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9"/>
  </p:notesMasterIdLst>
  <p:sldIdLst>
    <p:sldId id="548" r:id="rId2"/>
    <p:sldId id="549" r:id="rId3"/>
    <p:sldId id="550" r:id="rId4"/>
    <p:sldId id="551" r:id="rId5"/>
    <p:sldId id="489" r:id="rId6"/>
    <p:sldId id="490" r:id="rId7"/>
    <p:sldId id="4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9FFB6"/>
    <a:srgbClr val="000099"/>
    <a:srgbClr val="3333FF"/>
    <a:srgbClr val="FF9801"/>
    <a:srgbClr val="FFDC47"/>
    <a:srgbClr val="FFFFFF"/>
    <a:srgbClr val="C9FFE1"/>
    <a:srgbClr val="EAE50C"/>
    <a:srgbClr val="C495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5742" autoAdjust="0"/>
  </p:normalViewPr>
  <p:slideViewPr>
    <p:cSldViewPr snapToGrid="0">
      <p:cViewPr>
        <p:scale>
          <a:sx n="80" d="100"/>
          <a:sy n="80" d="100"/>
        </p:scale>
        <p:origin x="-955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15479-8F1A-4DD9-A365-E08C2BA3676A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1E16-4960-4D2E-BB49-B83AEDA9E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9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625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626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5EF72C-DFC5-4092-8A27-C5E9A5F66B66}" type="slidenum">
              <a:rPr lang="ru-RU" altLang="ru-RU" sz="1200" smtClean="0">
                <a:latin typeface="Calibri" pitchFamily="34" charset="0"/>
              </a:rPr>
              <a:pPr/>
              <a:t>1</a:t>
            </a:fld>
            <a:endParaRPr lang="ru-RU" altLang="ru-RU" sz="1200" smtClean="0">
              <a:latin typeface="Calibri" pitchFamily="34" charset="0"/>
            </a:endParaRPr>
          </a:p>
        </p:txBody>
      </p:sp>
      <p:sp>
        <p:nvSpPr>
          <p:cNvPr id="96261" name="Верхний колонтитул 4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625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626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5EF72C-DFC5-4092-8A27-C5E9A5F66B66}" type="slidenum">
              <a:rPr lang="ru-RU" altLang="ru-RU" sz="1200" smtClean="0">
                <a:latin typeface="Calibri" pitchFamily="34" charset="0"/>
              </a:rPr>
              <a:pPr/>
              <a:t>2</a:t>
            </a:fld>
            <a:endParaRPr lang="ru-RU" altLang="ru-RU" sz="1200" smtClean="0">
              <a:latin typeface="Calibri" pitchFamily="34" charset="0"/>
            </a:endParaRPr>
          </a:p>
        </p:txBody>
      </p:sp>
      <p:sp>
        <p:nvSpPr>
          <p:cNvPr id="96261" name="Верхний колонтитул 4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625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626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5EF72C-DFC5-4092-8A27-C5E9A5F66B66}" type="slidenum">
              <a:rPr lang="ru-RU" altLang="ru-RU" sz="1200" smtClean="0">
                <a:latin typeface="Calibri" pitchFamily="34" charset="0"/>
              </a:rPr>
              <a:pPr/>
              <a:t>3</a:t>
            </a:fld>
            <a:endParaRPr lang="ru-RU" altLang="ru-RU" sz="1200" smtClean="0">
              <a:latin typeface="Calibri" pitchFamily="34" charset="0"/>
            </a:endParaRPr>
          </a:p>
        </p:txBody>
      </p:sp>
      <p:sp>
        <p:nvSpPr>
          <p:cNvPr id="96261" name="Верхний колонтитул 4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626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5EF72C-DFC5-4092-8A27-C5E9A5F66B66}" type="slidenum">
              <a:rPr lang="ru-RU" altLang="ru-RU" sz="1200" smtClean="0">
                <a:latin typeface="Calibri" pitchFamily="34" charset="0"/>
              </a:rPr>
              <a:pPr/>
              <a:t>4</a:t>
            </a:fld>
            <a:endParaRPr lang="ru-RU" altLang="ru-RU" sz="1200" smtClean="0">
              <a:latin typeface="Calibri" pitchFamily="34" charset="0"/>
            </a:endParaRPr>
          </a:p>
        </p:txBody>
      </p:sp>
      <p:sp>
        <p:nvSpPr>
          <p:cNvPr id="96261" name="Верхний колонтитул 4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A6AAB-61B9-4E5D-BB13-0AB672E589D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A6AAB-61B9-4E5D-BB13-0AB672E589D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F6E47C-3531-4AC1-94DE-6C45E50CD9B7}" type="slidenum">
              <a:rPr lang="ru-RU" altLang="ru-RU" sz="1200" smtClean="0"/>
              <a:pPr/>
              <a:t>7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BD3-34D8-4452-A549-F3FFA7BC0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7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E82-737C-4280-A67C-DA813EE4B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1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091D-59B1-4378-9AF5-1A8E36446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8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852-83E7-4ECB-94BD-9C43CEF9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9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3071-684E-49B4-960F-72A1F15D6D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4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2B31-862D-4909-A3A3-6F9E9D903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9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03D8-3162-448D-A560-A64AEAA96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6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75F-12EE-4707-B8D4-E94B7D20E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8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2B0-7F3B-4B86-AFF7-0B8DC68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8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AC4-912D-49DD-BA09-721B29F2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2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9BC8-B75B-4B4D-B548-9B5F1EE0C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8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E886CA-04F3-44D3-84FA-3D4ED200FC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7802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TextBox 1"/>
          <p:cNvSpPr txBox="1">
            <a:spLocks noChangeArrowheads="1"/>
          </p:cNvSpPr>
          <p:nvPr/>
        </p:nvSpPr>
        <p:spPr bwMode="auto">
          <a:xfrm>
            <a:off x="11169653" y="9"/>
            <a:ext cx="1013883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/>
          <a:p>
            <a:r>
              <a:rPr lang="ru-RU" alt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Слайд 3</a:t>
            </a:r>
          </a:p>
        </p:txBody>
      </p:sp>
      <p:sp>
        <p:nvSpPr>
          <p:cNvPr id="780" name="AutoShape 80" descr="https://www.clipartmax.com/png/middle/188-1880896_forest-fire-royalty-free-vector-clip-art-illustration-forest-fire-clip-art.png"/>
          <p:cNvSpPr>
            <a:spLocks noChangeAspect="1" noChangeArrowheads="1"/>
          </p:cNvSpPr>
          <p:nvPr/>
        </p:nvSpPr>
        <p:spPr bwMode="auto">
          <a:xfrm>
            <a:off x="393700" y="105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1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1" name="AutoShape 86" descr="http://www.jstagge.com/assets/img/topic_icons/drought.png"/>
          <p:cNvSpPr>
            <a:spLocks noChangeAspect="1" noChangeArrowheads="1"/>
          </p:cNvSpPr>
          <p:nvPr/>
        </p:nvSpPr>
        <p:spPr bwMode="auto">
          <a:xfrm>
            <a:off x="596900" y="2137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1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3880829" y="854668"/>
            <a:ext cx="4597482" cy="38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90000"/>
              </a:lnSpc>
              <a:tabLst>
                <a:tab pos="408240" algn="l"/>
              </a:tabLst>
            </a:pPr>
            <a:r>
              <a:rPr lang="ru-RU" sz="2000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ГИС ГИДРОЛОГИЯ</a:t>
            </a:r>
            <a:endParaRPr lang="ru-RU" sz="2000" spc="-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\\CMP-SERVER\arhiv-cmp\Пожары\2_Прогнозы\2026\2026.03.24_прогноз на ПОП 2026\Рабочая\Новая папк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476375"/>
            <a:ext cx="5781675" cy="51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\\CMP-SERVER\arhiv-cmp\Пожары\2_Прогнозы\2026\2026.03.24_прогноз на ПОП 2026\Рабочая\Новая папка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81550"/>
            <a:ext cx="1587500" cy="18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\\CMP-SERVER\arhiv-cmp\Пожары\2_Прогнозы\2026\2026.03.24_прогноз на ПОП 2026\Рабочая\Новая папка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476374"/>
            <a:ext cx="5591175" cy="51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\\CMP-SERVER\arhiv-cmp\Пожары\2_Прогнозы\2026\2026.03.24_прогноз на ПОП 2026\Рабочая\Новая папка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5534024"/>
            <a:ext cx="2419350" cy="11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 Box 4"/>
          <p:cNvSpPr txBox="1">
            <a:spLocks noChangeArrowheads="1"/>
          </p:cNvSpPr>
          <p:nvPr/>
        </p:nvSpPr>
        <p:spPr bwMode="auto">
          <a:xfrm>
            <a:off x="11449050" y="6494236"/>
            <a:ext cx="74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Рис. </a:t>
            </a:r>
            <a:fld id="{2EE830A1-8DAF-4209-8B71-89FE53EBA8C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</a:t>
            </a:fld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2"/>
          <p:cNvSpPr>
            <a:spLocks noGrp="1"/>
          </p:cNvSpPr>
          <p:nvPr>
            <p:ph type="title"/>
          </p:nvPr>
        </p:nvSpPr>
        <p:spPr>
          <a:xfrm>
            <a:off x="-19050" y="7972"/>
            <a:ext cx="12276082" cy="69345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763130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СНЕЖНОГО ПОКРОВА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8027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AutoShape 80" descr="https://www.clipartmax.com/png/middle/188-1880896_forest-fire-royalty-free-vector-clip-art-illustration-forest-fire-clip-art.png"/>
          <p:cNvSpPr>
            <a:spLocks noChangeAspect="1" noChangeArrowheads="1"/>
          </p:cNvSpPr>
          <p:nvPr/>
        </p:nvSpPr>
        <p:spPr bwMode="auto">
          <a:xfrm>
            <a:off x="393700" y="105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1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1" name="AutoShape 86" descr="http://www.jstagge.com/assets/img/topic_icons/drought.png"/>
          <p:cNvSpPr>
            <a:spLocks noChangeAspect="1" noChangeArrowheads="1"/>
          </p:cNvSpPr>
          <p:nvPr/>
        </p:nvSpPr>
        <p:spPr bwMode="auto">
          <a:xfrm>
            <a:off x="596900" y="2137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1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0" y="790077"/>
            <a:ext cx="7609114" cy="371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90000"/>
              </a:lnSpc>
              <a:tabLst>
                <a:tab pos="408240" algn="l"/>
              </a:tabLst>
            </a:pPr>
            <a:endParaRPr lang="ru-RU" sz="2000" spc="-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3804557" y="819471"/>
            <a:ext cx="4597482" cy="38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90000"/>
              </a:lnSpc>
              <a:tabLst>
                <a:tab pos="408240" algn="l"/>
              </a:tabLst>
            </a:pPr>
            <a:r>
              <a:rPr lang="ru-RU" sz="2000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ГИС ГИДРОЛОГИЯ</a:t>
            </a:r>
            <a:endParaRPr lang="ru-RU" sz="2000" spc="-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\\CMP-SERVER\arhiv-cmp\Пожары\2_Прогнозы\2026\2026.03.24_прогноз на ПОП 2026\Рабочая\Новая папка\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1438275"/>
            <a:ext cx="5746751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CMP-SERVER\arhiv-cmp\Пожары\2_Прогнозы\2026\2026.03.24_прогноз на ПОП 2026\Рабочая\Новая папка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695825"/>
            <a:ext cx="20669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CMP-SERVER\arhiv-cmp\Пожары\2_Прогнозы\2026\2026.03.24_прогноз на ПОП 2026\Рабочая\Новая папка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8" y="1438275"/>
            <a:ext cx="5734051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CMP-SERVER\arhiv-cmp\Пожары\2_Прогнозы\2026\2026.03.24_прогноз на ПОП 2026\Рабочая\Новая папка\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49" y="5491162"/>
            <a:ext cx="25527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 Box 4"/>
          <p:cNvSpPr txBox="1">
            <a:spLocks noChangeArrowheads="1"/>
          </p:cNvSpPr>
          <p:nvPr/>
        </p:nvSpPr>
        <p:spPr bwMode="auto">
          <a:xfrm>
            <a:off x="11429809" y="6553200"/>
            <a:ext cx="74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Рис. </a:t>
            </a:r>
            <a:fld id="{2EE830A1-8DAF-4209-8B71-89FE53EBA8C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2"/>
          <p:cNvSpPr>
            <a:spLocks noGrp="1"/>
          </p:cNvSpPr>
          <p:nvPr>
            <p:ph type="title"/>
          </p:nvPr>
        </p:nvSpPr>
        <p:spPr>
          <a:xfrm>
            <a:off x="-19050" y="7972"/>
            <a:ext cx="12276082" cy="69345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763130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ВОДЫ В СНЕЖНОМ ПОКРОВЕ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31033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TextBox 1"/>
          <p:cNvSpPr txBox="1">
            <a:spLocks noChangeArrowheads="1"/>
          </p:cNvSpPr>
          <p:nvPr/>
        </p:nvSpPr>
        <p:spPr bwMode="auto">
          <a:xfrm>
            <a:off x="11169653" y="17"/>
            <a:ext cx="1013883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/>
          <a:p>
            <a:r>
              <a:rPr lang="ru-RU" altLang="ru-RU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Слайд 3</a:t>
            </a:r>
          </a:p>
        </p:txBody>
      </p:sp>
      <p:sp>
        <p:nvSpPr>
          <p:cNvPr id="780" name="AutoShape 80" descr="https://www.clipartmax.com/png/middle/188-1880896_forest-fire-royalty-free-vector-clip-art-illustration-forest-fire-clip-art.png"/>
          <p:cNvSpPr>
            <a:spLocks noChangeAspect="1" noChangeArrowheads="1"/>
          </p:cNvSpPr>
          <p:nvPr/>
        </p:nvSpPr>
        <p:spPr bwMode="auto">
          <a:xfrm>
            <a:off x="393700" y="105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1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1" name="AutoShape 86" descr="http://www.jstagge.com/assets/img/topic_icons/drought.png"/>
          <p:cNvSpPr>
            <a:spLocks noChangeAspect="1" noChangeArrowheads="1"/>
          </p:cNvSpPr>
          <p:nvPr/>
        </p:nvSpPr>
        <p:spPr bwMode="auto">
          <a:xfrm>
            <a:off x="596900" y="2137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1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smirnova\Desktop\температура ма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7" y="897049"/>
            <a:ext cx="5673879" cy="29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CMP-SERVER\arhiv-cmp\Пожары\2_Прогнозы\2026\2026.03.24_прогноз на ПОП 2026\Рабочая\апре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60" y="897049"/>
            <a:ext cx="5601929" cy="28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CMP-SERVER\arhiv-cmp\Пожары\2_Прогнозы\2026\2026.03.24_прогноз на ПОП 2026\Рабочая\ма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6" y="3946605"/>
            <a:ext cx="5673879" cy="278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CMP-SERVER\arhiv-cmp\Пожары\2_Прогнозы\2026\2026.03.24_прогноз на ПОП 2026\Рабочая\ию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60" y="3946605"/>
            <a:ext cx="5601929" cy="278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 Box 4"/>
          <p:cNvSpPr txBox="1">
            <a:spLocks noChangeArrowheads="1"/>
          </p:cNvSpPr>
          <p:nvPr/>
        </p:nvSpPr>
        <p:spPr bwMode="auto">
          <a:xfrm>
            <a:off x="11449054" y="6575428"/>
            <a:ext cx="7429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Рис. </a:t>
            </a:r>
            <a:fld id="{2EE830A1-8DAF-4209-8B71-89FE53EBA8C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2"/>
          <p:cNvSpPr txBox="1">
            <a:spLocks/>
          </p:cNvSpPr>
          <p:nvPr/>
        </p:nvSpPr>
        <p:spPr>
          <a:xfrm>
            <a:off x="0" y="0"/>
            <a:ext cx="12276082" cy="8096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3130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АНОМАЛИЙ СРЕДНЕМЕСЯЧНОЙ ТЕМПЕРАТУРЫ ВОЗДУХА </a:t>
            </a:r>
          </a:p>
          <a:p>
            <a:pPr defTabSz="763130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МАРТ, АПРЕЛЬ, МАЙ, ИЮНЬ 2026 ГОДА</a:t>
            </a:r>
          </a:p>
          <a:p>
            <a:pPr defTabSz="763130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Росгидромета)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0613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13026" r="34257" b="13600"/>
          <a:stretch/>
        </p:blipFill>
        <p:spPr bwMode="auto">
          <a:xfrm>
            <a:off x="5047180" y="660352"/>
            <a:ext cx="7144820" cy="619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7" name="TextBox 1"/>
          <p:cNvSpPr txBox="1">
            <a:spLocks noChangeArrowheads="1"/>
          </p:cNvSpPr>
          <p:nvPr/>
        </p:nvSpPr>
        <p:spPr bwMode="auto">
          <a:xfrm>
            <a:off x="11169651" y="1"/>
            <a:ext cx="1013883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/>
          <a:p>
            <a:r>
              <a:rPr lang="ru-RU" altLang="ru-RU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Слайд 3</a:t>
            </a:r>
          </a:p>
        </p:txBody>
      </p:sp>
      <p:sp>
        <p:nvSpPr>
          <p:cNvPr id="780" name="AutoShape 80" descr="https://www.clipartmax.com/png/middle/188-1880896_forest-fire-royalty-free-vector-clip-art-illustration-forest-fire-clip-art.png"/>
          <p:cNvSpPr>
            <a:spLocks noChangeAspect="1" noChangeArrowheads="1"/>
          </p:cNvSpPr>
          <p:nvPr/>
        </p:nvSpPr>
        <p:spPr bwMode="auto">
          <a:xfrm>
            <a:off x="393700" y="105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1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1" name="AutoShape 86" descr="http://www.jstagge.com/assets/img/topic_icons/drought.png"/>
          <p:cNvSpPr>
            <a:spLocks noChangeAspect="1" noChangeArrowheads="1"/>
          </p:cNvSpPr>
          <p:nvPr/>
        </p:nvSpPr>
        <p:spPr bwMode="auto">
          <a:xfrm>
            <a:off x="596900" y="2137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1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62"/>
          <p:cNvSpPr>
            <a:spLocks noGrp="1"/>
          </p:cNvSpPr>
          <p:nvPr>
            <p:ph type="title"/>
          </p:nvPr>
        </p:nvSpPr>
        <p:spPr>
          <a:xfrm>
            <a:off x="-52332" y="0"/>
            <a:ext cx="12276082" cy="69345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763130"/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НАИБОЛЕЕ ВЕРОЯТНОГО РАЗВИТИЯ ВЕСЕННЕГО  ПОЛОВОДЬЯ 2026 ГОДА</a:t>
            </a:r>
          </a:p>
        </p:txBody>
      </p:sp>
      <p:grpSp>
        <p:nvGrpSpPr>
          <p:cNvPr id="68" name="Group 69"/>
          <p:cNvGrpSpPr>
            <a:grpSpLocks noChangeAspect="1"/>
          </p:cNvGrpSpPr>
          <p:nvPr/>
        </p:nvGrpSpPr>
        <p:grpSpPr bwMode="auto">
          <a:xfrm>
            <a:off x="5047180" y="693452"/>
            <a:ext cx="6908132" cy="6067582"/>
            <a:chOff x="978" y="446"/>
            <a:chExt cx="3420" cy="3786"/>
          </a:xfrm>
        </p:grpSpPr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3242" y="2706"/>
              <a:ext cx="464" cy="602"/>
            </a:xfrm>
            <a:custGeom>
              <a:avLst/>
              <a:gdLst>
                <a:gd name="T0" fmla="*/ 319 w 464"/>
                <a:gd name="T1" fmla="*/ 593 h 602"/>
                <a:gd name="T2" fmla="*/ 276 w 464"/>
                <a:gd name="T3" fmla="*/ 597 h 602"/>
                <a:gd name="T4" fmla="*/ 232 w 464"/>
                <a:gd name="T5" fmla="*/ 597 h 602"/>
                <a:gd name="T6" fmla="*/ 214 w 464"/>
                <a:gd name="T7" fmla="*/ 553 h 602"/>
                <a:gd name="T8" fmla="*/ 184 w 464"/>
                <a:gd name="T9" fmla="*/ 571 h 602"/>
                <a:gd name="T10" fmla="*/ 153 w 464"/>
                <a:gd name="T11" fmla="*/ 597 h 602"/>
                <a:gd name="T12" fmla="*/ 149 w 464"/>
                <a:gd name="T13" fmla="*/ 566 h 602"/>
                <a:gd name="T14" fmla="*/ 144 w 464"/>
                <a:gd name="T15" fmla="*/ 522 h 602"/>
                <a:gd name="T16" fmla="*/ 109 w 464"/>
                <a:gd name="T17" fmla="*/ 504 h 602"/>
                <a:gd name="T18" fmla="*/ 100 w 464"/>
                <a:gd name="T19" fmla="*/ 451 h 602"/>
                <a:gd name="T20" fmla="*/ 79 w 464"/>
                <a:gd name="T21" fmla="*/ 434 h 602"/>
                <a:gd name="T22" fmla="*/ 61 w 464"/>
                <a:gd name="T23" fmla="*/ 429 h 602"/>
                <a:gd name="T24" fmla="*/ 26 w 464"/>
                <a:gd name="T25" fmla="*/ 398 h 602"/>
                <a:gd name="T26" fmla="*/ 17 w 464"/>
                <a:gd name="T27" fmla="*/ 363 h 602"/>
                <a:gd name="T28" fmla="*/ 0 w 464"/>
                <a:gd name="T29" fmla="*/ 319 h 602"/>
                <a:gd name="T30" fmla="*/ 22 w 464"/>
                <a:gd name="T31" fmla="*/ 305 h 602"/>
                <a:gd name="T32" fmla="*/ 70 w 464"/>
                <a:gd name="T33" fmla="*/ 332 h 602"/>
                <a:gd name="T34" fmla="*/ 70 w 464"/>
                <a:gd name="T35" fmla="*/ 297 h 602"/>
                <a:gd name="T36" fmla="*/ 87 w 464"/>
                <a:gd name="T37" fmla="*/ 283 h 602"/>
                <a:gd name="T38" fmla="*/ 114 w 464"/>
                <a:gd name="T39" fmla="*/ 279 h 602"/>
                <a:gd name="T40" fmla="*/ 114 w 464"/>
                <a:gd name="T41" fmla="*/ 239 h 602"/>
                <a:gd name="T42" fmla="*/ 96 w 464"/>
                <a:gd name="T43" fmla="*/ 221 h 602"/>
                <a:gd name="T44" fmla="*/ 65 w 464"/>
                <a:gd name="T45" fmla="*/ 212 h 602"/>
                <a:gd name="T46" fmla="*/ 70 w 464"/>
                <a:gd name="T47" fmla="*/ 177 h 602"/>
                <a:gd name="T48" fmla="*/ 100 w 464"/>
                <a:gd name="T49" fmla="*/ 151 h 602"/>
                <a:gd name="T50" fmla="*/ 96 w 464"/>
                <a:gd name="T51" fmla="*/ 106 h 602"/>
                <a:gd name="T52" fmla="*/ 114 w 464"/>
                <a:gd name="T53" fmla="*/ 75 h 602"/>
                <a:gd name="T54" fmla="*/ 136 w 464"/>
                <a:gd name="T55" fmla="*/ 58 h 602"/>
                <a:gd name="T56" fmla="*/ 153 w 464"/>
                <a:gd name="T57" fmla="*/ 62 h 602"/>
                <a:gd name="T58" fmla="*/ 166 w 464"/>
                <a:gd name="T59" fmla="*/ 58 h 602"/>
                <a:gd name="T60" fmla="*/ 184 w 464"/>
                <a:gd name="T61" fmla="*/ 49 h 602"/>
                <a:gd name="T62" fmla="*/ 201 w 464"/>
                <a:gd name="T63" fmla="*/ 58 h 602"/>
                <a:gd name="T64" fmla="*/ 219 w 464"/>
                <a:gd name="T65" fmla="*/ 49 h 602"/>
                <a:gd name="T66" fmla="*/ 241 w 464"/>
                <a:gd name="T67" fmla="*/ 44 h 602"/>
                <a:gd name="T68" fmla="*/ 249 w 464"/>
                <a:gd name="T69" fmla="*/ 9 h 602"/>
                <a:gd name="T70" fmla="*/ 289 w 464"/>
                <a:gd name="T71" fmla="*/ 0 h 602"/>
                <a:gd name="T72" fmla="*/ 306 w 464"/>
                <a:gd name="T73" fmla="*/ 27 h 602"/>
                <a:gd name="T74" fmla="*/ 267 w 464"/>
                <a:gd name="T75" fmla="*/ 49 h 602"/>
                <a:gd name="T76" fmla="*/ 280 w 464"/>
                <a:gd name="T77" fmla="*/ 89 h 602"/>
                <a:gd name="T78" fmla="*/ 267 w 464"/>
                <a:gd name="T79" fmla="*/ 137 h 602"/>
                <a:gd name="T80" fmla="*/ 236 w 464"/>
                <a:gd name="T81" fmla="*/ 142 h 602"/>
                <a:gd name="T82" fmla="*/ 219 w 464"/>
                <a:gd name="T83" fmla="*/ 155 h 602"/>
                <a:gd name="T84" fmla="*/ 192 w 464"/>
                <a:gd name="T85" fmla="*/ 177 h 602"/>
                <a:gd name="T86" fmla="*/ 197 w 464"/>
                <a:gd name="T87" fmla="*/ 212 h 602"/>
                <a:gd name="T88" fmla="*/ 166 w 464"/>
                <a:gd name="T89" fmla="*/ 248 h 602"/>
                <a:gd name="T90" fmla="*/ 192 w 464"/>
                <a:gd name="T91" fmla="*/ 279 h 602"/>
                <a:gd name="T92" fmla="*/ 227 w 464"/>
                <a:gd name="T93" fmla="*/ 305 h 602"/>
                <a:gd name="T94" fmla="*/ 267 w 464"/>
                <a:gd name="T95" fmla="*/ 327 h 602"/>
                <a:gd name="T96" fmla="*/ 263 w 464"/>
                <a:gd name="T97" fmla="*/ 372 h 602"/>
                <a:gd name="T98" fmla="*/ 302 w 464"/>
                <a:gd name="T99" fmla="*/ 398 h 602"/>
                <a:gd name="T100" fmla="*/ 324 w 464"/>
                <a:gd name="T101" fmla="*/ 389 h 602"/>
                <a:gd name="T102" fmla="*/ 359 w 464"/>
                <a:gd name="T103" fmla="*/ 398 h 602"/>
                <a:gd name="T104" fmla="*/ 376 w 464"/>
                <a:gd name="T105" fmla="*/ 420 h 602"/>
                <a:gd name="T106" fmla="*/ 398 w 464"/>
                <a:gd name="T107" fmla="*/ 429 h 602"/>
                <a:gd name="T108" fmla="*/ 425 w 464"/>
                <a:gd name="T109" fmla="*/ 429 h 602"/>
                <a:gd name="T110" fmla="*/ 420 w 464"/>
                <a:gd name="T111" fmla="*/ 447 h 602"/>
                <a:gd name="T112" fmla="*/ 446 w 464"/>
                <a:gd name="T113" fmla="*/ 460 h 602"/>
                <a:gd name="T114" fmla="*/ 460 w 464"/>
                <a:gd name="T115" fmla="*/ 513 h 602"/>
                <a:gd name="T116" fmla="*/ 416 w 464"/>
                <a:gd name="T117" fmla="*/ 535 h 602"/>
                <a:gd name="T118" fmla="*/ 372 w 464"/>
                <a:gd name="T119" fmla="*/ 553 h 602"/>
                <a:gd name="T120" fmla="*/ 359 w 464"/>
                <a:gd name="T121" fmla="*/ 580 h 6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4" h="602">
                  <a:moveTo>
                    <a:pt x="363" y="593"/>
                  </a:moveTo>
                  <a:lnTo>
                    <a:pt x="350" y="597"/>
                  </a:lnTo>
                  <a:lnTo>
                    <a:pt x="341" y="597"/>
                  </a:lnTo>
                  <a:lnTo>
                    <a:pt x="333" y="597"/>
                  </a:lnTo>
                  <a:lnTo>
                    <a:pt x="328" y="593"/>
                  </a:lnTo>
                  <a:lnTo>
                    <a:pt x="319" y="593"/>
                  </a:lnTo>
                  <a:lnTo>
                    <a:pt x="315" y="588"/>
                  </a:lnTo>
                  <a:lnTo>
                    <a:pt x="306" y="588"/>
                  </a:lnTo>
                  <a:lnTo>
                    <a:pt x="298" y="588"/>
                  </a:lnTo>
                  <a:lnTo>
                    <a:pt x="289" y="593"/>
                  </a:lnTo>
                  <a:lnTo>
                    <a:pt x="280" y="593"/>
                  </a:lnTo>
                  <a:lnTo>
                    <a:pt x="276" y="597"/>
                  </a:lnTo>
                  <a:lnTo>
                    <a:pt x="271" y="602"/>
                  </a:lnTo>
                  <a:lnTo>
                    <a:pt x="263" y="602"/>
                  </a:lnTo>
                  <a:lnTo>
                    <a:pt x="254" y="597"/>
                  </a:lnTo>
                  <a:lnTo>
                    <a:pt x="249" y="597"/>
                  </a:lnTo>
                  <a:lnTo>
                    <a:pt x="241" y="602"/>
                  </a:lnTo>
                  <a:lnTo>
                    <a:pt x="232" y="597"/>
                  </a:lnTo>
                  <a:lnTo>
                    <a:pt x="227" y="593"/>
                  </a:lnTo>
                  <a:lnTo>
                    <a:pt x="223" y="588"/>
                  </a:lnTo>
                  <a:lnTo>
                    <a:pt x="223" y="580"/>
                  </a:lnTo>
                  <a:lnTo>
                    <a:pt x="219" y="571"/>
                  </a:lnTo>
                  <a:lnTo>
                    <a:pt x="214" y="557"/>
                  </a:lnTo>
                  <a:lnTo>
                    <a:pt x="214" y="553"/>
                  </a:lnTo>
                  <a:lnTo>
                    <a:pt x="210" y="544"/>
                  </a:lnTo>
                  <a:lnTo>
                    <a:pt x="192" y="553"/>
                  </a:lnTo>
                  <a:lnTo>
                    <a:pt x="192" y="557"/>
                  </a:lnTo>
                  <a:lnTo>
                    <a:pt x="188" y="566"/>
                  </a:lnTo>
                  <a:lnTo>
                    <a:pt x="184" y="566"/>
                  </a:lnTo>
                  <a:lnTo>
                    <a:pt x="184" y="571"/>
                  </a:lnTo>
                  <a:lnTo>
                    <a:pt x="184" y="575"/>
                  </a:lnTo>
                  <a:lnTo>
                    <a:pt x="175" y="584"/>
                  </a:lnTo>
                  <a:lnTo>
                    <a:pt x="171" y="593"/>
                  </a:lnTo>
                  <a:lnTo>
                    <a:pt x="166" y="593"/>
                  </a:lnTo>
                  <a:lnTo>
                    <a:pt x="162" y="593"/>
                  </a:lnTo>
                  <a:lnTo>
                    <a:pt x="153" y="597"/>
                  </a:lnTo>
                  <a:lnTo>
                    <a:pt x="149" y="593"/>
                  </a:lnTo>
                  <a:lnTo>
                    <a:pt x="144" y="588"/>
                  </a:lnTo>
                  <a:lnTo>
                    <a:pt x="144" y="584"/>
                  </a:lnTo>
                  <a:lnTo>
                    <a:pt x="144" y="575"/>
                  </a:lnTo>
                  <a:lnTo>
                    <a:pt x="144" y="571"/>
                  </a:lnTo>
                  <a:lnTo>
                    <a:pt x="149" y="566"/>
                  </a:lnTo>
                  <a:lnTo>
                    <a:pt x="144" y="557"/>
                  </a:lnTo>
                  <a:lnTo>
                    <a:pt x="140" y="544"/>
                  </a:lnTo>
                  <a:lnTo>
                    <a:pt x="149" y="544"/>
                  </a:lnTo>
                  <a:lnTo>
                    <a:pt x="153" y="540"/>
                  </a:lnTo>
                  <a:lnTo>
                    <a:pt x="149" y="535"/>
                  </a:lnTo>
                  <a:lnTo>
                    <a:pt x="144" y="522"/>
                  </a:lnTo>
                  <a:lnTo>
                    <a:pt x="136" y="522"/>
                  </a:lnTo>
                  <a:lnTo>
                    <a:pt x="131" y="518"/>
                  </a:lnTo>
                  <a:lnTo>
                    <a:pt x="127" y="513"/>
                  </a:lnTo>
                  <a:lnTo>
                    <a:pt x="127" y="509"/>
                  </a:lnTo>
                  <a:lnTo>
                    <a:pt x="122" y="504"/>
                  </a:lnTo>
                  <a:lnTo>
                    <a:pt x="109" y="504"/>
                  </a:lnTo>
                  <a:lnTo>
                    <a:pt x="87" y="487"/>
                  </a:lnTo>
                  <a:lnTo>
                    <a:pt x="92" y="478"/>
                  </a:lnTo>
                  <a:lnTo>
                    <a:pt x="96" y="473"/>
                  </a:lnTo>
                  <a:lnTo>
                    <a:pt x="100" y="465"/>
                  </a:lnTo>
                  <a:lnTo>
                    <a:pt x="100" y="460"/>
                  </a:lnTo>
                  <a:lnTo>
                    <a:pt x="100" y="451"/>
                  </a:lnTo>
                  <a:lnTo>
                    <a:pt x="100" y="447"/>
                  </a:lnTo>
                  <a:lnTo>
                    <a:pt x="96" y="442"/>
                  </a:lnTo>
                  <a:lnTo>
                    <a:pt x="87" y="442"/>
                  </a:lnTo>
                  <a:lnTo>
                    <a:pt x="83" y="442"/>
                  </a:lnTo>
                  <a:lnTo>
                    <a:pt x="79" y="438"/>
                  </a:lnTo>
                  <a:lnTo>
                    <a:pt x="79" y="434"/>
                  </a:lnTo>
                  <a:lnTo>
                    <a:pt x="79" y="429"/>
                  </a:lnTo>
                  <a:lnTo>
                    <a:pt x="79" y="420"/>
                  </a:lnTo>
                  <a:lnTo>
                    <a:pt x="74" y="425"/>
                  </a:lnTo>
                  <a:lnTo>
                    <a:pt x="70" y="429"/>
                  </a:lnTo>
                  <a:lnTo>
                    <a:pt x="65" y="425"/>
                  </a:lnTo>
                  <a:lnTo>
                    <a:pt x="61" y="429"/>
                  </a:lnTo>
                  <a:lnTo>
                    <a:pt x="57" y="425"/>
                  </a:lnTo>
                  <a:lnTo>
                    <a:pt x="57" y="420"/>
                  </a:lnTo>
                  <a:lnTo>
                    <a:pt x="48" y="412"/>
                  </a:lnTo>
                  <a:lnTo>
                    <a:pt x="44" y="403"/>
                  </a:lnTo>
                  <a:lnTo>
                    <a:pt x="39" y="398"/>
                  </a:lnTo>
                  <a:lnTo>
                    <a:pt x="26" y="398"/>
                  </a:lnTo>
                  <a:lnTo>
                    <a:pt x="13" y="398"/>
                  </a:lnTo>
                  <a:lnTo>
                    <a:pt x="4" y="394"/>
                  </a:lnTo>
                  <a:lnTo>
                    <a:pt x="4" y="389"/>
                  </a:lnTo>
                  <a:lnTo>
                    <a:pt x="9" y="385"/>
                  </a:lnTo>
                  <a:lnTo>
                    <a:pt x="13" y="372"/>
                  </a:lnTo>
                  <a:lnTo>
                    <a:pt x="17" y="363"/>
                  </a:lnTo>
                  <a:lnTo>
                    <a:pt x="22" y="354"/>
                  </a:lnTo>
                  <a:lnTo>
                    <a:pt x="22" y="345"/>
                  </a:lnTo>
                  <a:lnTo>
                    <a:pt x="17" y="341"/>
                  </a:lnTo>
                  <a:lnTo>
                    <a:pt x="9" y="332"/>
                  </a:lnTo>
                  <a:lnTo>
                    <a:pt x="4" y="327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4" y="305"/>
                  </a:lnTo>
                  <a:lnTo>
                    <a:pt x="9" y="305"/>
                  </a:lnTo>
                  <a:lnTo>
                    <a:pt x="9" y="301"/>
                  </a:lnTo>
                  <a:lnTo>
                    <a:pt x="17" y="301"/>
                  </a:lnTo>
                  <a:lnTo>
                    <a:pt x="22" y="305"/>
                  </a:lnTo>
                  <a:lnTo>
                    <a:pt x="30" y="310"/>
                  </a:lnTo>
                  <a:lnTo>
                    <a:pt x="39" y="314"/>
                  </a:lnTo>
                  <a:lnTo>
                    <a:pt x="48" y="327"/>
                  </a:lnTo>
                  <a:lnTo>
                    <a:pt x="52" y="332"/>
                  </a:lnTo>
                  <a:lnTo>
                    <a:pt x="61" y="332"/>
                  </a:lnTo>
                  <a:lnTo>
                    <a:pt x="70" y="332"/>
                  </a:lnTo>
                  <a:lnTo>
                    <a:pt x="70" y="327"/>
                  </a:lnTo>
                  <a:lnTo>
                    <a:pt x="70" y="319"/>
                  </a:lnTo>
                  <a:lnTo>
                    <a:pt x="70" y="314"/>
                  </a:lnTo>
                  <a:lnTo>
                    <a:pt x="70" y="305"/>
                  </a:lnTo>
                  <a:lnTo>
                    <a:pt x="70" y="301"/>
                  </a:lnTo>
                  <a:lnTo>
                    <a:pt x="70" y="297"/>
                  </a:lnTo>
                  <a:lnTo>
                    <a:pt x="65" y="292"/>
                  </a:lnTo>
                  <a:lnTo>
                    <a:pt x="70" y="288"/>
                  </a:lnTo>
                  <a:lnTo>
                    <a:pt x="74" y="288"/>
                  </a:lnTo>
                  <a:lnTo>
                    <a:pt x="79" y="288"/>
                  </a:lnTo>
                  <a:lnTo>
                    <a:pt x="83" y="288"/>
                  </a:lnTo>
                  <a:lnTo>
                    <a:pt x="87" y="283"/>
                  </a:lnTo>
                  <a:lnTo>
                    <a:pt x="92" y="283"/>
                  </a:lnTo>
                  <a:lnTo>
                    <a:pt x="96" y="283"/>
                  </a:lnTo>
                  <a:lnTo>
                    <a:pt x="100" y="283"/>
                  </a:lnTo>
                  <a:lnTo>
                    <a:pt x="105" y="283"/>
                  </a:lnTo>
                  <a:lnTo>
                    <a:pt x="109" y="283"/>
                  </a:lnTo>
                  <a:lnTo>
                    <a:pt x="114" y="279"/>
                  </a:lnTo>
                  <a:lnTo>
                    <a:pt x="114" y="270"/>
                  </a:lnTo>
                  <a:lnTo>
                    <a:pt x="114" y="261"/>
                  </a:lnTo>
                  <a:lnTo>
                    <a:pt x="114" y="252"/>
                  </a:lnTo>
                  <a:lnTo>
                    <a:pt x="114" y="248"/>
                  </a:lnTo>
                  <a:lnTo>
                    <a:pt x="114" y="243"/>
                  </a:lnTo>
                  <a:lnTo>
                    <a:pt x="114" y="239"/>
                  </a:lnTo>
                  <a:lnTo>
                    <a:pt x="118" y="230"/>
                  </a:lnTo>
                  <a:lnTo>
                    <a:pt x="114" y="226"/>
                  </a:lnTo>
                  <a:lnTo>
                    <a:pt x="109" y="226"/>
                  </a:lnTo>
                  <a:lnTo>
                    <a:pt x="105" y="226"/>
                  </a:lnTo>
                  <a:lnTo>
                    <a:pt x="100" y="226"/>
                  </a:lnTo>
                  <a:lnTo>
                    <a:pt x="96" y="221"/>
                  </a:lnTo>
                  <a:lnTo>
                    <a:pt x="83" y="221"/>
                  </a:lnTo>
                  <a:lnTo>
                    <a:pt x="83" y="226"/>
                  </a:lnTo>
                  <a:lnTo>
                    <a:pt x="79" y="226"/>
                  </a:lnTo>
                  <a:lnTo>
                    <a:pt x="74" y="221"/>
                  </a:lnTo>
                  <a:lnTo>
                    <a:pt x="70" y="217"/>
                  </a:lnTo>
                  <a:lnTo>
                    <a:pt x="65" y="212"/>
                  </a:lnTo>
                  <a:lnTo>
                    <a:pt x="57" y="208"/>
                  </a:lnTo>
                  <a:lnTo>
                    <a:pt x="52" y="199"/>
                  </a:lnTo>
                  <a:lnTo>
                    <a:pt x="57" y="190"/>
                  </a:lnTo>
                  <a:lnTo>
                    <a:pt x="57" y="186"/>
                  </a:lnTo>
                  <a:lnTo>
                    <a:pt x="65" y="181"/>
                  </a:lnTo>
                  <a:lnTo>
                    <a:pt x="70" y="177"/>
                  </a:lnTo>
                  <a:lnTo>
                    <a:pt x="74" y="173"/>
                  </a:lnTo>
                  <a:lnTo>
                    <a:pt x="79" y="168"/>
                  </a:lnTo>
                  <a:lnTo>
                    <a:pt x="83" y="164"/>
                  </a:lnTo>
                  <a:lnTo>
                    <a:pt x="87" y="159"/>
                  </a:lnTo>
                  <a:lnTo>
                    <a:pt x="96" y="155"/>
                  </a:lnTo>
                  <a:lnTo>
                    <a:pt x="100" y="151"/>
                  </a:lnTo>
                  <a:lnTo>
                    <a:pt x="100" y="142"/>
                  </a:lnTo>
                  <a:lnTo>
                    <a:pt x="92" y="133"/>
                  </a:lnTo>
                  <a:lnTo>
                    <a:pt x="87" y="128"/>
                  </a:lnTo>
                  <a:lnTo>
                    <a:pt x="87" y="124"/>
                  </a:lnTo>
                  <a:lnTo>
                    <a:pt x="96" y="115"/>
                  </a:lnTo>
                  <a:lnTo>
                    <a:pt x="96" y="106"/>
                  </a:lnTo>
                  <a:lnTo>
                    <a:pt x="100" y="97"/>
                  </a:lnTo>
                  <a:lnTo>
                    <a:pt x="100" y="84"/>
                  </a:lnTo>
                  <a:lnTo>
                    <a:pt x="100" y="80"/>
                  </a:lnTo>
                  <a:lnTo>
                    <a:pt x="105" y="80"/>
                  </a:lnTo>
                  <a:lnTo>
                    <a:pt x="109" y="80"/>
                  </a:lnTo>
                  <a:lnTo>
                    <a:pt x="114" y="75"/>
                  </a:lnTo>
                  <a:lnTo>
                    <a:pt x="118" y="75"/>
                  </a:lnTo>
                  <a:lnTo>
                    <a:pt x="122" y="75"/>
                  </a:lnTo>
                  <a:lnTo>
                    <a:pt x="122" y="71"/>
                  </a:lnTo>
                  <a:lnTo>
                    <a:pt x="127" y="62"/>
                  </a:lnTo>
                  <a:lnTo>
                    <a:pt x="131" y="62"/>
                  </a:lnTo>
                  <a:lnTo>
                    <a:pt x="136" y="58"/>
                  </a:lnTo>
                  <a:lnTo>
                    <a:pt x="136" y="53"/>
                  </a:lnTo>
                  <a:lnTo>
                    <a:pt x="136" y="49"/>
                  </a:lnTo>
                  <a:lnTo>
                    <a:pt x="140" y="62"/>
                  </a:lnTo>
                  <a:lnTo>
                    <a:pt x="144" y="62"/>
                  </a:lnTo>
                  <a:lnTo>
                    <a:pt x="149" y="62"/>
                  </a:lnTo>
                  <a:lnTo>
                    <a:pt x="153" y="62"/>
                  </a:lnTo>
                  <a:lnTo>
                    <a:pt x="157" y="62"/>
                  </a:lnTo>
                  <a:lnTo>
                    <a:pt x="157" y="66"/>
                  </a:lnTo>
                  <a:lnTo>
                    <a:pt x="157" y="71"/>
                  </a:lnTo>
                  <a:lnTo>
                    <a:pt x="162" y="66"/>
                  </a:lnTo>
                  <a:lnTo>
                    <a:pt x="166" y="62"/>
                  </a:lnTo>
                  <a:lnTo>
                    <a:pt x="166" y="58"/>
                  </a:lnTo>
                  <a:lnTo>
                    <a:pt x="166" y="53"/>
                  </a:lnTo>
                  <a:lnTo>
                    <a:pt x="171" y="53"/>
                  </a:lnTo>
                  <a:lnTo>
                    <a:pt x="175" y="53"/>
                  </a:lnTo>
                  <a:lnTo>
                    <a:pt x="179" y="53"/>
                  </a:lnTo>
                  <a:lnTo>
                    <a:pt x="179" y="49"/>
                  </a:lnTo>
                  <a:lnTo>
                    <a:pt x="184" y="49"/>
                  </a:lnTo>
                  <a:lnTo>
                    <a:pt x="188" y="49"/>
                  </a:lnTo>
                  <a:lnTo>
                    <a:pt x="192" y="49"/>
                  </a:lnTo>
                  <a:lnTo>
                    <a:pt x="192" y="53"/>
                  </a:lnTo>
                  <a:lnTo>
                    <a:pt x="197" y="53"/>
                  </a:lnTo>
                  <a:lnTo>
                    <a:pt x="197" y="58"/>
                  </a:lnTo>
                  <a:lnTo>
                    <a:pt x="201" y="58"/>
                  </a:lnTo>
                  <a:lnTo>
                    <a:pt x="206" y="58"/>
                  </a:lnTo>
                  <a:lnTo>
                    <a:pt x="206" y="53"/>
                  </a:lnTo>
                  <a:lnTo>
                    <a:pt x="206" y="49"/>
                  </a:lnTo>
                  <a:lnTo>
                    <a:pt x="210" y="49"/>
                  </a:lnTo>
                  <a:lnTo>
                    <a:pt x="214" y="53"/>
                  </a:lnTo>
                  <a:lnTo>
                    <a:pt x="219" y="49"/>
                  </a:lnTo>
                  <a:lnTo>
                    <a:pt x="223" y="49"/>
                  </a:lnTo>
                  <a:lnTo>
                    <a:pt x="232" y="49"/>
                  </a:lnTo>
                  <a:lnTo>
                    <a:pt x="232" y="40"/>
                  </a:lnTo>
                  <a:lnTo>
                    <a:pt x="236" y="49"/>
                  </a:lnTo>
                  <a:lnTo>
                    <a:pt x="241" y="49"/>
                  </a:lnTo>
                  <a:lnTo>
                    <a:pt x="241" y="44"/>
                  </a:lnTo>
                  <a:lnTo>
                    <a:pt x="236" y="36"/>
                  </a:lnTo>
                  <a:lnTo>
                    <a:pt x="236" y="31"/>
                  </a:lnTo>
                  <a:lnTo>
                    <a:pt x="236" y="22"/>
                  </a:lnTo>
                  <a:lnTo>
                    <a:pt x="236" y="18"/>
                  </a:lnTo>
                  <a:lnTo>
                    <a:pt x="241" y="13"/>
                  </a:lnTo>
                  <a:lnTo>
                    <a:pt x="249" y="9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5"/>
                  </a:lnTo>
                  <a:lnTo>
                    <a:pt x="289" y="0"/>
                  </a:lnTo>
                  <a:lnTo>
                    <a:pt x="293" y="5"/>
                  </a:lnTo>
                  <a:lnTo>
                    <a:pt x="293" y="9"/>
                  </a:lnTo>
                  <a:lnTo>
                    <a:pt x="289" y="18"/>
                  </a:lnTo>
                  <a:lnTo>
                    <a:pt x="289" y="22"/>
                  </a:lnTo>
                  <a:lnTo>
                    <a:pt x="289" y="27"/>
                  </a:lnTo>
                  <a:lnTo>
                    <a:pt x="306" y="27"/>
                  </a:lnTo>
                  <a:lnTo>
                    <a:pt x="311" y="31"/>
                  </a:lnTo>
                  <a:lnTo>
                    <a:pt x="306" y="31"/>
                  </a:lnTo>
                  <a:lnTo>
                    <a:pt x="293" y="31"/>
                  </a:lnTo>
                  <a:lnTo>
                    <a:pt x="284" y="44"/>
                  </a:lnTo>
                  <a:lnTo>
                    <a:pt x="271" y="44"/>
                  </a:lnTo>
                  <a:lnTo>
                    <a:pt x="267" y="49"/>
                  </a:lnTo>
                  <a:lnTo>
                    <a:pt x="263" y="53"/>
                  </a:lnTo>
                  <a:lnTo>
                    <a:pt x="263" y="58"/>
                  </a:lnTo>
                  <a:lnTo>
                    <a:pt x="263" y="66"/>
                  </a:lnTo>
                  <a:lnTo>
                    <a:pt x="267" y="71"/>
                  </a:lnTo>
                  <a:lnTo>
                    <a:pt x="271" y="80"/>
                  </a:lnTo>
                  <a:lnTo>
                    <a:pt x="280" y="89"/>
                  </a:lnTo>
                  <a:lnTo>
                    <a:pt x="280" y="97"/>
                  </a:lnTo>
                  <a:lnTo>
                    <a:pt x="280" y="106"/>
                  </a:lnTo>
                  <a:lnTo>
                    <a:pt x="280" y="115"/>
                  </a:lnTo>
                  <a:lnTo>
                    <a:pt x="276" y="124"/>
                  </a:lnTo>
                  <a:lnTo>
                    <a:pt x="271" y="128"/>
                  </a:lnTo>
                  <a:lnTo>
                    <a:pt x="267" y="137"/>
                  </a:lnTo>
                  <a:lnTo>
                    <a:pt x="263" y="137"/>
                  </a:lnTo>
                  <a:lnTo>
                    <a:pt x="258" y="137"/>
                  </a:lnTo>
                  <a:lnTo>
                    <a:pt x="249" y="137"/>
                  </a:lnTo>
                  <a:lnTo>
                    <a:pt x="245" y="142"/>
                  </a:lnTo>
                  <a:lnTo>
                    <a:pt x="241" y="142"/>
                  </a:lnTo>
                  <a:lnTo>
                    <a:pt x="236" y="142"/>
                  </a:lnTo>
                  <a:lnTo>
                    <a:pt x="232" y="142"/>
                  </a:lnTo>
                  <a:lnTo>
                    <a:pt x="232" y="146"/>
                  </a:lnTo>
                  <a:lnTo>
                    <a:pt x="227" y="146"/>
                  </a:lnTo>
                  <a:lnTo>
                    <a:pt x="223" y="146"/>
                  </a:lnTo>
                  <a:lnTo>
                    <a:pt x="219" y="146"/>
                  </a:lnTo>
                  <a:lnTo>
                    <a:pt x="219" y="155"/>
                  </a:lnTo>
                  <a:lnTo>
                    <a:pt x="219" y="164"/>
                  </a:lnTo>
                  <a:lnTo>
                    <a:pt x="214" y="173"/>
                  </a:lnTo>
                  <a:lnTo>
                    <a:pt x="210" y="181"/>
                  </a:lnTo>
                  <a:lnTo>
                    <a:pt x="201" y="177"/>
                  </a:lnTo>
                  <a:lnTo>
                    <a:pt x="197" y="177"/>
                  </a:lnTo>
                  <a:lnTo>
                    <a:pt x="192" y="177"/>
                  </a:lnTo>
                  <a:lnTo>
                    <a:pt x="192" y="181"/>
                  </a:lnTo>
                  <a:lnTo>
                    <a:pt x="192" y="190"/>
                  </a:lnTo>
                  <a:lnTo>
                    <a:pt x="192" y="195"/>
                  </a:lnTo>
                  <a:lnTo>
                    <a:pt x="188" y="204"/>
                  </a:lnTo>
                  <a:lnTo>
                    <a:pt x="192" y="208"/>
                  </a:lnTo>
                  <a:lnTo>
                    <a:pt x="197" y="212"/>
                  </a:lnTo>
                  <a:lnTo>
                    <a:pt x="192" y="221"/>
                  </a:lnTo>
                  <a:lnTo>
                    <a:pt x="188" y="226"/>
                  </a:lnTo>
                  <a:lnTo>
                    <a:pt x="179" y="230"/>
                  </a:lnTo>
                  <a:lnTo>
                    <a:pt x="171" y="239"/>
                  </a:lnTo>
                  <a:lnTo>
                    <a:pt x="171" y="243"/>
                  </a:lnTo>
                  <a:lnTo>
                    <a:pt x="166" y="248"/>
                  </a:lnTo>
                  <a:lnTo>
                    <a:pt x="166" y="252"/>
                  </a:lnTo>
                  <a:lnTo>
                    <a:pt x="171" y="257"/>
                  </a:lnTo>
                  <a:lnTo>
                    <a:pt x="171" y="270"/>
                  </a:lnTo>
                  <a:lnTo>
                    <a:pt x="179" y="274"/>
                  </a:lnTo>
                  <a:lnTo>
                    <a:pt x="188" y="274"/>
                  </a:lnTo>
                  <a:lnTo>
                    <a:pt x="192" y="279"/>
                  </a:lnTo>
                  <a:lnTo>
                    <a:pt x="197" y="283"/>
                  </a:lnTo>
                  <a:lnTo>
                    <a:pt x="201" y="297"/>
                  </a:lnTo>
                  <a:lnTo>
                    <a:pt x="206" y="305"/>
                  </a:lnTo>
                  <a:lnTo>
                    <a:pt x="210" y="310"/>
                  </a:lnTo>
                  <a:lnTo>
                    <a:pt x="219" y="305"/>
                  </a:lnTo>
                  <a:lnTo>
                    <a:pt x="227" y="305"/>
                  </a:lnTo>
                  <a:lnTo>
                    <a:pt x="236" y="301"/>
                  </a:lnTo>
                  <a:lnTo>
                    <a:pt x="245" y="305"/>
                  </a:lnTo>
                  <a:lnTo>
                    <a:pt x="249" y="310"/>
                  </a:lnTo>
                  <a:lnTo>
                    <a:pt x="254" y="310"/>
                  </a:lnTo>
                  <a:lnTo>
                    <a:pt x="263" y="319"/>
                  </a:lnTo>
                  <a:lnTo>
                    <a:pt x="267" y="327"/>
                  </a:lnTo>
                  <a:lnTo>
                    <a:pt x="267" y="332"/>
                  </a:lnTo>
                  <a:lnTo>
                    <a:pt x="267" y="341"/>
                  </a:lnTo>
                  <a:lnTo>
                    <a:pt x="267" y="350"/>
                  </a:lnTo>
                  <a:lnTo>
                    <a:pt x="271" y="358"/>
                  </a:lnTo>
                  <a:lnTo>
                    <a:pt x="271" y="363"/>
                  </a:lnTo>
                  <a:lnTo>
                    <a:pt x="263" y="372"/>
                  </a:lnTo>
                  <a:lnTo>
                    <a:pt x="267" y="376"/>
                  </a:lnTo>
                  <a:lnTo>
                    <a:pt x="280" y="376"/>
                  </a:lnTo>
                  <a:lnTo>
                    <a:pt x="289" y="389"/>
                  </a:lnTo>
                  <a:lnTo>
                    <a:pt x="289" y="394"/>
                  </a:lnTo>
                  <a:lnTo>
                    <a:pt x="298" y="394"/>
                  </a:lnTo>
                  <a:lnTo>
                    <a:pt x="302" y="398"/>
                  </a:lnTo>
                  <a:lnTo>
                    <a:pt x="302" y="403"/>
                  </a:lnTo>
                  <a:lnTo>
                    <a:pt x="298" y="407"/>
                  </a:lnTo>
                  <a:lnTo>
                    <a:pt x="302" y="412"/>
                  </a:lnTo>
                  <a:lnTo>
                    <a:pt x="306" y="407"/>
                  </a:lnTo>
                  <a:lnTo>
                    <a:pt x="311" y="398"/>
                  </a:lnTo>
                  <a:lnTo>
                    <a:pt x="324" y="389"/>
                  </a:lnTo>
                  <a:lnTo>
                    <a:pt x="328" y="394"/>
                  </a:lnTo>
                  <a:lnTo>
                    <a:pt x="333" y="412"/>
                  </a:lnTo>
                  <a:lnTo>
                    <a:pt x="341" y="407"/>
                  </a:lnTo>
                  <a:lnTo>
                    <a:pt x="346" y="394"/>
                  </a:lnTo>
                  <a:lnTo>
                    <a:pt x="350" y="394"/>
                  </a:lnTo>
                  <a:lnTo>
                    <a:pt x="359" y="398"/>
                  </a:lnTo>
                  <a:lnTo>
                    <a:pt x="363" y="403"/>
                  </a:lnTo>
                  <a:lnTo>
                    <a:pt x="363" y="412"/>
                  </a:lnTo>
                  <a:lnTo>
                    <a:pt x="363" y="416"/>
                  </a:lnTo>
                  <a:lnTo>
                    <a:pt x="368" y="416"/>
                  </a:lnTo>
                  <a:lnTo>
                    <a:pt x="372" y="420"/>
                  </a:lnTo>
                  <a:lnTo>
                    <a:pt x="376" y="420"/>
                  </a:lnTo>
                  <a:lnTo>
                    <a:pt x="376" y="425"/>
                  </a:lnTo>
                  <a:lnTo>
                    <a:pt x="376" y="429"/>
                  </a:lnTo>
                  <a:lnTo>
                    <a:pt x="381" y="434"/>
                  </a:lnTo>
                  <a:lnTo>
                    <a:pt x="389" y="434"/>
                  </a:lnTo>
                  <a:lnTo>
                    <a:pt x="394" y="429"/>
                  </a:lnTo>
                  <a:lnTo>
                    <a:pt x="398" y="429"/>
                  </a:lnTo>
                  <a:lnTo>
                    <a:pt x="403" y="429"/>
                  </a:lnTo>
                  <a:lnTo>
                    <a:pt x="407" y="429"/>
                  </a:lnTo>
                  <a:lnTo>
                    <a:pt x="407" y="434"/>
                  </a:lnTo>
                  <a:lnTo>
                    <a:pt x="411" y="434"/>
                  </a:lnTo>
                  <a:lnTo>
                    <a:pt x="416" y="434"/>
                  </a:lnTo>
                  <a:lnTo>
                    <a:pt x="425" y="429"/>
                  </a:lnTo>
                  <a:lnTo>
                    <a:pt x="429" y="429"/>
                  </a:lnTo>
                  <a:lnTo>
                    <a:pt x="433" y="434"/>
                  </a:lnTo>
                  <a:lnTo>
                    <a:pt x="429" y="438"/>
                  </a:lnTo>
                  <a:lnTo>
                    <a:pt x="425" y="442"/>
                  </a:lnTo>
                  <a:lnTo>
                    <a:pt x="420" y="442"/>
                  </a:lnTo>
                  <a:lnTo>
                    <a:pt x="420" y="447"/>
                  </a:lnTo>
                  <a:lnTo>
                    <a:pt x="420" y="451"/>
                  </a:lnTo>
                  <a:lnTo>
                    <a:pt x="425" y="456"/>
                  </a:lnTo>
                  <a:lnTo>
                    <a:pt x="429" y="456"/>
                  </a:lnTo>
                  <a:lnTo>
                    <a:pt x="438" y="451"/>
                  </a:lnTo>
                  <a:lnTo>
                    <a:pt x="442" y="456"/>
                  </a:lnTo>
                  <a:lnTo>
                    <a:pt x="446" y="460"/>
                  </a:lnTo>
                  <a:lnTo>
                    <a:pt x="446" y="465"/>
                  </a:lnTo>
                  <a:lnTo>
                    <a:pt x="460" y="473"/>
                  </a:lnTo>
                  <a:lnTo>
                    <a:pt x="464" y="482"/>
                  </a:lnTo>
                  <a:lnTo>
                    <a:pt x="460" y="491"/>
                  </a:lnTo>
                  <a:lnTo>
                    <a:pt x="460" y="504"/>
                  </a:lnTo>
                  <a:lnTo>
                    <a:pt x="460" y="513"/>
                  </a:lnTo>
                  <a:lnTo>
                    <a:pt x="455" y="522"/>
                  </a:lnTo>
                  <a:lnTo>
                    <a:pt x="451" y="531"/>
                  </a:lnTo>
                  <a:lnTo>
                    <a:pt x="442" y="531"/>
                  </a:lnTo>
                  <a:lnTo>
                    <a:pt x="429" y="535"/>
                  </a:lnTo>
                  <a:lnTo>
                    <a:pt x="425" y="535"/>
                  </a:lnTo>
                  <a:lnTo>
                    <a:pt x="416" y="535"/>
                  </a:lnTo>
                  <a:lnTo>
                    <a:pt x="403" y="535"/>
                  </a:lnTo>
                  <a:lnTo>
                    <a:pt x="398" y="540"/>
                  </a:lnTo>
                  <a:lnTo>
                    <a:pt x="389" y="544"/>
                  </a:lnTo>
                  <a:lnTo>
                    <a:pt x="385" y="549"/>
                  </a:lnTo>
                  <a:lnTo>
                    <a:pt x="376" y="549"/>
                  </a:lnTo>
                  <a:lnTo>
                    <a:pt x="372" y="553"/>
                  </a:lnTo>
                  <a:lnTo>
                    <a:pt x="372" y="557"/>
                  </a:lnTo>
                  <a:lnTo>
                    <a:pt x="368" y="562"/>
                  </a:lnTo>
                  <a:lnTo>
                    <a:pt x="363" y="571"/>
                  </a:lnTo>
                  <a:lnTo>
                    <a:pt x="359" y="575"/>
                  </a:lnTo>
                  <a:lnTo>
                    <a:pt x="354" y="580"/>
                  </a:lnTo>
                  <a:lnTo>
                    <a:pt x="359" y="580"/>
                  </a:lnTo>
                  <a:lnTo>
                    <a:pt x="363" y="588"/>
                  </a:lnTo>
                  <a:lnTo>
                    <a:pt x="363" y="593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2800" y="3476"/>
              <a:ext cx="359" cy="407"/>
            </a:xfrm>
            <a:custGeom>
              <a:avLst/>
              <a:gdLst>
                <a:gd name="T0" fmla="*/ 4 w 359"/>
                <a:gd name="T1" fmla="*/ 265 h 407"/>
                <a:gd name="T2" fmla="*/ 26 w 359"/>
                <a:gd name="T3" fmla="*/ 252 h 407"/>
                <a:gd name="T4" fmla="*/ 43 w 359"/>
                <a:gd name="T5" fmla="*/ 243 h 407"/>
                <a:gd name="T6" fmla="*/ 56 w 359"/>
                <a:gd name="T7" fmla="*/ 243 h 407"/>
                <a:gd name="T8" fmla="*/ 74 w 359"/>
                <a:gd name="T9" fmla="*/ 252 h 407"/>
                <a:gd name="T10" fmla="*/ 105 w 359"/>
                <a:gd name="T11" fmla="*/ 248 h 407"/>
                <a:gd name="T12" fmla="*/ 127 w 359"/>
                <a:gd name="T13" fmla="*/ 221 h 407"/>
                <a:gd name="T14" fmla="*/ 127 w 359"/>
                <a:gd name="T15" fmla="*/ 199 h 407"/>
                <a:gd name="T16" fmla="*/ 105 w 359"/>
                <a:gd name="T17" fmla="*/ 177 h 407"/>
                <a:gd name="T18" fmla="*/ 91 w 359"/>
                <a:gd name="T19" fmla="*/ 163 h 407"/>
                <a:gd name="T20" fmla="*/ 74 w 359"/>
                <a:gd name="T21" fmla="*/ 163 h 407"/>
                <a:gd name="T22" fmla="*/ 87 w 359"/>
                <a:gd name="T23" fmla="*/ 141 h 407"/>
                <a:gd name="T24" fmla="*/ 109 w 359"/>
                <a:gd name="T25" fmla="*/ 124 h 407"/>
                <a:gd name="T26" fmla="*/ 144 w 359"/>
                <a:gd name="T27" fmla="*/ 119 h 407"/>
                <a:gd name="T28" fmla="*/ 153 w 359"/>
                <a:gd name="T29" fmla="*/ 106 h 407"/>
                <a:gd name="T30" fmla="*/ 148 w 359"/>
                <a:gd name="T31" fmla="*/ 75 h 407"/>
                <a:gd name="T32" fmla="*/ 170 w 359"/>
                <a:gd name="T33" fmla="*/ 66 h 407"/>
                <a:gd name="T34" fmla="*/ 210 w 359"/>
                <a:gd name="T35" fmla="*/ 48 h 407"/>
                <a:gd name="T36" fmla="*/ 236 w 359"/>
                <a:gd name="T37" fmla="*/ 26 h 407"/>
                <a:gd name="T38" fmla="*/ 249 w 359"/>
                <a:gd name="T39" fmla="*/ 22 h 407"/>
                <a:gd name="T40" fmla="*/ 275 w 359"/>
                <a:gd name="T41" fmla="*/ 9 h 407"/>
                <a:gd name="T42" fmla="*/ 297 w 359"/>
                <a:gd name="T43" fmla="*/ 4 h 407"/>
                <a:gd name="T44" fmla="*/ 302 w 359"/>
                <a:gd name="T45" fmla="*/ 31 h 407"/>
                <a:gd name="T46" fmla="*/ 315 w 359"/>
                <a:gd name="T47" fmla="*/ 44 h 407"/>
                <a:gd name="T48" fmla="*/ 332 w 359"/>
                <a:gd name="T49" fmla="*/ 48 h 407"/>
                <a:gd name="T50" fmla="*/ 350 w 359"/>
                <a:gd name="T51" fmla="*/ 66 h 407"/>
                <a:gd name="T52" fmla="*/ 359 w 359"/>
                <a:gd name="T53" fmla="*/ 115 h 407"/>
                <a:gd name="T54" fmla="*/ 341 w 359"/>
                <a:gd name="T55" fmla="*/ 155 h 407"/>
                <a:gd name="T56" fmla="*/ 332 w 359"/>
                <a:gd name="T57" fmla="*/ 181 h 407"/>
                <a:gd name="T58" fmla="*/ 345 w 359"/>
                <a:gd name="T59" fmla="*/ 217 h 407"/>
                <a:gd name="T60" fmla="*/ 337 w 359"/>
                <a:gd name="T61" fmla="*/ 252 h 407"/>
                <a:gd name="T62" fmla="*/ 345 w 359"/>
                <a:gd name="T63" fmla="*/ 283 h 407"/>
                <a:gd name="T64" fmla="*/ 332 w 359"/>
                <a:gd name="T65" fmla="*/ 314 h 407"/>
                <a:gd name="T66" fmla="*/ 306 w 359"/>
                <a:gd name="T67" fmla="*/ 323 h 407"/>
                <a:gd name="T68" fmla="*/ 258 w 359"/>
                <a:gd name="T69" fmla="*/ 327 h 407"/>
                <a:gd name="T70" fmla="*/ 232 w 359"/>
                <a:gd name="T71" fmla="*/ 318 h 407"/>
                <a:gd name="T72" fmla="*/ 218 w 359"/>
                <a:gd name="T73" fmla="*/ 332 h 407"/>
                <a:gd name="T74" fmla="*/ 218 w 359"/>
                <a:gd name="T75" fmla="*/ 389 h 407"/>
                <a:gd name="T76" fmla="*/ 197 w 359"/>
                <a:gd name="T77" fmla="*/ 398 h 407"/>
                <a:gd name="T78" fmla="*/ 210 w 359"/>
                <a:gd name="T79" fmla="*/ 376 h 407"/>
                <a:gd name="T80" fmla="*/ 197 w 359"/>
                <a:gd name="T81" fmla="*/ 354 h 407"/>
                <a:gd name="T82" fmla="*/ 175 w 359"/>
                <a:gd name="T83" fmla="*/ 371 h 407"/>
                <a:gd name="T84" fmla="*/ 153 w 359"/>
                <a:gd name="T85" fmla="*/ 367 h 407"/>
                <a:gd name="T86" fmla="*/ 135 w 359"/>
                <a:gd name="T87" fmla="*/ 349 h 407"/>
                <a:gd name="T88" fmla="*/ 122 w 359"/>
                <a:gd name="T89" fmla="*/ 340 h 407"/>
                <a:gd name="T90" fmla="*/ 109 w 359"/>
                <a:gd name="T91" fmla="*/ 340 h 407"/>
                <a:gd name="T92" fmla="*/ 87 w 359"/>
                <a:gd name="T93" fmla="*/ 332 h 407"/>
                <a:gd name="T94" fmla="*/ 65 w 359"/>
                <a:gd name="T95" fmla="*/ 314 h 407"/>
                <a:gd name="T96" fmla="*/ 35 w 359"/>
                <a:gd name="T97" fmla="*/ 309 h 407"/>
                <a:gd name="T98" fmla="*/ 0 w 359"/>
                <a:gd name="T99" fmla="*/ 283 h 4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9" h="407">
                  <a:moveTo>
                    <a:pt x="0" y="278"/>
                  </a:moveTo>
                  <a:lnTo>
                    <a:pt x="0" y="274"/>
                  </a:lnTo>
                  <a:lnTo>
                    <a:pt x="0" y="270"/>
                  </a:lnTo>
                  <a:lnTo>
                    <a:pt x="4" y="265"/>
                  </a:lnTo>
                  <a:lnTo>
                    <a:pt x="8" y="261"/>
                  </a:lnTo>
                  <a:lnTo>
                    <a:pt x="13" y="256"/>
                  </a:lnTo>
                  <a:lnTo>
                    <a:pt x="17" y="252"/>
                  </a:lnTo>
                  <a:lnTo>
                    <a:pt x="26" y="252"/>
                  </a:lnTo>
                  <a:lnTo>
                    <a:pt x="30" y="243"/>
                  </a:lnTo>
                  <a:lnTo>
                    <a:pt x="35" y="239"/>
                  </a:lnTo>
                  <a:lnTo>
                    <a:pt x="39" y="239"/>
                  </a:lnTo>
                  <a:lnTo>
                    <a:pt x="43" y="243"/>
                  </a:lnTo>
                  <a:lnTo>
                    <a:pt x="48" y="239"/>
                  </a:lnTo>
                  <a:lnTo>
                    <a:pt x="48" y="234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48"/>
                  </a:lnTo>
                  <a:lnTo>
                    <a:pt x="65" y="256"/>
                  </a:lnTo>
                  <a:lnTo>
                    <a:pt x="70" y="256"/>
                  </a:lnTo>
                  <a:lnTo>
                    <a:pt x="74" y="252"/>
                  </a:lnTo>
                  <a:lnTo>
                    <a:pt x="78" y="252"/>
                  </a:lnTo>
                  <a:lnTo>
                    <a:pt x="91" y="252"/>
                  </a:lnTo>
                  <a:lnTo>
                    <a:pt x="100" y="252"/>
                  </a:lnTo>
                  <a:lnTo>
                    <a:pt x="105" y="248"/>
                  </a:lnTo>
                  <a:lnTo>
                    <a:pt x="113" y="239"/>
                  </a:lnTo>
                  <a:lnTo>
                    <a:pt x="118" y="234"/>
                  </a:lnTo>
                  <a:lnTo>
                    <a:pt x="127" y="230"/>
                  </a:lnTo>
                  <a:lnTo>
                    <a:pt x="127" y="221"/>
                  </a:lnTo>
                  <a:lnTo>
                    <a:pt x="131" y="217"/>
                  </a:lnTo>
                  <a:lnTo>
                    <a:pt x="131" y="212"/>
                  </a:lnTo>
                  <a:lnTo>
                    <a:pt x="131" y="203"/>
                  </a:lnTo>
                  <a:lnTo>
                    <a:pt x="127" y="199"/>
                  </a:lnTo>
                  <a:lnTo>
                    <a:pt x="122" y="194"/>
                  </a:lnTo>
                  <a:lnTo>
                    <a:pt x="118" y="190"/>
                  </a:lnTo>
                  <a:lnTo>
                    <a:pt x="113" y="181"/>
                  </a:lnTo>
                  <a:lnTo>
                    <a:pt x="105" y="177"/>
                  </a:lnTo>
                  <a:lnTo>
                    <a:pt x="105" y="172"/>
                  </a:lnTo>
                  <a:lnTo>
                    <a:pt x="100" y="168"/>
                  </a:lnTo>
                  <a:lnTo>
                    <a:pt x="96" y="163"/>
                  </a:lnTo>
                  <a:lnTo>
                    <a:pt x="91" y="163"/>
                  </a:lnTo>
                  <a:lnTo>
                    <a:pt x="87" y="163"/>
                  </a:lnTo>
                  <a:lnTo>
                    <a:pt x="78" y="168"/>
                  </a:lnTo>
                  <a:lnTo>
                    <a:pt x="74" y="168"/>
                  </a:lnTo>
                  <a:lnTo>
                    <a:pt x="74" y="163"/>
                  </a:lnTo>
                  <a:lnTo>
                    <a:pt x="74" y="155"/>
                  </a:lnTo>
                  <a:lnTo>
                    <a:pt x="78" y="150"/>
                  </a:lnTo>
                  <a:lnTo>
                    <a:pt x="78" y="141"/>
                  </a:lnTo>
                  <a:lnTo>
                    <a:pt x="87" y="141"/>
                  </a:lnTo>
                  <a:lnTo>
                    <a:pt x="91" y="137"/>
                  </a:lnTo>
                  <a:lnTo>
                    <a:pt x="96" y="132"/>
                  </a:lnTo>
                  <a:lnTo>
                    <a:pt x="100" y="128"/>
                  </a:lnTo>
                  <a:lnTo>
                    <a:pt x="109" y="124"/>
                  </a:lnTo>
                  <a:lnTo>
                    <a:pt x="113" y="124"/>
                  </a:lnTo>
                  <a:lnTo>
                    <a:pt x="127" y="124"/>
                  </a:lnTo>
                  <a:lnTo>
                    <a:pt x="135" y="119"/>
                  </a:lnTo>
                  <a:lnTo>
                    <a:pt x="144" y="119"/>
                  </a:lnTo>
                  <a:lnTo>
                    <a:pt x="148" y="115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3" y="106"/>
                  </a:lnTo>
                  <a:lnTo>
                    <a:pt x="153" y="97"/>
                  </a:lnTo>
                  <a:lnTo>
                    <a:pt x="148" y="88"/>
                  </a:lnTo>
                  <a:lnTo>
                    <a:pt x="148" y="79"/>
                  </a:lnTo>
                  <a:lnTo>
                    <a:pt x="148" y="75"/>
                  </a:lnTo>
                  <a:lnTo>
                    <a:pt x="148" y="71"/>
                  </a:lnTo>
                  <a:lnTo>
                    <a:pt x="157" y="66"/>
                  </a:lnTo>
                  <a:lnTo>
                    <a:pt x="162" y="66"/>
                  </a:lnTo>
                  <a:lnTo>
                    <a:pt x="170" y="66"/>
                  </a:lnTo>
                  <a:lnTo>
                    <a:pt x="192" y="57"/>
                  </a:lnTo>
                  <a:lnTo>
                    <a:pt x="197" y="53"/>
                  </a:lnTo>
                  <a:lnTo>
                    <a:pt x="201" y="48"/>
                  </a:lnTo>
                  <a:lnTo>
                    <a:pt x="210" y="48"/>
                  </a:lnTo>
                  <a:lnTo>
                    <a:pt x="218" y="44"/>
                  </a:lnTo>
                  <a:lnTo>
                    <a:pt x="227" y="35"/>
                  </a:lnTo>
                  <a:lnTo>
                    <a:pt x="236" y="31"/>
                  </a:lnTo>
                  <a:lnTo>
                    <a:pt x="236" y="26"/>
                  </a:lnTo>
                  <a:lnTo>
                    <a:pt x="240" y="22"/>
                  </a:lnTo>
                  <a:lnTo>
                    <a:pt x="245" y="17"/>
                  </a:lnTo>
                  <a:lnTo>
                    <a:pt x="249" y="17"/>
                  </a:lnTo>
                  <a:lnTo>
                    <a:pt x="249" y="22"/>
                  </a:lnTo>
                  <a:lnTo>
                    <a:pt x="253" y="17"/>
                  </a:lnTo>
                  <a:lnTo>
                    <a:pt x="262" y="13"/>
                  </a:lnTo>
                  <a:lnTo>
                    <a:pt x="267" y="9"/>
                  </a:lnTo>
                  <a:lnTo>
                    <a:pt x="275" y="9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3" y="4"/>
                  </a:lnTo>
                  <a:lnTo>
                    <a:pt x="297" y="4"/>
                  </a:lnTo>
                  <a:lnTo>
                    <a:pt x="302" y="13"/>
                  </a:lnTo>
                  <a:lnTo>
                    <a:pt x="302" y="17"/>
                  </a:lnTo>
                  <a:lnTo>
                    <a:pt x="297" y="26"/>
                  </a:lnTo>
                  <a:lnTo>
                    <a:pt x="302" y="31"/>
                  </a:lnTo>
                  <a:lnTo>
                    <a:pt x="302" y="35"/>
                  </a:lnTo>
                  <a:lnTo>
                    <a:pt x="306" y="44"/>
                  </a:lnTo>
                  <a:lnTo>
                    <a:pt x="310" y="44"/>
                  </a:lnTo>
                  <a:lnTo>
                    <a:pt x="315" y="44"/>
                  </a:lnTo>
                  <a:lnTo>
                    <a:pt x="319" y="44"/>
                  </a:lnTo>
                  <a:lnTo>
                    <a:pt x="319" y="40"/>
                  </a:lnTo>
                  <a:lnTo>
                    <a:pt x="328" y="44"/>
                  </a:lnTo>
                  <a:lnTo>
                    <a:pt x="332" y="48"/>
                  </a:lnTo>
                  <a:lnTo>
                    <a:pt x="337" y="57"/>
                  </a:lnTo>
                  <a:lnTo>
                    <a:pt x="341" y="62"/>
                  </a:lnTo>
                  <a:lnTo>
                    <a:pt x="345" y="66"/>
                  </a:lnTo>
                  <a:lnTo>
                    <a:pt x="350" y="66"/>
                  </a:lnTo>
                  <a:lnTo>
                    <a:pt x="354" y="75"/>
                  </a:lnTo>
                  <a:lnTo>
                    <a:pt x="354" y="84"/>
                  </a:lnTo>
                  <a:lnTo>
                    <a:pt x="354" y="93"/>
                  </a:lnTo>
                  <a:lnTo>
                    <a:pt x="359" y="115"/>
                  </a:lnTo>
                  <a:lnTo>
                    <a:pt x="350" y="124"/>
                  </a:lnTo>
                  <a:lnTo>
                    <a:pt x="341" y="132"/>
                  </a:lnTo>
                  <a:lnTo>
                    <a:pt x="341" y="141"/>
                  </a:lnTo>
                  <a:lnTo>
                    <a:pt x="341" y="155"/>
                  </a:lnTo>
                  <a:lnTo>
                    <a:pt x="341" y="159"/>
                  </a:lnTo>
                  <a:lnTo>
                    <a:pt x="341" y="168"/>
                  </a:lnTo>
                  <a:lnTo>
                    <a:pt x="337" y="172"/>
                  </a:lnTo>
                  <a:lnTo>
                    <a:pt x="332" y="181"/>
                  </a:lnTo>
                  <a:lnTo>
                    <a:pt x="332" y="190"/>
                  </a:lnTo>
                  <a:lnTo>
                    <a:pt x="337" y="199"/>
                  </a:lnTo>
                  <a:lnTo>
                    <a:pt x="345" y="208"/>
                  </a:lnTo>
                  <a:lnTo>
                    <a:pt x="345" y="217"/>
                  </a:lnTo>
                  <a:lnTo>
                    <a:pt x="350" y="225"/>
                  </a:lnTo>
                  <a:lnTo>
                    <a:pt x="345" y="230"/>
                  </a:lnTo>
                  <a:lnTo>
                    <a:pt x="341" y="239"/>
                  </a:lnTo>
                  <a:lnTo>
                    <a:pt x="337" y="252"/>
                  </a:lnTo>
                  <a:lnTo>
                    <a:pt x="332" y="256"/>
                  </a:lnTo>
                  <a:lnTo>
                    <a:pt x="337" y="274"/>
                  </a:lnTo>
                  <a:lnTo>
                    <a:pt x="341" y="283"/>
                  </a:lnTo>
                  <a:lnTo>
                    <a:pt x="345" y="283"/>
                  </a:lnTo>
                  <a:lnTo>
                    <a:pt x="341" y="287"/>
                  </a:lnTo>
                  <a:lnTo>
                    <a:pt x="337" y="296"/>
                  </a:lnTo>
                  <a:lnTo>
                    <a:pt x="337" y="309"/>
                  </a:lnTo>
                  <a:lnTo>
                    <a:pt x="332" y="314"/>
                  </a:lnTo>
                  <a:lnTo>
                    <a:pt x="324" y="323"/>
                  </a:lnTo>
                  <a:lnTo>
                    <a:pt x="319" y="327"/>
                  </a:lnTo>
                  <a:lnTo>
                    <a:pt x="310" y="327"/>
                  </a:lnTo>
                  <a:lnTo>
                    <a:pt x="306" y="323"/>
                  </a:lnTo>
                  <a:lnTo>
                    <a:pt x="302" y="323"/>
                  </a:lnTo>
                  <a:lnTo>
                    <a:pt x="284" y="323"/>
                  </a:lnTo>
                  <a:lnTo>
                    <a:pt x="271" y="323"/>
                  </a:lnTo>
                  <a:lnTo>
                    <a:pt x="258" y="327"/>
                  </a:lnTo>
                  <a:lnTo>
                    <a:pt x="249" y="327"/>
                  </a:lnTo>
                  <a:lnTo>
                    <a:pt x="245" y="327"/>
                  </a:lnTo>
                  <a:lnTo>
                    <a:pt x="240" y="323"/>
                  </a:lnTo>
                  <a:lnTo>
                    <a:pt x="232" y="318"/>
                  </a:lnTo>
                  <a:lnTo>
                    <a:pt x="227" y="318"/>
                  </a:lnTo>
                  <a:lnTo>
                    <a:pt x="223" y="318"/>
                  </a:lnTo>
                  <a:lnTo>
                    <a:pt x="218" y="323"/>
                  </a:lnTo>
                  <a:lnTo>
                    <a:pt x="218" y="332"/>
                  </a:lnTo>
                  <a:lnTo>
                    <a:pt x="218" y="358"/>
                  </a:lnTo>
                  <a:lnTo>
                    <a:pt x="218" y="371"/>
                  </a:lnTo>
                  <a:lnTo>
                    <a:pt x="218" y="376"/>
                  </a:lnTo>
                  <a:lnTo>
                    <a:pt x="218" y="389"/>
                  </a:lnTo>
                  <a:lnTo>
                    <a:pt x="218" y="398"/>
                  </a:lnTo>
                  <a:lnTo>
                    <a:pt x="210" y="407"/>
                  </a:lnTo>
                  <a:lnTo>
                    <a:pt x="201" y="402"/>
                  </a:lnTo>
                  <a:lnTo>
                    <a:pt x="197" y="398"/>
                  </a:lnTo>
                  <a:lnTo>
                    <a:pt x="197" y="389"/>
                  </a:lnTo>
                  <a:lnTo>
                    <a:pt x="201" y="380"/>
                  </a:lnTo>
                  <a:lnTo>
                    <a:pt x="205" y="376"/>
                  </a:lnTo>
                  <a:lnTo>
                    <a:pt x="210" y="376"/>
                  </a:lnTo>
                  <a:lnTo>
                    <a:pt x="210" y="367"/>
                  </a:lnTo>
                  <a:lnTo>
                    <a:pt x="210" y="358"/>
                  </a:lnTo>
                  <a:lnTo>
                    <a:pt x="205" y="354"/>
                  </a:lnTo>
                  <a:lnTo>
                    <a:pt x="197" y="354"/>
                  </a:lnTo>
                  <a:lnTo>
                    <a:pt x="188" y="349"/>
                  </a:lnTo>
                  <a:lnTo>
                    <a:pt x="183" y="354"/>
                  </a:lnTo>
                  <a:lnTo>
                    <a:pt x="179" y="363"/>
                  </a:lnTo>
                  <a:lnTo>
                    <a:pt x="175" y="371"/>
                  </a:lnTo>
                  <a:lnTo>
                    <a:pt x="166" y="367"/>
                  </a:lnTo>
                  <a:lnTo>
                    <a:pt x="162" y="363"/>
                  </a:lnTo>
                  <a:lnTo>
                    <a:pt x="157" y="367"/>
                  </a:lnTo>
                  <a:lnTo>
                    <a:pt x="153" y="367"/>
                  </a:lnTo>
                  <a:lnTo>
                    <a:pt x="148" y="367"/>
                  </a:lnTo>
                  <a:lnTo>
                    <a:pt x="148" y="358"/>
                  </a:lnTo>
                  <a:lnTo>
                    <a:pt x="140" y="354"/>
                  </a:lnTo>
                  <a:lnTo>
                    <a:pt x="135" y="349"/>
                  </a:lnTo>
                  <a:lnTo>
                    <a:pt x="131" y="349"/>
                  </a:lnTo>
                  <a:lnTo>
                    <a:pt x="127" y="349"/>
                  </a:lnTo>
                  <a:lnTo>
                    <a:pt x="122" y="349"/>
                  </a:lnTo>
                  <a:lnTo>
                    <a:pt x="122" y="340"/>
                  </a:lnTo>
                  <a:lnTo>
                    <a:pt x="122" y="336"/>
                  </a:lnTo>
                  <a:lnTo>
                    <a:pt x="122" y="332"/>
                  </a:lnTo>
                  <a:lnTo>
                    <a:pt x="113" y="336"/>
                  </a:lnTo>
                  <a:lnTo>
                    <a:pt x="109" y="340"/>
                  </a:lnTo>
                  <a:lnTo>
                    <a:pt x="105" y="340"/>
                  </a:lnTo>
                  <a:lnTo>
                    <a:pt x="100" y="336"/>
                  </a:lnTo>
                  <a:lnTo>
                    <a:pt x="91" y="332"/>
                  </a:lnTo>
                  <a:lnTo>
                    <a:pt x="87" y="332"/>
                  </a:lnTo>
                  <a:lnTo>
                    <a:pt x="83" y="332"/>
                  </a:lnTo>
                  <a:lnTo>
                    <a:pt x="70" y="327"/>
                  </a:lnTo>
                  <a:lnTo>
                    <a:pt x="65" y="323"/>
                  </a:lnTo>
                  <a:lnTo>
                    <a:pt x="65" y="314"/>
                  </a:lnTo>
                  <a:lnTo>
                    <a:pt x="61" y="309"/>
                  </a:lnTo>
                  <a:lnTo>
                    <a:pt x="52" y="309"/>
                  </a:lnTo>
                  <a:lnTo>
                    <a:pt x="43" y="309"/>
                  </a:lnTo>
                  <a:lnTo>
                    <a:pt x="35" y="309"/>
                  </a:lnTo>
                  <a:lnTo>
                    <a:pt x="13" y="301"/>
                  </a:lnTo>
                  <a:lnTo>
                    <a:pt x="8" y="296"/>
                  </a:lnTo>
                  <a:lnTo>
                    <a:pt x="4" y="292"/>
                  </a:lnTo>
                  <a:lnTo>
                    <a:pt x="0" y="283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2585" y="2932"/>
              <a:ext cx="442" cy="409"/>
            </a:xfrm>
            <a:custGeom>
              <a:avLst/>
              <a:gdLst>
                <a:gd name="T0" fmla="*/ 420 w 442"/>
                <a:gd name="T1" fmla="*/ 97 h 411"/>
                <a:gd name="T2" fmla="*/ 398 w 442"/>
                <a:gd name="T3" fmla="*/ 109 h 411"/>
                <a:gd name="T4" fmla="*/ 372 w 442"/>
                <a:gd name="T5" fmla="*/ 135 h 411"/>
                <a:gd name="T6" fmla="*/ 355 w 442"/>
                <a:gd name="T7" fmla="*/ 166 h 411"/>
                <a:gd name="T8" fmla="*/ 359 w 442"/>
                <a:gd name="T9" fmla="*/ 184 h 411"/>
                <a:gd name="T10" fmla="*/ 381 w 442"/>
                <a:gd name="T11" fmla="*/ 206 h 411"/>
                <a:gd name="T12" fmla="*/ 403 w 442"/>
                <a:gd name="T13" fmla="*/ 210 h 411"/>
                <a:gd name="T14" fmla="*/ 385 w 442"/>
                <a:gd name="T15" fmla="*/ 246 h 411"/>
                <a:gd name="T16" fmla="*/ 412 w 442"/>
                <a:gd name="T17" fmla="*/ 272 h 411"/>
                <a:gd name="T18" fmla="*/ 394 w 442"/>
                <a:gd name="T19" fmla="*/ 302 h 411"/>
                <a:gd name="T20" fmla="*/ 359 w 442"/>
                <a:gd name="T21" fmla="*/ 302 h 411"/>
                <a:gd name="T22" fmla="*/ 328 w 442"/>
                <a:gd name="T23" fmla="*/ 311 h 411"/>
                <a:gd name="T24" fmla="*/ 315 w 442"/>
                <a:gd name="T25" fmla="*/ 333 h 411"/>
                <a:gd name="T26" fmla="*/ 289 w 442"/>
                <a:gd name="T27" fmla="*/ 333 h 411"/>
                <a:gd name="T28" fmla="*/ 258 w 442"/>
                <a:gd name="T29" fmla="*/ 337 h 411"/>
                <a:gd name="T30" fmla="*/ 228 w 442"/>
                <a:gd name="T31" fmla="*/ 319 h 411"/>
                <a:gd name="T32" fmla="*/ 193 w 442"/>
                <a:gd name="T33" fmla="*/ 315 h 411"/>
                <a:gd name="T34" fmla="*/ 184 w 442"/>
                <a:gd name="T35" fmla="*/ 333 h 411"/>
                <a:gd name="T36" fmla="*/ 162 w 442"/>
                <a:gd name="T37" fmla="*/ 373 h 411"/>
                <a:gd name="T38" fmla="*/ 136 w 442"/>
                <a:gd name="T39" fmla="*/ 399 h 411"/>
                <a:gd name="T40" fmla="*/ 114 w 442"/>
                <a:gd name="T41" fmla="*/ 386 h 411"/>
                <a:gd name="T42" fmla="*/ 101 w 442"/>
                <a:gd name="T43" fmla="*/ 364 h 411"/>
                <a:gd name="T44" fmla="*/ 57 w 442"/>
                <a:gd name="T45" fmla="*/ 359 h 411"/>
                <a:gd name="T46" fmla="*/ 4 w 442"/>
                <a:gd name="T47" fmla="*/ 333 h 411"/>
                <a:gd name="T48" fmla="*/ 13 w 442"/>
                <a:gd name="T49" fmla="*/ 307 h 411"/>
                <a:gd name="T50" fmla="*/ 31 w 442"/>
                <a:gd name="T51" fmla="*/ 302 h 411"/>
                <a:gd name="T52" fmla="*/ 48 w 442"/>
                <a:gd name="T53" fmla="*/ 281 h 411"/>
                <a:gd name="T54" fmla="*/ 74 w 442"/>
                <a:gd name="T55" fmla="*/ 277 h 411"/>
                <a:gd name="T56" fmla="*/ 101 w 442"/>
                <a:gd name="T57" fmla="*/ 237 h 411"/>
                <a:gd name="T58" fmla="*/ 101 w 442"/>
                <a:gd name="T59" fmla="*/ 210 h 411"/>
                <a:gd name="T60" fmla="*/ 109 w 442"/>
                <a:gd name="T61" fmla="*/ 175 h 411"/>
                <a:gd name="T62" fmla="*/ 123 w 442"/>
                <a:gd name="T63" fmla="*/ 135 h 411"/>
                <a:gd name="T64" fmla="*/ 140 w 442"/>
                <a:gd name="T65" fmla="*/ 104 h 411"/>
                <a:gd name="T66" fmla="*/ 123 w 442"/>
                <a:gd name="T67" fmla="*/ 102 h 411"/>
                <a:gd name="T68" fmla="*/ 114 w 442"/>
                <a:gd name="T69" fmla="*/ 66 h 411"/>
                <a:gd name="T70" fmla="*/ 101 w 442"/>
                <a:gd name="T71" fmla="*/ 26 h 411"/>
                <a:gd name="T72" fmla="*/ 109 w 442"/>
                <a:gd name="T73" fmla="*/ 13 h 411"/>
                <a:gd name="T74" fmla="*/ 136 w 442"/>
                <a:gd name="T75" fmla="*/ 22 h 411"/>
                <a:gd name="T76" fmla="*/ 166 w 442"/>
                <a:gd name="T77" fmla="*/ 22 h 411"/>
                <a:gd name="T78" fmla="*/ 193 w 442"/>
                <a:gd name="T79" fmla="*/ 44 h 411"/>
                <a:gd name="T80" fmla="*/ 201 w 442"/>
                <a:gd name="T81" fmla="*/ 75 h 411"/>
                <a:gd name="T82" fmla="*/ 228 w 442"/>
                <a:gd name="T83" fmla="*/ 71 h 411"/>
                <a:gd name="T84" fmla="*/ 228 w 442"/>
                <a:gd name="T85" fmla="*/ 88 h 411"/>
                <a:gd name="T86" fmla="*/ 245 w 442"/>
                <a:gd name="T87" fmla="*/ 75 h 411"/>
                <a:gd name="T88" fmla="*/ 263 w 442"/>
                <a:gd name="T89" fmla="*/ 62 h 411"/>
                <a:gd name="T90" fmla="*/ 236 w 442"/>
                <a:gd name="T91" fmla="*/ 48 h 411"/>
                <a:gd name="T92" fmla="*/ 271 w 442"/>
                <a:gd name="T93" fmla="*/ 31 h 411"/>
                <a:gd name="T94" fmla="*/ 315 w 442"/>
                <a:gd name="T95" fmla="*/ 26 h 411"/>
                <a:gd name="T96" fmla="*/ 333 w 442"/>
                <a:gd name="T97" fmla="*/ 44 h 411"/>
                <a:gd name="T98" fmla="*/ 342 w 442"/>
                <a:gd name="T99" fmla="*/ 17 h 411"/>
                <a:gd name="T100" fmla="*/ 355 w 442"/>
                <a:gd name="T101" fmla="*/ 4 h 411"/>
                <a:gd name="T102" fmla="*/ 377 w 442"/>
                <a:gd name="T103" fmla="*/ 13 h 411"/>
                <a:gd name="T104" fmla="*/ 381 w 442"/>
                <a:gd name="T105" fmla="*/ 40 h 411"/>
                <a:gd name="T106" fmla="*/ 403 w 442"/>
                <a:gd name="T107" fmla="*/ 35 h 411"/>
                <a:gd name="T108" fmla="*/ 416 w 442"/>
                <a:gd name="T109" fmla="*/ 66 h 411"/>
                <a:gd name="T110" fmla="*/ 442 w 442"/>
                <a:gd name="T111" fmla="*/ 75 h 4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2" h="411">
                  <a:moveTo>
                    <a:pt x="442" y="75"/>
                  </a:moveTo>
                  <a:lnTo>
                    <a:pt x="438" y="79"/>
                  </a:lnTo>
                  <a:lnTo>
                    <a:pt x="433" y="84"/>
                  </a:lnTo>
                  <a:lnTo>
                    <a:pt x="425" y="88"/>
                  </a:lnTo>
                  <a:lnTo>
                    <a:pt x="420" y="97"/>
                  </a:lnTo>
                  <a:lnTo>
                    <a:pt x="420" y="101"/>
                  </a:lnTo>
                  <a:lnTo>
                    <a:pt x="416" y="110"/>
                  </a:lnTo>
                  <a:lnTo>
                    <a:pt x="412" y="110"/>
                  </a:lnTo>
                  <a:lnTo>
                    <a:pt x="407" y="115"/>
                  </a:lnTo>
                  <a:lnTo>
                    <a:pt x="398" y="115"/>
                  </a:lnTo>
                  <a:lnTo>
                    <a:pt x="390" y="124"/>
                  </a:lnTo>
                  <a:lnTo>
                    <a:pt x="385" y="124"/>
                  </a:lnTo>
                  <a:lnTo>
                    <a:pt x="381" y="128"/>
                  </a:lnTo>
                  <a:lnTo>
                    <a:pt x="372" y="137"/>
                  </a:lnTo>
                  <a:lnTo>
                    <a:pt x="372" y="141"/>
                  </a:lnTo>
                  <a:lnTo>
                    <a:pt x="368" y="150"/>
                  </a:lnTo>
                  <a:lnTo>
                    <a:pt x="368" y="159"/>
                  </a:lnTo>
                  <a:lnTo>
                    <a:pt x="363" y="163"/>
                  </a:lnTo>
                  <a:lnTo>
                    <a:pt x="363" y="168"/>
                  </a:lnTo>
                  <a:lnTo>
                    <a:pt x="355" y="172"/>
                  </a:lnTo>
                  <a:lnTo>
                    <a:pt x="350" y="181"/>
                  </a:lnTo>
                  <a:lnTo>
                    <a:pt x="346" y="186"/>
                  </a:lnTo>
                  <a:lnTo>
                    <a:pt x="346" y="190"/>
                  </a:lnTo>
                  <a:lnTo>
                    <a:pt x="355" y="194"/>
                  </a:lnTo>
                  <a:lnTo>
                    <a:pt x="359" y="190"/>
                  </a:lnTo>
                  <a:lnTo>
                    <a:pt x="368" y="194"/>
                  </a:lnTo>
                  <a:lnTo>
                    <a:pt x="372" y="199"/>
                  </a:lnTo>
                  <a:lnTo>
                    <a:pt x="372" y="203"/>
                  </a:lnTo>
                  <a:lnTo>
                    <a:pt x="381" y="208"/>
                  </a:lnTo>
                  <a:lnTo>
                    <a:pt x="381" y="212"/>
                  </a:lnTo>
                  <a:lnTo>
                    <a:pt x="385" y="216"/>
                  </a:lnTo>
                  <a:lnTo>
                    <a:pt x="385" y="221"/>
                  </a:lnTo>
                  <a:lnTo>
                    <a:pt x="390" y="225"/>
                  </a:lnTo>
                  <a:lnTo>
                    <a:pt x="394" y="221"/>
                  </a:lnTo>
                  <a:lnTo>
                    <a:pt x="403" y="216"/>
                  </a:lnTo>
                  <a:lnTo>
                    <a:pt x="407" y="221"/>
                  </a:lnTo>
                  <a:lnTo>
                    <a:pt x="403" y="225"/>
                  </a:lnTo>
                  <a:lnTo>
                    <a:pt x="398" y="234"/>
                  </a:lnTo>
                  <a:lnTo>
                    <a:pt x="390" y="243"/>
                  </a:lnTo>
                  <a:lnTo>
                    <a:pt x="385" y="252"/>
                  </a:lnTo>
                  <a:lnTo>
                    <a:pt x="385" y="256"/>
                  </a:lnTo>
                  <a:lnTo>
                    <a:pt x="390" y="261"/>
                  </a:lnTo>
                  <a:lnTo>
                    <a:pt x="398" y="265"/>
                  </a:lnTo>
                  <a:lnTo>
                    <a:pt x="403" y="274"/>
                  </a:lnTo>
                  <a:lnTo>
                    <a:pt x="412" y="278"/>
                  </a:lnTo>
                  <a:lnTo>
                    <a:pt x="412" y="287"/>
                  </a:lnTo>
                  <a:lnTo>
                    <a:pt x="407" y="287"/>
                  </a:lnTo>
                  <a:lnTo>
                    <a:pt x="403" y="296"/>
                  </a:lnTo>
                  <a:lnTo>
                    <a:pt x="398" y="309"/>
                  </a:lnTo>
                  <a:lnTo>
                    <a:pt x="394" y="309"/>
                  </a:lnTo>
                  <a:lnTo>
                    <a:pt x="394" y="314"/>
                  </a:lnTo>
                  <a:lnTo>
                    <a:pt x="390" y="314"/>
                  </a:lnTo>
                  <a:lnTo>
                    <a:pt x="381" y="314"/>
                  </a:lnTo>
                  <a:lnTo>
                    <a:pt x="372" y="314"/>
                  </a:lnTo>
                  <a:lnTo>
                    <a:pt x="359" y="309"/>
                  </a:lnTo>
                  <a:lnTo>
                    <a:pt x="350" y="305"/>
                  </a:lnTo>
                  <a:lnTo>
                    <a:pt x="342" y="305"/>
                  </a:lnTo>
                  <a:lnTo>
                    <a:pt x="337" y="309"/>
                  </a:lnTo>
                  <a:lnTo>
                    <a:pt x="333" y="314"/>
                  </a:lnTo>
                  <a:lnTo>
                    <a:pt x="328" y="323"/>
                  </a:lnTo>
                  <a:lnTo>
                    <a:pt x="328" y="331"/>
                  </a:lnTo>
                  <a:lnTo>
                    <a:pt x="324" y="336"/>
                  </a:lnTo>
                  <a:lnTo>
                    <a:pt x="324" y="340"/>
                  </a:lnTo>
                  <a:lnTo>
                    <a:pt x="320" y="345"/>
                  </a:lnTo>
                  <a:lnTo>
                    <a:pt x="315" y="345"/>
                  </a:lnTo>
                  <a:lnTo>
                    <a:pt x="311" y="345"/>
                  </a:lnTo>
                  <a:lnTo>
                    <a:pt x="302" y="336"/>
                  </a:lnTo>
                  <a:lnTo>
                    <a:pt x="298" y="336"/>
                  </a:lnTo>
                  <a:lnTo>
                    <a:pt x="293" y="336"/>
                  </a:lnTo>
                  <a:lnTo>
                    <a:pt x="289" y="345"/>
                  </a:lnTo>
                  <a:lnTo>
                    <a:pt x="285" y="349"/>
                  </a:lnTo>
                  <a:lnTo>
                    <a:pt x="280" y="349"/>
                  </a:lnTo>
                  <a:lnTo>
                    <a:pt x="271" y="349"/>
                  </a:lnTo>
                  <a:lnTo>
                    <a:pt x="263" y="354"/>
                  </a:lnTo>
                  <a:lnTo>
                    <a:pt x="258" y="349"/>
                  </a:lnTo>
                  <a:lnTo>
                    <a:pt x="250" y="349"/>
                  </a:lnTo>
                  <a:lnTo>
                    <a:pt x="241" y="345"/>
                  </a:lnTo>
                  <a:lnTo>
                    <a:pt x="232" y="345"/>
                  </a:lnTo>
                  <a:lnTo>
                    <a:pt x="228" y="340"/>
                  </a:lnTo>
                  <a:lnTo>
                    <a:pt x="228" y="331"/>
                  </a:lnTo>
                  <a:lnTo>
                    <a:pt x="223" y="327"/>
                  </a:lnTo>
                  <a:lnTo>
                    <a:pt x="219" y="323"/>
                  </a:lnTo>
                  <a:lnTo>
                    <a:pt x="210" y="331"/>
                  </a:lnTo>
                  <a:lnTo>
                    <a:pt x="201" y="327"/>
                  </a:lnTo>
                  <a:lnTo>
                    <a:pt x="193" y="327"/>
                  </a:lnTo>
                  <a:lnTo>
                    <a:pt x="188" y="331"/>
                  </a:lnTo>
                  <a:lnTo>
                    <a:pt x="188" y="336"/>
                  </a:lnTo>
                  <a:lnTo>
                    <a:pt x="188" y="340"/>
                  </a:lnTo>
                  <a:lnTo>
                    <a:pt x="184" y="340"/>
                  </a:lnTo>
                  <a:lnTo>
                    <a:pt x="184" y="345"/>
                  </a:lnTo>
                  <a:lnTo>
                    <a:pt x="179" y="349"/>
                  </a:lnTo>
                  <a:lnTo>
                    <a:pt x="175" y="358"/>
                  </a:lnTo>
                  <a:lnTo>
                    <a:pt x="166" y="367"/>
                  </a:lnTo>
                  <a:lnTo>
                    <a:pt x="166" y="376"/>
                  </a:lnTo>
                  <a:lnTo>
                    <a:pt x="162" y="385"/>
                  </a:lnTo>
                  <a:lnTo>
                    <a:pt x="158" y="393"/>
                  </a:lnTo>
                  <a:lnTo>
                    <a:pt x="149" y="398"/>
                  </a:lnTo>
                  <a:lnTo>
                    <a:pt x="144" y="398"/>
                  </a:lnTo>
                  <a:lnTo>
                    <a:pt x="136" y="402"/>
                  </a:lnTo>
                  <a:lnTo>
                    <a:pt x="136" y="411"/>
                  </a:lnTo>
                  <a:lnTo>
                    <a:pt x="131" y="411"/>
                  </a:lnTo>
                  <a:lnTo>
                    <a:pt x="127" y="402"/>
                  </a:lnTo>
                  <a:lnTo>
                    <a:pt x="123" y="402"/>
                  </a:lnTo>
                  <a:lnTo>
                    <a:pt x="118" y="402"/>
                  </a:lnTo>
                  <a:lnTo>
                    <a:pt x="114" y="398"/>
                  </a:lnTo>
                  <a:lnTo>
                    <a:pt x="114" y="393"/>
                  </a:lnTo>
                  <a:lnTo>
                    <a:pt x="114" y="389"/>
                  </a:lnTo>
                  <a:lnTo>
                    <a:pt x="114" y="380"/>
                  </a:lnTo>
                  <a:lnTo>
                    <a:pt x="109" y="380"/>
                  </a:lnTo>
                  <a:lnTo>
                    <a:pt x="101" y="376"/>
                  </a:lnTo>
                  <a:lnTo>
                    <a:pt x="96" y="376"/>
                  </a:lnTo>
                  <a:lnTo>
                    <a:pt x="88" y="376"/>
                  </a:lnTo>
                  <a:lnTo>
                    <a:pt x="79" y="376"/>
                  </a:lnTo>
                  <a:lnTo>
                    <a:pt x="66" y="371"/>
                  </a:lnTo>
                  <a:lnTo>
                    <a:pt x="57" y="371"/>
                  </a:lnTo>
                  <a:lnTo>
                    <a:pt x="44" y="371"/>
                  </a:lnTo>
                  <a:lnTo>
                    <a:pt x="35" y="367"/>
                  </a:lnTo>
                  <a:lnTo>
                    <a:pt x="26" y="362"/>
                  </a:lnTo>
                  <a:lnTo>
                    <a:pt x="13" y="354"/>
                  </a:lnTo>
                  <a:lnTo>
                    <a:pt x="4" y="345"/>
                  </a:lnTo>
                  <a:lnTo>
                    <a:pt x="0" y="340"/>
                  </a:lnTo>
                  <a:lnTo>
                    <a:pt x="4" y="336"/>
                  </a:lnTo>
                  <a:lnTo>
                    <a:pt x="9" y="327"/>
                  </a:lnTo>
                  <a:lnTo>
                    <a:pt x="9" y="323"/>
                  </a:lnTo>
                  <a:lnTo>
                    <a:pt x="13" y="318"/>
                  </a:lnTo>
                  <a:lnTo>
                    <a:pt x="17" y="314"/>
                  </a:lnTo>
                  <a:lnTo>
                    <a:pt x="17" y="309"/>
                  </a:lnTo>
                  <a:lnTo>
                    <a:pt x="22" y="301"/>
                  </a:lnTo>
                  <a:lnTo>
                    <a:pt x="26" y="305"/>
                  </a:lnTo>
                  <a:lnTo>
                    <a:pt x="31" y="309"/>
                  </a:lnTo>
                  <a:lnTo>
                    <a:pt x="35" y="314"/>
                  </a:lnTo>
                  <a:lnTo>
                    <a:pt x="44" y="309"/>
                  </a:lnTo>
                  <a:lnTo>
                    <a:pt x="48" y="305"/>
                  </a:lnTo>
                  <a:lnTo>
                    <a:pt x="44" y="292"/>
                  </a:lnTo>
                  <a:lnTo>
                    <a:pt x="48" y="287"/>
                  </a:lnTo>
                  <a:lnTo>
                    <a:pt x="53" y="287"/>
                  </a:lnTo>
                  <a:lnTo>
                    <a:pt x="57" y="283"/>
                  </a:lnTo>
                  <a:lnTo>
                    <a:pt x="61" y="283"/>
                  </a:lnTo>
                  <a:lnTo>
                    <a:pt x="66" y="283"/>
                  </a:lnTo>
                  <a:lnTo>
                    <a:pt x="74" y="283"/>
                  </a:lnTo>
                  <a:lnTo>
                    <a:pt x="79" y="278"/>
                  </a:lnTo>
                  <a:lnTo>
                    <a:pt x="83" y="274"/>
                  </a:lnTo>
                  <a:lnTo>
                    <a:pt x="88" y="265"/>
                  </a:lnTo>
                  <a:lnTo>
                    <a:pt x="92" y="252"/>
                  </a:lnTo>
                  <a:lnTo>
                    <a:pt x="101" y="243"/>
                  </a:lnTo>
                  <a:lnTo>
                    <a:pt x="101" y="239"/>
                  </a:lnTo>
                  <a:lnTo>
                    <a:pt x="105" y="234"/>
                  </a:lnTo>
                  <a:lnTo>
                    <a:pt x="109" y="225"/>
                  </a:lnTo>
                  <a:lnTo>
                    <a:pt x="105" y="221"/>
                  </a:lnTo>
                  <a:lnTo>
                    <a:pt x="101" y="216"/>
                  </a:lnTo>
                  <a:lnTo>
                    <a:pt x="96" y="212"/>
                  </a:lnTo>
                  <a:lnTo>
                    <a:pt x="101" y="199"/>
                  </a:lnTo>
                  <a:lnTo>
                    <a:pt x="105" y="199"/>
                  </a:lnTo>
                  <a:lnTo>
                    <a:pt x="105" y="190"/>
                  </a:lnTo>
                  <a:lnTo>
                    <a:pt x="109" y="181"/>
                  </a:lnTo>
                  <a:lnTo>
                    <a:pt x="109" y="177"/>
                  </a:lnTo>
                  <a:lnTo>
                    <a:pt x="114" y="163"/>
                  </a:lnTo>
                  <a:lnTo>
                    <a:pt x="114" y="155"/>
                  </a:lnTo>
                  <a:lnTo>
                    <a:pt x="118" y="146"/>
                  </a:lnTo>
                  <a:lnTo>
                    <a:pt x="123" y="141"/>
                  </a:lnTo>
                  <a:lnTo>
                    <a:pt x="127" y="141"/>
                  </a:lnTo>
                  <a:lnTo>
                    <a:pt x="131" y="146"/>
                  </a:lnTo>
                  <a:lnTo>
                    <a:pt x="136" y="141"/>
                  </a:lnTo>
                  <a:lnTo>
                    <a:pt x="136" y="124"/>
                  </a:lnTo>
                  <a:lnTo>
                    <a:pt x="140" y="110"/>
                  </a:lnTo>
                  <a:lnTo>
                    <a:pt x="140" y="97"/>
                  </a:lnTo>
                  <a:lnTo>
                    <a:pt x="140" y="93"/>
                  </a:lnTo>
                  <a:lnTo>
                    <a:pt x="136" y="97"/>
                  </a:lnTo>
                  <a:lnTo>
                    <a:pt x="127" y="101"/>
                  </a:lnTo>
                  <a:lnTo>
                    <a:pt x="123" y="106"/>
                  </a:lnTo>
                  <a:lnTo>
                    <a:pt x="118" y="101"/>
                  </a:lnTo>
                  <a:lnTo>
                    <a:pt x="109" y="101"/>
                  </a:lnTo>
                  <a:lnTo>
                    <a:pt x="114" y="93"/>
                  </a:lnTo>
                  <a:lnTo>
                    <a:pt x="114" y="79"/>
                  </a:lnTo>
                  <a:lnTo>
                    <a:pt x="114" y="66"/>
                  </a:lnTo>
                  <a:lnTo>
                    <a:pt x="114" y="57"/>
                  </a:lnTo>
                  <a:lnTo>
                    <a:pt x="109" y="44"/>
                  </a:lnTo>
                  <a:lnTo>
                    <a:pt x="109" y="35"/>
                  </a:lnTo>
                  <a:lnTo>
                    <a:pt x="105" y="31"/>
                  </a:lnTo>
                  <a:lnTo>
                    <a:pt x="101" y="26"/>
                  </a:lnTo>
                  <a:lnTo>
                    <a:pt x="92" y="22"/>
                  </a:lnTo>
                  <a:lnTo>
                    <a:pt x="96" y="17"/>
                  </a:lnTo>
                  <a:lnTo>
                    <a:pt x="101" y="13"/>
                  </a:lnTo>
                  <a:lnTo>
                    <a:pt x="105" y="13"/>
                  </a:lnTo>
                  <a:lnTo>
                    <a:pt x="109" y="13"/>
                  </a:lnTo>
                  <a:lnTo>
                    <a:pt x="114" y="13"/>
                  </a:lnTo>
                  <a:lnTo>
                    <a:pt x="118" y="13"/>
                  </a:lnTo>
                  <a:lnTo>
                    <a:pt x="123" y="17"/>
                  </a:lnTo>
                  <a:lnTo>
                    <a:pt x="127" y="26"/>
                  </a:lnTo>
                  <a:lnTo>
                    <a:pt x="136" y="22"/>
                  </a:lnTo>
                  <a:lnTo>
                    <a:pt x="140" y="22"/>
                  </a:lnTo>
                  <a:lnTo>
                    <a:pt x="144" y="17"/>
                  </a:lnTo>
                  <a:lnTo>
                    <a:pt x="149" y="13"/>
                  </a:lnTo>
                  <a:lnTo>
                    <a:pt x="158" y="13"/>
                  </a:lnTo>
                  <a:lnTo>
                    <a:pt x="166" y="22"/>
                  </a:lnTo>
                  <a:lnTo>
                    <a:pt x="166" y="35"/>
                  </a:lnTo>
                  <a:lnTo>
                    <a:pt x="171" y="40"/>
                  </a:lnTo>
                  <a:lnTo>
                    <a:pt x="179" y="40"/>
                  </a:lnTo>
                  <a:lnTo>
                    <a:pt x="188" y="40"/>
                  </a:lnTo>
                  <a:lnTo>
                    <a:pt x="193" y="44"/>
                  </a:lnTo>
                  <a:lnTo>
                    <a:pt x="193" y="53"/>
                  </a:lnTo>
                  <a:lnTo>
                    <a:pt x="197" y="57"/>
                  </a:lnTo>
                  <a:lnTo>
                    <a:pt x="201" y="62"/>
                  </a:lnTo>
                  <a:lnTo>
                    <a:pt x="201" y="71"/>
                  </a:lnTo>
                  <a:lnTo>
                    <a:pt x="201" y="75"/>
                  </a:lnTo>
                  <a:lnTo>
                    <a:pt x="206" y="75"/>
                  </a:lnTo>
                  <a:lnTo>
                    <a:pt x="215" y="71"/>
                  </a:lnTo>
                  <a:lnTo>
                    <a:pt x="219" y="66"/>
                  </a:lnTo>
                  <a:lnTo>
                    <a:pt x="223" y="66"/>
                  </a:lnTo>
                  <a:lnTo>
                    <a:pt x="228" y="71"/>
                  </a:lnTo>
                  <a:lnTo>
                    <a:pt x="228" y="75"/>
                  </a:lnTo>
                  <a:lnTo>
                    <a:pt x="228" y="79"/>
                  </a:lnTo>
                  <a:lnTo>
                    <a:pt x="223" y="84"/>
                  </a:lnTo>
                  <a:lnTo>
                    <a:pt x="223" y="88"/>
                  </a:lnTo>
                  <a:lnTo>
                    <a:pt x="228" y="88"/>
                  </a:lnTo>
                  <a:lnTo>
                    <a:pt x="232" y="88"/>
                  </a:lnTo>
                  <a:lnTo>
                    <a:pt x="232" y="79"/>
                  </a:lnTo>
                  <a:lnTo>
                    <a:pt x="236" y="79"/>
                  </a:lnTo>
                  <a:lnTo>
                    <a:pt x="241" y="75"/>
                  </a:lnTo>
                  <a:lnTo>
                    <a:pt x="245" y="75"/>
                  </a:lnTo>
                  <a:lnTo>
                    <a:pt x="250" y="75"/>
                  </a:lnTo>
                  <a:lnTo>
                    <a:pt x="254" y="75"/>
                  </a:lnTo>
                  <a:lnTo>
                    <a:pt x="258" y="71"/>
                  </a:lnTo>
                  <a:lnTo>
                    <a:pt x="263" y="66"/>
                  </a:lnTo>
                  <a:lnTo>
                    <a:pt x="263" y="62"/>
                  </a:lnTo>
                  <a:lnTo>
                    <a:pt x="258" y="53"/>
                  </a:lnTo>
                  <a:lnTo>
                    <a:pt x="254" y="53"/>
                  </a:lnTo>
                  <a:lnTo>
                    <a:pt x="245" y="48"/>
                  </a:lnTo>
                  <a:lnTo>
                    <a:pt x="241" y="48"/>
                  </a:lnTo>
                  <a:lnTo>
                    <a:pt x="236" y="48"/>
                  </a:lnTo>
                  <a:lnTo>
                    <a:pt x="236" y="44"/>
                  </a:lnTo>
                  <a:lnTo>
                    <a:pt x="241" y="40"/>
                  </a:lnTo>
                  <a:lnTo>
                    <a:pt x="245" y="40"/>
                  </a:lnTo>
                  <a:lnTo>
                    <a:pt x="258" y="40"/>
                  </a:lnTo>
                  <a:lnTo>
                    <a:pt x="271" y="31"/>
                  </a:lnTo>
                  <a:lnTo>
                    <a:pt x="289" y="26"/>
                  </a:lnTo>
                  <a:lnTo>
                    <a:pt x="293" y="26"/>
                  </a:lnTo>
                  <a:lnTo>
                    <a:pt x="302" y="22"/>
                  </a:lnTo>
                  <a:lnTo>
                    <a:pt x="315" y="22"/>
                  </a:lnTo>
                  <a:lnTo>
                    <a:pt x="315" y="26"/>
                  </a:lnTo>
                  <a:lnTo>
                    <a:pt x="320" y="35"/>
                  </a:lnTo>
                  <a:lnTo>
                    <a:pt x="320" y="44"/>
                  </a:lnTo>
                  <a:lnTo>
                    <a:pt x="324" y="44"/>
                  </a:lnTo>
                  <a:lnTo>
                    <a:pt x="328" y="44"/>
                  </a:lnTo>
                  <a:lnTo>
                    <a:pt x="333" y="44"/>
                  </a:lnTo>
                  <a:lnTo>
                    <a:pt x="337" y="44"/>
                  </a:lnTo>
                  <a:lnTo>
                    <a:pt x="346" y="40"/>
                  </a:lnTo>
                  <a:lnTo>
                    <a:pt x="346" y="35"/>
                  </a:lnTo>
                  <a:lnTo>
                    <a:pt x="342" y="26"/>
                  </a:lnTo>
                  <a:lnTo>
                    <a:pt x="342" y="17"/>
                  </a:lnTo>
                  <a:lnTo>
                    <a:pt x="342" y="13"/>
                  </a:lnTo>
                  <a:lnTo>
                    <a:pt x="337" y="9"/>
                  </a:lnTo>
                  <a:lnTo>
                    <a:pt x="342" y="4"/>
                  </a:lnTo>
                  <a:lnTo>
                    <a:pt x="350" y="0"/>
                  </a:lnTo>
                  <a:lnTo>
                    <a:pt x="355" y="4"/>
                  </a:lnTo>
                  <a:lnTo>
                    <a:pt x="363" y="4"/>
                  </a:lnTo>
                  <a:lnTo>
                    <a:pt x="372" y="4"/>
                  </a:lnTo>
                  <a:lnTo>
                    <a:pt x="377" y="4"/>
                  </a:lnTo>
                  <a:lnTo>
                    <a:pt x="377" y="9"/>
                  </a:lnTo>
                  <a:lnTo>
                    <a:pt x="377" y="13"/>
                  </a:lnTo>
                  <a:lnTo>
                    <a:pt x="372" y="17"/>
                  </a:lnTo>
                  <a:lnTo>
                    <a:pt x="372" y="22"/>
                  </a:lnTo>
                  <a:lnTo>
                    <a:pt x="372" y="31"/>
                  </a:lnTo>
                  <a:lnTo>
                    <a:pt x="377" y="35"/>
                  </a:lnTo>
                  <a:lnTo>
                    <a:pt x="381" y="40"/>
                  </a:lnTo>
                  <a:lnTo>
                    <a:pt x="385" y="40"/>
                  </a:lnTo>
                  <a:lnTo>
                    <a:pt x="394" y="31"/>
                  </a:lnTo>
                  <a:lnTo>
                    <a:pt x="398" y="26"/>
                  </a:lnTo>
                  <a:lnTo>
                    <a:pt x="403" y="31"/>
                  </a:lnTo>
                  <a:lnTo>
                    <a:pt x="403" y="35"/>
                  </a:lnTo>
                  <a:lnTo>
                    <a:pt x="394" y="44"/>
                  </a:lnTo>
                  <a:lnTo>
                    <a:pt x="394" y="53"/>
                  </a:lnTo>
                  <a:lnTo>
                    <a:pt x="403" y="53"/>
                  </a:lnTo>
                  <a:lnTo>
                    <a:pt x="412" y="57"/>
                  </a:lnTo>
                  <a:lnTo>
                    <a:pt x="416" y="66"/>
                  </a:lnTo>
                  <a:lnTo>
                    <a:pt x="420" y="66"/>
                  </a:lnTo>
                  <a:lnTo>
                    <a:pt x="425" y="57"/>
                  </a:lnTo>
                  <a:lnTo>
                    <a:pt x="433" y="62"/>
                  </a:lnTo>
                  <a:lnTo>
                    <a:pt x="438" y="71"/>
                  </a:lnTo>
                  <a:lnTo>
                    <a:pt x="442" y="75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2651" y="3237"/>
              <a:ext cx="438" cy="379"/>
            </a:xfrm>
            <a:custGeom>
              <a:avLst/>
              <a:gdLst>
                <a:gd name="T0" fmla="*/ 157 w 438"/>
                <a:gd name="T1" fmla="*/ 352 h 380"/>
                <a:gd name="T2" fmla="*/ 153 w 438"/>
                <a:gd name="T3" fmla="*/ 321 h 380"/>
                <a:gd name="T4" fmla="*/ 127 w 438"/>
                <a:gd name="T5" fmla="*/ 312 h 380"/>
                <a:gd name="T6" fmla="*/ 100 w 438"/>
                <a:gd name="T7" fmla="*/ 308 h 380"/>
                <a:gd name="T8" fmla="*/ 70 w 438"/>
                <a:gd name="T9" fmla="*/ 308 h 380"/>
                <a:gd name="T10" fmla="*/ 48 w 438"/>
                <a:gd name="T11" fmla="*/ 277 h 380"/>
                <a:gd name="T12" fmla="*/ 26 w 438"/>
                <a:gd name="T13" fmla="*/ 273 h 380"/>
                <a:gd name="T14" fmla="*/ 35 w 438"/>
                <a:gd name="T15" fmla="*/ 255 h 380"/>
                <a:gd name="T16" fmla="*/ 17 w 438"/>
                <a:gd name="T17" fmla="*/ 242 h 380"/>
                <a:gd name="T18" fmla="*/ 22 w 438"/>
                <a:gd name="T19" fmla="*/ 206 h 380"/>
                <a:gd name="T20" fmla="*/ 30 w 438"/>
                <a:gd name="T21" fmla="*/ 186 h 380"/>
                <a:gd name="T22" fmla="*/ 57 w 438"/>
                <a:gd name="T23" fmla="*/ 177 h 380"/>
                <a:gd name="T24" fmla="*/ 83 w 438"/>
                <a:gd name="T25" fmla="*/ 190 h 380"/>
                <a:gd name="T26" fmla="*/ 92 w 438"/>
                <a:gd name="T27" fmla="*/ 186 h 380"/>
                <a:gd name="T28" fmla="*/ 83 w 438"/>
                <a:gd name="T29" fmla="*/ 164 h 380"/>
                <a:gd name="T30" fmla="*/ 109 w 438"/>
                <a:gd name="T31" fmla="*/ 141 h 380"/>
                <a:gd name="T32" fmla="*/ 122 w 438"/>
                <a:gd name="T33" fmla="*/ 128 h 380"/>
                <a:gd name="T34" fmla="*/ 122 w 438"/>
                <a:gd name="T35" fmla="*/ 102 h 380"/>
                <a:gd name="T36" fmla="*/ 109 w 438"/>
                <a:gd name="T37" fmla="*/ 71 h 380"/>
                <a:gd name="T38" fmla="*/ 118 w 438"/>
                <a:gd name="T39" fmla="*/ 40 h 380"/>
                <a:gd name="T40" fmla="*/ 122 w 438"/>
                <a:gd name="T41" fmla="*/ 26 h 380"/>
                <a:gd name="T42" fmla="*/ 153 w 438"/>
                <a:gd name="T43" fmla="*/ 18 h 380"/>
                <a:gd name="T44" fmla="*/ 166 w 438"/>
                <a:gd name="T45" fmla="*/ 40 h 380"/>
                <a:gd name="T46" fmla="*/ 197 w 438"/>
                <a:gd name="T47" fmla="*/ 49 h 380"/>
                <a:gd name="T48" fmla="*/ 223 w 438"/>
                <a:gd name="T49" fmla="*/ 40 h 380"/>
                <a:gd name="T50" fmla="*/ 245 w 438"/>
                <a:gd name="T51" fmla="*/ 40 h 380"/>
                <a:gd name="T52" fmla="*/ 258 w 438"/>
                <a:gd name="T53" fmla="*/ 31 h 380"/>
                <a:gd name="T54" fmla="*/ 271 w 438"/>
                <a:gd name="T55" fmla="*/ 4 h 380"/>
                <a:gd name="T56" fmla="*/ 306 w 438"/>
                <a:gd name="T57" fmla="*/ 9 h 380"/>
                <a:gd name="T58" fmla="*/ 324 w 438"/>
                <a:gd name="T59" fmla="*/ 13 h 380"/>
                <a:gd name="T60" fmla="*/ 311 w 438"/>
                <a:gd name="T61" fmla="*/ 44 h 380"/>
                <a:gd name="T62" fmla="*/ 324 w 438"/>
                <a:gd name="T63" fmla="*/ 75 h 380"/>
                <a:gd name="T64" fmla="*/ 328 w 438"/>
                <a:gd name="T65" fmla="*/ 88 h 380"/>
                <a:gd name="T66" fmla="*/ 354 w 438"/>
                <a:gd name="T67" fmla="*/ 102 h 380"/>
                <a:gd name="T68" fmla="*/ 394 w 438"/>
                <a:gd name="T69" fmla="*/ 102 h 380"/>
                <a:gd name="T70" fmla="*/ 424 w 438"/>
                <a:gd name="T71" fmla="*/ 111 h 380"/>
                <a:gd name="T72" fmla="*/ 438 w 438"/>
                <a:gd name="T73" fmla="*/ 141 h 380"/>
                <a:gd name="T74" fmla="*/ 420 w 438"/>
                <a:gd name="T75" fmla="*/ 159 h 380"/>
                <a:gd name="T76" fmla="*/ 394 w 438"/>
                <a:gd name="T77" fmla="*/ 164 h 380"/>
                <a:gd name="T78" fmla="*/ 394 w 438"/>
                <a:gd name="T79" fmla="*/ 190 h 380"/>
                <a:gd name="T80" fmla="*/ 372 w 438"/>
                <a:gd name="T81" fmla="*/ 215 h 380"/>
                <a:gd name="T82" fmla="*/ 367 w 438"/>
                <a:gd name="T83" fmla="*/ 237 h 380"/>
                <a:gd name="T84" fmla="*/ 376 w 438"/>
                <a:gd name="T85" fmla="*/ 246 h 380"/>
                <a:gd name="T86" fmla="*/ 389 w 438"/>
                <a:gd name="T87" fmla="*/ 255 h 380"/>
                <a:gd name="T88" fmla="*/ 367 w 438"/>
                <a:gd name="T89" fmla="*/ 277 h 380"/>
                <a:gd name="T90" fmla="*/ 341 w 438"/>
                <a:gd name="T91" fmla="*/ 290 h 380"/>
                <a:gd name="T92" fmla="*/ 297 w 438"/>
                <a:gd name="T93" fmla="*/ 304 h 380"/>
                <a:gd name="T94" fmla="*/ 302 w 438"/>
                <a:gd name="T95" fmla="*/ 330 h 380"/>
                <a:gd name="T96" fmla="*/ 297 w 438"/>
                <a:gd name="T97" fmla="*/ 348 h 380"/>
                <a:gd name="T98" fmla="*/ 262 w 438"/>
                <a:gd name="T99" fmla="*/ 357 h 380"/>
                <a:gd name="T100" fmla="*/ 240 w 438"/>
                <a:gd name="T101" fmla="*/ 370 h 3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8" h="380">
                  <a:moveTo>
                    <a:pt x="227" y="380"/>
                  </a:moveTo>
                  <a:lnTo>
                    <a:pt x="175" y="376"/>
                  </a:lnTo>
                  <a:lnTo>
                    <a:pt x="166" y="371"/>
                  </a:lnTo>
                  <a:lnTo>
                    <a:pt x="157" y="358"/>
                  </a:lnTo>
                  <a:lnTo>
                    <a:pt x="153" y="354"/>
                  </a:lnTo>
                  <a:lnTo>
                    <a:pt x="157" y="345"/>
                  </a:lnTo>
                  <a:lnTo>
                    <a:pt x="153" y="336"/>
                  </a:lnTo>
                  <a:lnTo>
                    <a:pt x="153" y="327"/>
                  </a:lnTo>
                  <a:lnTo>
                    <a:pt x="149" y="323"/>
                  </a:lnTo>
                  <a:lnTo>
                    <a:pt x="140" y="318"/>
                  </a:lnTo>
                  <a:lnTo>
                    <a:pt x="131" y="323"/>
                  </a:lnTo>
                  <a:lnTo>
                    <a:pt x="127" y="318"/>
                  </a:lnTo>
                  <a:lnTo>
                    <a:pt x="118" y="314"/>
                  </a:lnTo>
                  <a:lnTo>
                    <a:pt x="113" y="314"/>
                  </a:lnTo>
                  <a:lnTo>
                    <a:pt x="109" y="310"/>
                  </a:lnTo>
                  <a:lnTo>
                    <a:pt x="100" y="314"/>
                  </a:lnTo>
                  <a:lnTo>
                    <a:pt x="92" y="314"/>
                  </a:lnTo>
                  <a:lnTo>
                    <a:pt x="87" y="314"/>
                  </a:lnTo>
                  <a:lnTo>
                    <a:pt x="78" y="314"/>
                  </a:lnTo>
                  <a:lnTo>
                    <a:pt x="70" y="314"/>
                  </a:lnTo>
                  <a:lnTo>
                    <a:pt x="61" y="305"/>
                  </a:lnTo>
                  <a:lnTo>
                    <a:pt x="52" y="296"/>
                  </a:lnTo>
                  <a:lnTo>
                    <a:pt x="52" y="292"/>
                  </a:lnTo>
                  <a:lnTo>
                    <a:pt x="48" y="283"/>
                  </a:lnTo>
                  <a:lnTo>
                    <a:pt x="43" y="283"/>
                  </a:lnTo>
                  <a:lnTo>
                    <a:pt x="35" y="283"/>
                  </a:lnTo>
                  <a:lnTo>
                    <a:pt x="30" y="283"/>
                  </a:lnTo>
                  <a:lnTo>
                    <a:pt x="26" y="279"/>
                  </a:lnTo>
                  <a:lnTo>
                    <a:pt x="26" y="274"/>
                  </a:lnTo>
                  <a:lnTo>
                    <a:pt x="30" y="270"/>
                  </a:lnTo>
                  <a:lnTo>
                    <a:pt x="35" y="265"/>
                  </a:lnTo>
                  <a:lnTo>
                    <a:pt x="35" y="261"/>
                  </a:lnTo>
                  <a:lnTo>
                    <a:pt x="30" y="256"/>
                  </a:lnTo>
                  <a:lnTo>
                    <a:pt x="26" y="252"/>
                  </a:lnTo>
                  <a:lnTo>
                    <a:pt x="22" y="248"/>
                  </a:lnTo>
                  <a:lnTo>
                    <a:pt x="17" y="248"/>
                  </a:lnTo>
                  <a:lnTo>
                    <a:pt x="8" y="239"/>
                  </a:lnTo>
                  <a:lnTo>
                    <a:pt x="4" y="239"/>
                  </a:lnTo>
                  <a:lnTo>
                    <a:pt x="0" y="234"/>
                  </a:lnTo>
                  <a:lnTo>
                    <a:pt x="22" y="212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6" y="195"/>
                  </a:lnTo>
                  <a:lnTo>
                    <a:pt x="30" y="186"/>
                  </a:lnTo>
                  <a:lnTo>
                    <a:pt x="35" y="181"/>
                  </a:lnTo>
                  <a:lnTo>
                    <a:pt x="39" y="177"/>
                  </a:lnTo>
                  <a:lnTo>
                    <a:pt x="52" y="177"/>
                  </a:lnTo>
                  <a:lnTo>
                    <a:pt x="57" y="177"/>
                  </a:lnTo>
                  <a:lnTo>
                    <a:pt x="65" y="177"/>
                  </a:lnTo>
                  <a:lnTo>
                    <a:pt x="70" y="181"/>
                  </a:lnTo>
                  <a:lnTo>
                    <a:pt x="78" y="195"/>
                  </a:lnTo>
                  <a:lnTo>
                    <a:pt x="83" y="195"/>
                  </a:lnTo>
                  <a:lnTo>
                    <a:pt x="87" y="195"/>
                  </a:lnTo>
                  <a:lnTo>
                    <a:pt x="92" y="195"/>
                  </a:lnTo>
                  <a:lnTo>
                    <a:pt x="92" y="190"/>
                  </a:lnTo>
                  <a:lnTo>
                    <a:pt x="92" y="186"/>
                  </a:lnTo>
                  <a:lnTo>
                    <a:pt x="83" y="181"/>
                  </a:lnTo>
                  <a:lnTo>
                    <a:pt x="78" y="177"/>
                  </a:lnTo>
                  <a:lnTo>
                    <a:pt x="78" y="172"/>
                  </a:lnTo>
                  <a:lnTo>
                    <a:pt x="83" y="164"/>
                  </a:lnTo>
                  <a:lnTo>
                    <a:pt x="92" y="159"/>
                  </a:lnTo>
                  <a:lnTo>
                    <a:pt x="96" y="155"/>
                  </a:lnTo>
                  <a:lnTo>
                    <a:pt x="105" y="150"/>
                  </a:lnTo>
                  <a:lnTo>
                    <a:pt x="109" y="141"/>
                  </a:lnTo>
                  <a:lnTo>
                    <a:pt x="109" y="137"/>
                  </a:lnTo>
                  <a:lnTo>
                    <a:pt x="113" y="133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35" y="119"/>
                  </a:lnTo>
                  <a:lnTo>
                    <a:pt x="131" y="115"/>
                  </a:lnTo>
                  <a:lnTo>
                    <a:pt x="127" y="106"/>
                  </a:lnTo>
                  <a:lnTo>
                    <a:pt x="122" y="102"/>
                  </a:lnTo>
                  <a:lnTo>
                    <a:pt x="122" y="93"/>
                  </a:lnTo>
                  <a:lnTo>
                    <a:pt x="118" y="84"/>
                  </a:lnTo>
                  <a:lnTo>
                    <a:pt x="113" y="75"/>
                  </a:lnTo>
                  <a:lnTo>
                    <a:pt x="109" y="71"/>
                  </a:lnTo>
                  <a:lnTo>
                    <a:pt x="100" y="62"/>
                  </a:lnTo>
                  <a:lnTo>
                    <a:pt x="109" y="53"/>
                  </a:lnTo>
                  <a:lnTo>
                    <a:pt x="113" y="44"/>
                  </a:lnTo>
                  <a:lnTo>
                    <a:pt x="118" y="40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2" y="31"/>
                  </a:lnTo>
                  <a:lnTo>
                    <a:pt x="122" y="26"/>
                  </a:lnTo>
                  <a:lnTo>
                    <a:pt x="127" y="22"/>
                  </a:lnTo>
                  <a:lnTo>
                    <a:pt x="135" y="22"/>
                  </a:lnTo>
                  <a:lnTo>
                    <a:pt x="144" y="26"/>
                  </a:lnTo>
                  <a:lnTo>
                    <a:pt x="153" y="18"/>
                  </a:lnTo>
                  <a:lnTo>
                    <a:pt x="157" y="22"/>
                  </a:lnTo>
                  <a:lnTo>
                    <a:pt x="162" y="26"/>
                  </a:lnTo>
                  <a:lnTo>
                    <a:pt x="162" y="35"/>
                  </a:lnTo>
                  <a:lnTo>
                    <a:pt x="166" y="40"/>
                  </a:lnTo>
                  <a:lnTo>
                    <a:pt x="175" y="40"/>
                  </a:lnTo>
                  <a:lnTo>
                    <a:pt x="184" y="44"/>
                  </a:lnTo>
                  <a:lnTo>
                    <a:pt x="192" y="44"/>
                  </a:lnTo>
                  <a:lnTo>
                    <a:pt x="197" y="49"/>
                  </a:lnTo>
                  <a:lnTo>
                    <a:pt x="205" y="44"/>
                  </a:lnTo>
                  <a:lnTo>
                    <a:pt x="214" y="44"/>
                  </a:lnTo>
                  <a:lnTo>
                    <a:pt x="219" y="44"/>
                  </a:lnTo>
                  <a:lnTo>
                    <a:pt x="223" y="40"/>
                  </a:lnTo>
                  <a:lnTo>
                    <a:pt x="227" y="31"/>
                  </a:lnTo>
                  <a:lnTo>
                    <a:pt x="232" y="31"/>
                  </a:lnTo>
                  <a:lnTo>
                    <a:pt x="236" y="31"/>
                  </a:lnTo>
                  <a:lnTo>
                    <a:pt x="245" y="40"/>
                  </a:lnTo>
                  <a:lnTo>
                    <a:pt x="249" y="40"/>
                  </a:lnTo>
                  <a:lnTo>
                    <a:pt x="254" y="40"/>
                  </a:lnTo>
                  <a:lnTo>
                    <a:pt x="258" y="35"/>
                  </a:lnTo>
                  <a:lnTo>
                    <a:pt x="258" y="31"/>
                  </a:lnTo>
                  <a:lnTo>
                    <a:pt x="262" y="26"/>
                  </a:lnTo>
                  <a:lnTo>
                    <a:pt x="262" y="18"/>
                  </a:lnTo>
                  <a:lnTo>
                    <a:pt x="267" y="9"/>
                  </a:lnTo>
                  <a:lnTo>
                    <a:pt x="271" y="4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3" y="4"/>
                  </a:lnTo>
                  <a:lnTo>
                    <a:pt x="306" y="9"/>
                  </a:lnTo>
                  <a:lnTo>
                    <a:pt x="315" y="9"/>
                  </a:lnTo>
                  <a:lnTo>
                    <a:pt x="324" y="9"/>
                  </a:lnTo>
                  <a:lnTo>
                    <a:pt x="328" y="9"/>
                  </a:lnTo>
                  <a:lnTo>
                    <a:pt x="324" y="13"/>
                  </a:lnTo>
                  <a:lnTo>
                    <a:pt x="319" y="22"/>
                  </a:lnTo>
                  <a:lnTo>
                    <a:pt x="315" y="31"/>
                  </a:lnTo>
                  <a:lnTo>
                    <a:pt x="311" y="35"/>
                  </a:lnTo>
                  <a:lnTo>
                    <a:pt x="311" y="44"/>
                  </a:lnTo>
                  <a:lnTo>
                    <a:pt x="311" y="53"/>
                  </a:lnTo>
                  <a:lnTo>
                    <a:pt x="311" y="57"/>
                  </a:lnTo>
                  <a:lnTo>
                    <a:pt x="319" y="66"/>
                  </a:lnTo>
                  <a:lnTo>
                    <a:pt x="324" y="75"/>
                  </a:lnTo>
                  <a:lnTo>
                    <a:pt x="328" y="75"/>
                  </a:lnTo>
                  <a:lnTo>
                    <a:pt x="337" y="75"/>
                  </a:lnTo>
                  <a:lnTo>
                    <a:pt x="332" y="84"/>
                  </a:lnTo>
                  <a:lnTo>
                    <a:pt x="328" y="88"/>
                  </a:lnTo>
                  <a:lnTo>
                    <a:pt x="332" y="93"/>
                  </a:lnTo>
                  <a:lnTo>
                    <a:pt x="337" y="97"/>
                  </a:lnTo>
                  <a:lnTo>
                    <a:pt x="346" y="102"/>
                  </a:lnTo>
                  <a:lnTo>
                    <a:pt x="354" y="102"/>
                  </a:lnTo>
                  <a:lnTo>
                    <a:pt x="367" y="102"/>
                  </a:lnTo>
                  <a:lnTo>
                    <a:pt x="376" y="102"/>
                  </a:lnTo>
                  <a:lnTo>
                    <a:pt x="385" y="102"/>
                  </a:lnTo>
                  <a:lnTo>
                    <a:pt x="394" y="102"/>
                  </a:lnTo>
                  <a:lnTo>
                    <a:pt x="398" y="97"/>
                  </a:lnTo>
                  <a:lnTo>
                    <a:pt x="407" y="93"/>
                  </a:lnTo>
                  <a:lnTo>
                    <a:pt x="416" y="102"/>
                  </a:lnTo>
                  <a:lnTo>
                    <a:pt x="424" y="111"/>
                  </a:lnTo>
                  <a:lnTo>
                    <a:pt x="433" y="115"/>
                  </a:lnTo>
                  <a:lnTo>
                    <a:pt x="438" y="124"/>
                  </a:lnTo>
                  <a:lnTo>
                    <a:pt x="438" y="133"/>
                  </a:lnTo>
                  <a:lnTo>
                    <a:pt x="438" y="141"/>
                  </a:lnTo>
                  <a:lnTo>
                    <a:pt x="438" y="150"/>
                  </a:lnTo>
                  <a:lnTo>
                    <a:pt x="433" y="155"/>
                  </a:lnTo>
                  <a:lnTo>
                    <a:pt x="424" y="159"/>
                  </a:lnTo>
                  <a:lnTo>
                    <a:pt x="420" y="159"/>
                  </a:lnTo>
                  <a:lnTo>
                    <a:pt x="416" y="155"/>
                  </a:lnTo>
                  <a:lnTo>
                    <a:pt x="407" y="155"/>
                  </a:lnTo>
                  <a:lnTo>
                    <a:pt x="402" y="159"/>
                  </a:lnTo>
                  <a:lnTo>
                    <a:pt x="394" y="164"/>
                  </a:lnTo>
                  <a:lnTo>
                    <a:pt x="389" y="172"/>
                  </a:lnTo>
                  <a:lnTo>
                    <a:pt x="394" y="177"/>
                  </a:lnTo>
                  <a:lnTo>
                    <a:pt x="394" y="186"/>
                  </a:lnTo>
                  <a:lnTo>
                    <a:pt x="394" y="190"/>
                  </a:lnTo>
                  <a:lnTo>
                    <a:pt x="394" y="203"/>
                  </a:lnTo>
                  <a:lnTo>
                    <a:pt x="389" y="208"/>
                  </a:lnTo>
                  <a:lnTo>
                    <a:pt x="376" y="217"/>
                  </a:lnTo>
                  <a:lnTo>
                    <a:pt x="372" y="221"/>
                  </a:lnTo>
                  <a:lnTo>
                    <a:pt x="363" y="234"/>
                  </a:lnTo>
                  <a:lnTo>
                    <a:pt x="363" y="239"/>
                  </a:lnTo>
                  <a:lnTo>
                    <a:pt x="367" y="239"/>
                  </a:lnTo>
                  <a:lnTo>
                    <a:pt x="367" y="243"/>
                  </a:lnTo>
                  <a:lnTo>
                    <a:pt x="367" y="248"/>
                  </a:lnTo>
                  <a:lnTo>
                    <a:pt x="367" y="252"/>
                  </a:lnTo>
                  <a:lnTo>
                    <a:pt x="372" y="252"/>
                  </a:lnTo>
                  <a:lnTo>
                    <a:pt x="376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61"/>
                  </a:lnTo>
                  <a:lnTo>
                    <a:pt x="389" y="261"/>
                  </a:lnTo>
                  <a:lnTo>
                    <a:pt x="385" y="265"/>
                  </a:lnTo>
                  <a:lnTo>
                    <a:pt x="385" y="270"/>
                  </a:lnTo>
                  <a:lnTo>
                    <a:pt x="376" y="274"/>
                  </a:lnTo>
                  <a:lnTo>
                    <a:pt x="367" y="283"/>
                  </a:lnTo>
                  <a:lnTo>
                    <a:pt x="359" y="287"/>
                  </a:lnTo>
                  <a:lnTo>
                    <a:pt x="350" y="287"/>
                  </a:lnTo>
                  <a:lnTo>
                    <a:pt x="346" y="292"/>
                  </a:lnTo>
                  <a:lnTo>
                    <a:pt x="341" y="296"/>
                  </a:lnTo>
                  <a:lnTo>
                    <a:pt x="319" y="305"/>
                  </a:lnTo>
                  <a:lnTo>
                    <a:pt x="311" y="305"/>
                  </a:lnTo>
                  <a:lnTo>
                    <a:pt x="306" y="305"/>
                  </a:lnTo>
                  <a:lnTo>
                    <a:pt x="297" y="310"/>
                  </a:lnTo>
                  <a:lnTo>
                    <a:pt x="297" y="314"/>
                  </a:lnTo>
                  <a:lnTo>
                    <a:pt x="297" y="318"/>
                  </a:lnTo>
                  <a:lnTo>
                    <a:pt x="297" y="327"/>
                  </a:lnTo>
                  <a:lnTo>
                    <a:pt x="302" y="336"/>
                  </a:lnTo>
                  <a:lnTo>
                    <a:pt x="302" y="345"/>
                  </a:lnTo>
                  <a:lnTo>
                    <a:pt x="302" y="349"/>
                  </a:lnTo>
                  <a:lnTo>
                    <a:pt x="297" y="349"/>
                  </a:lnTo>
                  <a:lnTo>
                    <a:pt x="297" y="354"/>
                  </a:lnTo>
                  <a:lnTo>
                    <a:pt x="293" y="358"/>
                  </a:lnTo>
                  <a:lnTo>
                    <a:pt x="284" y="358"/>
                  </a:lnTo>
                  <a:lnTo>
                    <a:pt x="276" y="363"/>
                  </a:lnTo>
                  <a:lnTo>
                    <a:pt x="262" y="363"/>
                  </a:lnTo>
                  <a:lnTo>
                    <a:pt x="258" y="363"/>
                  </a:lnTo>
                  <a:lnTo>
                    <a:pt x="249" y="367"/>
                  </a:lnTo>
                  <a:lnTo>
                    <a:pt x="245" y="371"/>
                  </a:lnTo>
                  <a:lnTo>
                    <a:pt x="240" y="376"/>
                  </a:lnTo>
                  <a:lnTo>
                    <a:pt x="236" y="380"/>
                  </a:lnTo>
                  <a:lnTo>
                    <a:pt x="227" y="380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2791" y="2711"/>
              <a:ext cx="354" cy="296"/>
            </a:xfrm>
            <a:custGeom>
              <a:avLst/>
              <a:gdLst>
                <a:gd name="T0" fmla="*/ 79 w 354"/>
                <a:gd name="T1" fmla="*/ 230 h 296"/>
                <a:gd name="T2" fmla="*/ 57 w 354"/>
                <a:gd name="T3" fmla="*/ 225 h 296"/>
                <a:gd name="T4" fmla="*/ 39 w 354"/>
                <a:gd name="T5" fmla="*/ 207 h 296"/>
                <a:gd name="T6" fmla="*/ 57 w 354"/>
                <a:gd name="T7" fmla="*/ 181 h 296"/>
                <a:gd name="T8" fmla="*/ 39 w 354"/>
                <a:gd name="T9" fmla="*/ 168 h 296"/>
                <a:gd name="T10" fmla="*/ 30 w 354"/>
                <a:gd name="T11" fmla="*/ 146 h 296"/>
                <a:gd name="T12" fmla="*/ 35 w 354"/>
                <a:gd name="T13" fmla="*/ 132 h 296"/>
                <a:gd name="T14" fmla="*/ 17 w 354"/>
                <a:gd name="T15" fmla="*/ 119 h 296"/>
                <a:gd name="T16" fmla="*/ 22 w 354"/>
                <a:gd name="T17" fmla="*/ 97 h 296"/>
                <a:gd name="T18" fmla="*/ 26 w 354"/>
                <a:gd name="T19" fmla="*/ 79 h 296"/>
                <a:gd name="T20" fmla="*/ 35 w 354"/>
                <a:gd name="T21" fmla="*/ 57 h 296"/>
                <a:gd name="T22" fmla="*/ 57 w 354"/>
                <a:gd name="T23" fmla="*/ 39 h 296"/>
                <a:gd name="T24" fmla="*/ 114 w 354"/>
                <a:gd name="T25" fmla="*/ 22 h 296"/>
                <a:gd name="T26" fmla="*/ 131 w 354"/>
                <a:gd name="T27" fmla="*/ 39 h 296"/>
                <a:gd name="T28" fmla="*/ 157 w 354"/>
                <a:gd name="T29" fmla="*/ 31 h 296"/>
                <a:gd name="T30" fmla="*/ 184 w 354"/>
                <a:gd name="T31" fmla="*/ 17 h 296"/>
                <a:gd name="T32" fmla="*/ 210 w 354"/>
                <a:gd name="T33" fmla="*/ 31 h 296"/>
                <a:gd name="T34" fmla="*/ 227 w 354"/>
                <a:gd name="T35" fmla="*/ 4 h 296"/>
                <a:gd name="T36" fmla="*/ 249 w 354"/>
                <a:gd name="T37" fmla="*/ 4 h 296"/>
                <a:gd name="T38" fmla="*/ 271 w 354"/>
                <a:gd name="T39" fmla="*/ 22 h 296"/>
                <a:gd name="T40" fmla="*/ 302 w 354"/>
                <a:gd name="T41" fmla="*/ 31 h 296"/>
                <a:gd name="T42" fmla="*/ 298 w 354"/>
                <a:gd name="T43" fmla="*/ 57 h 296"/>
                <a:gd name="T44" fmla="*/ 315 w 354"/>
                <a:gd name="T45" fmla="*/ 66 h 296"/>
                <a:gd name="T46" fmla="*/ 328 w 354"/>
                <a:gd name="T47" fmla="*/ 92 h 296"/>
                <a:gd name="T48" fmla="*/ 306 w 354"/>
                <a:gd name="T49" fmla="*/ 115 h 296"/>
                <a:gd name="T50" fmla="*/ 298 w 354"/>
                <a:gd name="T51" fmla="*/ 128 h 296"/>
                <a:gd name="T52" fmla="*/ 298 w 354"/>
                <a:gd name="T53" fmla="*/ 159 h 296"/>
                <a:gd name="T54" fmla="*/ 289 w 354"/>
                <a:gd name="T55" fmla="*/ 181 h 296"/>
                <a:gd name="T56" fmla="*/ 302 w 354"/>
                <a:gd name="T57" fmla="*/ 181 h 296"/>
                <a:gd name="T58" fmla="*/ 324 w 354"/>
                <a:gd name="T59" fmla="*/ 172 h 296"/>
                <a:gd name="T60" fmla="*/ 333 w 354"/>
                <a:gd name="T61" fmla="*/ 154 h 296"/>
                <a:gd name="T62" fmla="*/ 337 w 354"/>
                <a:gd name="T63" fmla="*/ 176 h 296"/>
                <a:gd name="T64" fmla="*/ 350 w 354"/>
                <a:gd name="T65" fmla="*/ 207 h 296"/>
                <a:gd name="T66" fmla="*/ 333 w 354"/>
                <a:gd name="T67" fmla="*/ 212 h 296"/>
                <a:gd name="T68" fmla="*/ 341 w 354"/>
                <a:gd name="T69" fmla="*/ 234 h 296"/>
                <a:gd name="T70" fmla="*/ 324 w 354"/>
                <a:gd name="T71" fmla="*/ 256 h 296"/>
                <a:gd name="T72" fmla="*/ 284 w 354"/>
                <a:gd name="T73" fmla="*/ 252 h 296"/>
                <a:gd name="T74" fmla="*/ 258 w 354"/>
                <a:gd name="T75" fmla="*/ 261 h 296"/>
                <a:gd name="T76" fmla="*/ 245 w 354"/>
                <a:gd name="T77" fmla="*/ 287 h 296"/>
                <a:gd name="T78" fmla="*/ 232 w 354"/>
                <a:gd name="T79" fmla="*/ 292 h 296"/>
                <a:gd name="T80" fmla="*/ 210 w 354"/>
                <a:gd name="T81" fmla="*/ 287 h 296"/>
                <a:gd name="T82" fmla="*/ 188 w 354"/>
                <a:gd name="T83" fmla="*/ 265 h 296"/>
                <a:gd name="T84" fmla="*/ 188 w 354"/>
                <a:gd name="T85" fmla="*/ 252 h 296"/>
                <a:gd name="T86" fmla="*/ 166 w 354"/>
                <a:gd name="T87" fmla="*/ 252 h 296"/>
                <a:gd name="T88" fmla="*/ 171 w 354"/>
                <a:gd name="T89" fmla="*/ 230 h 296"/>
                <a:gd name="T90" fmla="*/ 149 w 354"/>
                <a:gd name="T91" fmla="*/ 225 h 296"/>
                <a:gd name="T92" fmla="*/ 136 w 354"/>
                <a:gd name="T93" fmla="*/ 234 h 296"/>
                <a:gd name="T94" fmla="*/ 140 w 354"/>
                <a:gd name="T95" fmla="*/ 261 h 296"/>
                <a:gd name="T96" fmla="*/ 118 w 354"/>
                <a:gd name="T97" fmla="*/ 265 h 296"/>
                <a:gd name="T98" fmla="*/ 109 w 354"/>
                <a:gd name="T99" fmla="*/ 243 h 2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4" h="296">
                  <a:moveTo>
                    <a:pt x="83" y="247"/>
                  </a:moveTo>
                  <a:lnTo>
                    <a:pt x="83" y="243"/>
                  </a:lnTo>
                  <a:lnTo>
                    <a:pt x="79" y="234"/>
                  </a:lnTo>
                  <a:lnTo>
                    <a:pt x="79" y="230"/>
                  </a:lnTo>
                  <a:lnTo>
                    <a:pt x="74" y="225"/>
                  </a:lnTo>
                  <a:lnTo>
                    <a:pt x="70" y="221"/>
                  </a:lnTo>
                  <a:lnTo>
                    <a:pt x="61" y="225"/>
                  </a:lnTo>
                  <a:lnTo>
                    <a:pt x="57" y="225"/>
                  </a:lnTo>
                  <a:lnTo>
                    <a:pt x="52" y="225"/>
                  </a:lnTo>
                  <a:lnTo>
                    <a:pt x="44" y="216"/>
                  </a:lnTo>
                  <a:lnTo>
                    <a:pt x="39" y="212"/>
                  </a:lnTo>
                  <a:lnTo>
                    <a:pt x="39" y="207"/>
                  </a:lnTo>
                  <a:lnTo>
                    <a:pt x="44" y="199"/>
                  </a:lnTo>
                  <a:lnTo>
                    <a:pt x="48" y="194"/>
                  </a:lnTo>
                  <a:lnTo>
                    <a:pt x="52" y="185"/>
                  </a:lnTo>
                  <a:lnTo>
                    <a:pt x="57" y="181"/>
                  </a:lnTo>
                  <a:lnTo>
                    <a:pt x="57" y="176"/>
                  </a:lnTo>
                  <a:lnTo>
                    <a:pt x="52" y="172"/>
                  </a:lnTo>
                  <a:lnTo>
                    <a:pt x="48" y="172"/>
                  </a:lnTo>
                  <a:lnTo>
                    <a:pt x="39" y="168"/>
                  </a:lnTo>
                  <a:lnTo>
                    <a:pt x="35" y="163"/>
                  </a:lnTo>
                  <a:lnTo>
                    <a:pt x="35" y="154"/>
                  </a:lnTo>
                  <a:lnTo>
                    <a:pt x="30" y="150"/>
                  </a:lnTo>
                  <a:lnTo>
                    <a:pt x="30" y="146"/>
                  </a:lnTo>
                  <a:lnTo>
                    <a:pt x="26" y="141"/>
                  </a:lnTo>
                  <a:lnTo>
                    <a:pt x="30" y="137"/>
                  </a:lnTo>
                  <a:lnTo>
                    <a:pt x="35" y="137"/>
                  </a:lnTo>
                  <a:lnTo>
                    <a:pt x="35" y="132"/>
                  </a:lnTo>
                  <a:lnTo>
                    <a:pt x="35" y="123"/>
                  </a:lnTo>
                  <a:lnTo>
                    <a:pt x="30" y="119"/>
                  </a:lnTo>
                  <a:lnTo>
                    <a:pt x="26" y="119"/>
                  </a:lnTo>
                  <a:lnTo>
                    <a:pt x="17" y="119"/>
                  </a:lnTo>
                  <a:lnTo>
                    <a:pt x="9" y="123"/>
                  </a:lnTo>
                  <a:lnTo>
                    <a:pt x="4" y="123"/>
                  </a:lnTo>
                  <a:lnTo>
                    <a:pt x="0" y="115"/>
                  </a:lnTo>
                  <a:lnTo>
                    <a:pt x="22" y="97"/>
                  </a:lnTo>
                  <a:lnTo>
                    <a:pt x="26" y="92"/>
                  </a:lnTo>
                  <a:lnTo>
                    <a:pt x="26" y="88"/>
                  </a:lnTo>
                  <a:lnTo>
                    <a:pt x="26" y="84"/>
                  </a:lnTo>
                  <a:lnTo>
                    <a:pt x="26" y="79"/>
                  </a:lnTo>
                  <a:lnTo>
                    <a:pt x="22" y="70"/>
                  </a:lnTo>
                  <a:lnTo>
                    <a:pt x="26" y="61"/>
                  </a:lnTo>
                  <a:lnTo>
                    <a:pt x="30" y="61"/>
                  </a:lnTo>
                  <a:lnTo>
                    <a:pt x="35" y="57"/>
                  </a:lnTo>
                  <a:lnTo>
                    <a:pt x="44" y="53"/>
                  </a:lnTo>
                  <a:lnTo>
                    <a:pt x="52" y="48"/>
                  </a:lnTo>
                  <a:lnTo>
                    <a:pt x="57" y="44"/>
                  </a:lnTo>
                  <a:lnTo>
                    <a:pt x="57" y="39"/>
                  </a:lnTo>
                  <a:lnTo>
                    <a:pt x="52" y="31"/>
                  </a:lnTo>
                  <a:lnTo>
                    <a:pt x="87" y="26"/>
                  </a:lnTo>
                  <a:lnTo>
                    <a:pt x="100" y="22"/>
                  </a:lnTo>
                  <a:lnTo>
                    <a:pt x="114" y="22"/>
                  </a:lnTo>
                  <a:lnTo>
                    <a:pt x="114" y="31"/>
                  </a:lnTo>
                  <a:lnTo>
                    <a:pt x="118" y="35"/>
                  </a:lnTo>
                  <a:lnTo>
                    <a:pt x="127" y="39"/>
                  </a:lnTo>
                  <a:lnTo>
                    <a:pt x="131" y="39"/>
                  </a:lnTo>
                  <a:lnTo>
                    <a:pt x="140" y="39"/>
                  </a:lnTo>
                  <a:lnTo>
                    <a:pt x="144" y="35"/>
                  </a:lnTo>
                  <a:lnTo>
                    <a:pt x="149" y="31"/>
                  </a:lnTo>
                  <a:lnTo>
                    <a:pt x="157" y="31"/>
                  </a:lnTo>
                  <a:lnTo>
                    <a:pt x="171" y="26"/>
                  </a:lnTo>
                  <a:lnTo>
                    <a:pt x="175" y="22"/>
                  </a:lnTo>
                  <a:lnTo>
                    <a:pt x="179" y="17"/>
                  </a:lnTo>
                  <a:lnTo>
                    <a:pt x="184" y="17"/>
                  </a:lnTo>
                  <a:lnTo>
                    <a:pt x="192" y="22"/>
                  </a:lnTo>
                  <a:lnTo>
                    <a:pt x="201" y="26"/>
                  </a:lnTo>
                  <a:lnTo>
                    <a:pt x="206" y="31"/>
                  </a:lnTo>
                  <a:lnTo>
                    <a:pt x="210" y="31"/>
                  </a:lnTo>
                  <a:lnTo>
                    <a:pt x="210" y="26"/>
                  </a:lnTo>
                  <a:lnTo>
                    <a:pt x="219" y="22"/>
                  </a:lnTo>
                  <a:lnTo>
                    <a:pt x="223" y="13"/>
                  </a:lnTo>
                  <a:lnTo>
                    <a:pt x="227" y="4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1" y="4"/>
                  </a:lnTo>
                  <a:lnTo>
                    <a:pt x="249" y="4"/>
                  </a:lnTo>
                  <a:lnTo>
                    <a:pt x="254" y="4"/>
                  </a:lnTo>
                  <a:lnTo>
                    <a:pt x="258" y="8"/>
                  </a:lnTo>
                  <a:lnTo>
                    <a:pt x="267" y="13"/>
                  </a:lnTo>
                  <a:lnTo>
                    <a:pt x="271" y="22"/>
                  </a:lnTo>
                  <a:lnTo>
                    <a:pt x="280" y="22"/>
                  </a:lnTo>
                  <a:lnTo>
                    <a:pt x="289" y="26"/>
                  </a:lnTo>
                  <a:lnTo>
                    <a:pt x="293" y="31"/>
                  </a:lnTo>
                  <a:lnTo>
                    <a:pt x="302" y="31"/>
                  </a:lnTo>
                  <a:lnTo>
                    <a:pt x="306" y="35"/>
                  </a:lnTo>
                  <a:lnTo>
                    <a:pt x="302" y="44"/>
                  </a:lnTo>
                  <a:lnTo>
                    <a:pt x="298" y="48"/>
                  </a:lnTo>
                  <a:lnTo>
                    <a:pt x="298" y="57"/>
                  </a:lnTo>
                  <a:lnTo>
                    <a:pt x="298" y="61"/>
                  </a:lnTo>
                  <a:lnTo>
                    <a:pt x="302" y="66"/>
                  </a:lnTo>
                  <a:lnTo>
                    <a:pt x="306" y="66"/>
                  </a:lnTo>
                  <a:lnTo>
                    <a:pt x="315" y="66"/>
                  </a:lnTo>
                  <a:lnTo>
                    <a:pt x="319" y="70"/>
                  </a:lnTo>
                  <a:lnTo>
                    <a:pt x="324" y="70"/>
                  </a:lnTo>
                  <a:lnTo>
                    <a:pt x="324" y="84"/>
                  </a:lnTo>
                  <a:lnTo>
                    <a:pt x="328" y="92"/>
                  </a:lnTo>
                  <a:lnTo>
                    <a:pt x="328" y="97"/>
                  </a:lnTo>
                  <a:lnTo>
                    <a:pt x="324" y="106"/>
                  </a:lnTo>
                  <a:lnTo>
                    <a:pt x="315" y="110"/>
                  </a:lnTo>
                  <a:lnTo>
                    <a:pt x="306" y="115"/>
                  </a:lnTo>
                  <a:lnTo>
                    <a:pt x="298" y="119"/>
                  </a:lnTo>
                  <a:lnTo>
                    <a:pt x="289" y="123"/>
                  </a:lnTo>
                  <a:lnTo>
                    <a:pt x="293" y="123"/>
                  </a:lnTo>
                  <a:lnTo>
                    <a:pt x="298" y="128"/>
                  </a:lnTo>
                  <a:lnTo>
                    <a:pt x="298" y="132"/>
                  </a:lnTo>
                  <a:lnTo>
                    <a:pt x="298" y="137"/>
                  </a:lnTo>
                  <a:lnTo>
                    <a:pt x="298" y="154"/>
                  </a:lnTo>
                  <a:lnTo>
                    <a:pt x="298" y="159"/>
                  </a:lnTo>
                  <a:lnTo>
                    <a:pt x="293" y="163"/>
                  </a:lnTo>
                  <a:lnTo>
                    <a:pt x="293" y="168"/>
                  </a:lnTo>
                  <a:lnTo>
                    <a:pt x="289" y="176"/>
                  </a:lnTo>
                  <a:lnTo>
                    <a:pt x="289" y="181"/>
                  </a:lnTo>
                  <a:lnTo>
                    <a:pt x="293" y="185"/>
                  </a:lnTo>
                  <a:lnTo>
                    <a:pt x="298" y="190"/>
                  </a:lnTo>
                  <a:lnTo>
                    <a:pt x="302" y="190"/>
                  </a:lnTo>
                  <a:lnTo>
                    <a:pt x="302" y="181"/>
                  </a:lnTo>
                  <a:lnTo>
                    <a:pt x="306" y="176"/>
                  </a:lnTo>
                  <a:lnTo>
                    <a:pt x="315" y="176"/>
                  </a:lnTo>
                  <a:lnTo>
                    <a:pt x="319" y="176"/>
                  </a:lnTo>
                  <a:lnTo>
                    <a:pt x="324" y="172"/>
                  </a:lnTo>
                  <a:lnTo>
                    <a:pt x="328" y="168"/>
                  </a:lnTo>
                  <a:lnTo>
                    <a:pt x="333" y="168"/>
                  </a:lnTo>
                  <a:lnTo>
                    <a:pt x="333" y="159"/>
                  </a:lnTo>
                  <a:lnTo>
                    <a:pt x="333" y="154"/>
                  </a:lnTo>
                  <a:lnTo>
                    <a:pt x="337" y="154"/>
                  </a:lnTo>
                  <a:lnTo>
                    <a:pt x="337" y="163"/>
                  </a:lnTo>
                  <a:lnTo>
                    <a:pt x="337" y="168"/>
                  </a:lnTo>
                  <a:lnTo>
                    <a:pt x="337" y="176"/>
                  </a:lnTo>
                  <a:lnTo>
                    <a:pt x="337" y="194"/>
                  </a:lnTo>
                  <a:lnTo>
                    <a:pt x="341" y="199"/>
                  </a:lnTo>
                  <a:lnTo>
                    <a:pt x="354" y="203"/>
                  </a:lnTo>
                  <a:lnTo>
                    <a:pt x="350" y="207"/>
                  </a:lnTo>
                  <a:lnTo>
                    <a:pt x="346" y="207"/>
                  </a:lnTo>
                  <a:lnTo>
                    <a:pt x="341" y="207"/>
                  </a:lnTo>
                  <a:lnTo>
                    <a:pt x="337" y="207"/>
                  </a:lnTo>
                  <a:lnTo>
                    <a:pt x="333" y="212"/>
                  </a:lnTo>
                  <a:lnTo>
                    <a:pt x="333" y="216"/>
                  </a:lnTo>
                  <a:lnTo>
                    <a:pt x="337" y="221"/>
                  </a:lnTo>
                  <a:lnTo>
                    <a:pt x="341" y="225"/>
                  </a:lnTo>
                  <a:lnTo>
                    <a:pt x="341" y="234"/>
                  </a:lnTo>
                  <a:lnTo>
                    <a:pt x="341" y="247"/>
                  </a:lnTo>
                  <a:lnTo>
                    <a:pt x="337" y="256"/>
                  </a:lnTo>
                  <a:lnTo>
                    <a:pt x="333" y="256"/>
                  </a:lnTo>
                  <a:lnTo>
                    <a:pt x="324" y="256"/>
                  </a:lnTo>
                  <a:lnTo>
                    <a:pt x="315" y="256"/>
                  </a:lnTo>
                  <a:lnTo>
                    <a:pt x="302" y="252"/>
                  </a:lnTo>
                  <a:lnTo>
                    <a:pt x="293" y="252"/>
                  </a:lnTo>
                  <a:lnTo>
                    <a:pt x="284" y="252"/>
                  </a:lnTo>
                  <a:lnTo>
                    <a:pt x="280" y="252"/>
                  </a:lnTo>
                  <a:lnTo>
                    <a:pt x="271" y="252"/>
                  </a:lnTo>
                  <a:lnTo>
                    <a:pt x="267" y="256"/>
                  </a:lnTo>
                  <a:lnTo>
                    <a:pt x="258" y="261"/>
                  </a:lnTo>
                  <a:lnTo>
                    <a:pt x="258" y="265"/>
                  </a:lnTo>
                  <a:lnTo>
                    <a:pt x="254" y="274"/>
                  </a:lnTo>
                  <a:lnTo>
                    <a:pt x="254" y="278"/>
                  </a:lnTo>
                  <a:lnTo>
                    <a:pt x="245" y="287"/>
                  </a:lnTo>
                  <a:lnTo>
                    <a:pt x="245" y="292"/>
                  </a:lnTo>
                  <a:lnTo>
                    <a:pt x="241" y="296"/>
                  </a:lnTo>
                  <a:lnTo>
                    <a:pt x="236" y="296"/>
                  </a:lnTo>
                  <a:lnTo>
                    <a:pt x="232" y="292"/>
                  </a:lnTo>
                  <a:lnTo>
                    <a:pt x="227" y="283"/>
                  </a:lnTo>
                  <a:lnTo>
                    <a:pt x="219" y="278"/>
                  </a:lnTo>
                  <a:lnTo>
                    <a:pt x="214" y="287"/>
                  </a:lnTo>
                  <a:lnTo>
                    <a:pt x="210" y="287"/>
                  </a:lnTo>
                  <a:lnTo>
                    <a:pt x="206" y="278"/>
                  </a:lnTo>
                  <a:lnTo>
                    <a:pt x="197" y="274"/>
                  </a:lnTo>
                  <a:lnTo>
                    <a:pt x="188" y="274"/>
                  </a:lnTo>
                  <a:lnTo>
                    <a:pt x="188" y="265"/>
                  </a:lnTo>
                  <a:lnTo>
                    <a:pt x="197" y="256"/>
                  </a:lnTo>
                  <a:lnTo>
                    <a:pt x="197" y="252"/>
                  </a:lnTo>
                  <a:lnTo>
                    <a:pt x="192" y="247"/>
                  </a:lnTo>
                  <a:lnTo>
                    <a:pt x="188" y="252"/>
                  </a:lnTo>
                  <a:lnTo>
                    <a:pt x="179" y="261"/>
                  </a:lnTo>
                  <a:lnTo>
                    <a:pt x="175" y="261"/>
                  </a:lnTo>
                  <a:lnTo>
                    <a:pt x="171" y="256"/>
                  </a:lnTo>
                  <a:lnTo>
                    <a:pt x="166" y="252"/>
                  </a:lnTo>
                  <a:lnTo>
                    <a:pt x="166" y="243"/>
                  </a:lnTo>
                  <a:lnTo>
                    <a:pt x="166" y="238"/>
                  </a:lnTo>
                  <a:lnTo>
                    <a:pt x="171" y="234"/>
                  </a:lnTo>
                  <a:lnTo>
                    <a:pt x="171" y="230"/>
                  </a:lnTo>
                  <a:lnTo>
                    <a:pt x="171" y="225"/>
                  </a:lnTo>
                  <a:lnTo>
                    <a:pt x="166" y="225"/>
                  </a:lnTo>
                  <a:lnTo>
                    <a:pt x="157" y="225"/>
                  </a:lnTo>
                  <a:lnTo>
                    <a:pt x="149" y="225"/>
                  </a:lnTo>
                  <a:lnTo>
                    <a:pt x="144" y="221"/>
                  </a:lnTo>
                  <a:lnTo>
                    <a:pt x="136" y="225"/>
                  </a:lnTo>
                  <a:lnTo>
                    <a:pt x="131" y="230"/>
                  </a:lnTo>
                  <a:lnTo>
                    <a:pt x="136" y="234"/>
                  </a:lnTo>
                  <a:lnTo>
                    <a:pt x="136" y="238"/>
                  </a:lnTo>
                  <a:lnTo>
                    <a:pt x="136" y="247"/>
                  </a:lnTo>
                  <a:lnTo>
                    <a:pt x="140" y="256"/>
                  </a:lnTo>
                  <a:lnTo>
                    <a:pt x="140" y="261"/>
                  </a:lnTo>
                  <a:lnTo>
                    <a:pt x="131" y="265"/>
                  </a:lnTo>
                  <a:lnTo>
                    <a:pt x="127" y="265"/>
                  </a:lnTo>
                  <a:lnTo>
                    <a:pt x="122" y="265"/>
                  </a:lnTo>
                  <a:lnTo>
                    <a:pt x="118" y="265"/>
                  </a:lnTo>
                  <a:lnTo>
                    <a:pt x="114" y="265"/>
                  </a:lnTo>
                  <a:lnTo>
                    <a:pt x="114" y="256"/>
                  </a:lnTo>
                  <a:lnTo>
                    <a:pt x="109" y="247"/>
                  </a:lnTo>
                  <a:lnTo>
                    <a:pt x="109" y="243"/>
                  </a:lnTo>
                  <a:lnTo>
                    <a:pt x="96" y="243"/>
                  </a:lnTo>
                  <a:lnTo>
                    <a:pt x="87" y="247"/>
                  </a:lnTo>
                  <a:lnTo>
                    <a:pt x="83" y="247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3014" y="3175"/>
              <a:ext cx="364" cy="416"/>
            </a:xfrm>
            <a:custGeom>
              <a:avLst/>
              <a:gdLst>
                <a:gd name="T0" fmla="*/ 18 w 364"/>
                <a:gd name="T1" fmla="*/ 318 h 416"/>
                <a:gd name="T2" fmla="*/ 4 w 364"/>
                <a:gd name="T3" fmla="*/ 310 h 416"/>
                <a:gd name="T4" fmla="*/ 0 w 364"/>
                <a:gd name="T5" fmla="*/ 296 h 416"/>
                <a:gd name="T6" fmla="*/ 31 w 364"/>
                <a:gd name="T7" fmla="*/ 265 h 416"/>
                <a:gd name="T8" fmla="*/ 26 w 364"/>
                <a:gd name="T9" fmla="*/ 234 h 416"/>
                <a:gd name="T10" fmla="*/ 53 w 364"/>
                <a:gd name="T11" fmla="*/ 217 h 416"/>
                <a:gd name="T12" fmla="*/ 75 w 364"/>
                <a:gd name="T13" fmla="*/ 212 h 416"/>
                <a:gd name="T14" fmla="*/ 70 w 364"/>
                <a:gd name="T15" fmla="*/ 177 h 416"/>
                <a:gd name="T16" fmla="*/ 57 w 364"/>
                <a:gd name="T17" fmla="*/ 150 h 416"/>
                <a:gd name="T18" fmla="*/ 61 w 364"/>
                <a:gd name="T19" fmla="*/ 133 h 416"/>
                <a:gd name="T20" fmla="*/ 83 w 364"/>
                <a:gd name="T21" fmla="*/ 111 h 416"/>
                <a:gd name="T22" fmla="*/ 96 w 364"/>
                <a:gd name="T23" fmla="*/ 93 h 416"/>
                <a:gd name="T24" fmla="*/ 88 w 364"/>
                <a:gd name="T25" fmla="*/ 66 h 416"/>
                <a:gd name="T26" fmla="*/ 110 w 364"/>
                <a:gd name="T27" fmla="*/ 62 h 416"/>
                <a:gd name="T28" fmla="*/ 123 w 364"/>
                <a:gd name="T29" fmla="*/ 40 h 416"/>
                <a:gd name="T30" fmla="*/ 149 w 364"/>
                <a:gd name="T31" fmla="*/ 58 h 416"/>
                <a:gd name="T32" fmla="*/ 153 w 364"/>
                <a:gd name="T33" fmla="*/ 35 h 416"/>
                <a:gd name="T34" fmla="*/ 184 w 364"/>
                <a:gd name="T35" fmla="*/ 13 h 416"/>
                <a:gd name="T36" fmla="*/ 210 w 364"/>
                <a:gd name="T37" fmla="*/ 0 h 416"/>
                <a:gd name="T38" fmla="*/ 215 w 364"/>
                <a:gd name="T39" fmla="*/ 18 h 416"/>
                <a:gd name="T40" fmla="*/ 228 w 364"/>
                <a:gd name="T41" fmla="*/ 22 h 416"/>
                <a:gd name="T42" fmla="*/ 245 w 364"/>
                <a:gd name="T43" fmla="*/ 22 h 416"/>
                <a:gd name="T44" fmla="*/ 245 w 364"/>
                <a:gd name="T45" fmla="*/ 53 h 416"/>
                <a:gd name="T46" fmla="*/ 254 w 364"/>
                <a:gd name="T47" fmla="*/ 49 h 416"/>
                <a:gd name="T48" fmla="*/ 263 w 364"/>
                <a:gd name="T49" fmla="*/ 27 h 416"/>
                <a:gd name="T50" fmla="*/ 298 w 364"/>
                <a:gd name="T51" fmla="*/ 35 h 416"/>
                <a:gd name="T52" fmla="*/ 311 w 364"/>
                <a:gd name="T53" fmla="*/ 40 h 416"/>
                <a:gd name="T54" fmla="*/ 350 w 364"/>
                <a:gd name="T55" fmla="*/ 35 h 416"/>
                <a:gd name="T56" fmla="*/ 364 w 364"/>
                <a:gd name="T57" fmla="*/ 53 h 416"/>
                <a:gd name="T58" fmla="*/ 355 w 364"/>
                <a:gd name="T59" fmla="*/ 75 h 416"/>
                <a:gd name="T60" fmla="*/ 355 w 364"/>
                <a:gd name="T61" fmla="*/ 102 h 416"/>
                <a:gd name="T62" fmla="*/ 333 w 364"/>
                <a:gd name="T63" fmla="*/ 133 h 416"/>
                <a:gd name="T64" fmla="*/ 333 w 364"/>
                <a:gd name="T65" fmla="*/ 173 h 416"/>
                <a:gd name="T66" fmla="*/ 307 w 364"/>
                <a:gd name="T67" fmla="*/ 195 h 416"/>
                <a:gd name="T68" fmla="*/ 289 w 364"/>
                <a:gd name="T69" fmla="*/ 186 h 416"/>
                <a:gd name="T70" fmla="*/ 267 w 364"/>
                <a:gd name="T71" fmla="*/ 203 h 416"/>
                <a:gd name="T72" fmla="*/ 263 w 364"/>
                <a:gd name="T73" fmla="*/ 230 h 416"/>
                <a:gd name="T74" fmla="*/ 267 w 364"/>
                <a:gd name="T75" fmla="*/ 248 h 416"/>
                <a:gd name="T76" fmla="*/ 254 w 364"/>
                <a:gd name="T77" fmla="*/ 239 h 416"/>
                <a:gd name="T78" fmla="*/ 237 w 364"/>
                <a:gd name="T79" fmla="*/ 243 h 416"/>
                <a:gd name="T80" fmla="*/ 223 w 364"/>
                <a:gd name="T81" fmla="*/ 270 h 416"/>
                <a:gd name="T82" fmla="*/ 206 w 364"/>
                <a:gd name="T83" fmla="*/ 314 h 416"/>
                <a:gd name="T84" fmla="*/ 210 w 364"/>
                <a:gd name="T85" fmla="*/ 345 h 416"/>
                <a:gd name="T86" fmla="*/ 202 w 364"/>
                <a:gd name="T87" fmla="*/ 358 h 416"/>
                <a:gd name="T88" fmla="*/ 197 w 364"/>
                <a:gd name="T89" fmla="*/ 376 h 416"/>
                <a:gd name="T90" fmla="*/ 206 w 364"/>
                <a:gd name="T91" fmla="*/ 398 h 416"/>
                <a:gd name="T92" fmla="*/ 175 w 364"/>
                <a:gd name="T93" fmla="*/ 394 h 416"/>
                <a:gd name="T94" fmla="*/ 158 w 364"/>
                <a:gd name="T95" fmla="*/ 385 h 416"/>
                <a:gd name="T96" fmla="*/ 145 w 364"/>
                <a:gd name="T97" fmla="*/ 416 h 416"/>
                <a:gd name="T98" fmla="*/ 136 w 364"/>
                <a:gd name="T99" fmla="*/ 367 h 416"/>
                <a:gd name="T100" fmla="*/ 118 w 364"/>
                <a:gd name="T101" fmla="*/ 349 h 416"/>
                <a:gd name="T102" fmla="*/ 101 w 364"/>
                <a:gd name="T103" fmla="*/ 345 h 416"/>
                <a:gd name="T104" fmla="*/ 88 w 364"/>
                <a:gd name="T105" fmla="*/ 332 h 416"/>
                <a:gd name="T106" fmla="*/ 83 w 364"/>
                <a:gd name="T107" fmla="*/ 305 h 416"/>
                <a:gd name="T108" fmla="*/ 61 w 364"/>
                <a:gd name="T109" fmla="*/ 310 h 416"/>
                <a:gd name="T110" fmla="*/ 35 w 364"/>
                <a:gd name="T111" fmla="*/ 323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4" h="416">
                  <a:moveTo>
                    <a:pt x="26" y="323"/>
                  </a:moveTo>
                  <a:lnTo>
                    <a:pt x="22" y="323"/>
                  </a:lnTo>
                  <a:lnTo>
                    <a:pt x="22" y="318"/>
                  </a:lnTo>
                  <a:lnTo>
                    <a:pt x="18" y="318"/>
                  </a:lnTo>
                  <a:lnTo>
                    <a:pt x="13" y="314"/>
                  </a:lnTo>
                  <a:lnTo>
                    <a:pt x="9" y="314"/>
                  </a:lnTo>
                  <a:lnTo>
                    <a:pt x="4" y="314"/>
                  </a:lnTo>
                  <a:lnTo>
                    <a:pt x="4" y="310"/>
                  </a:lnTo>
                  <a:lnTo>
                    <a:pt x="4" y="305"/>
                  </a:lnTo>
                  <a:lnTo>
                    <a:pt x="4" y="30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9" y="283"/>
                  </a:lnTo>
                  <a:lnTo>
                    <a:pt x="13" y="279"/>
                  </a:lnTo>
                  <a:lnTo>
                    <a:pt x="26" y="270"/>
                  </a:lnTo>
                  <a:lnTo>
                    <a:pt x="31" y="265"/>
                  </a:lnTo>
                  <a:lnTo>
                    <a:pt x="31" y="252"/>
                  </a:lnTo>
                  <a:lnTo>
                    <a:pt x="31" y="248"/>
                  </a:lnTo>
                  <a:lnTo>
                    <a:pt x="31" y="239"/>
                  </a:lnTo>
                  <a:lnTo>
                    <a:pt x="26" y="234"/>
                  </a:lnTo>
                  <a:lnTo>
                    <a:pt x="31" y="226"/>
                  </a:lnTo>
                  <a:lnTo>
                    <a:pt x="39" y="221"/>
                  </a:lnTo>
                  <a:lnTo>
                    <a:pt x="44" y="217"/>
                  </a:lnTo>
                  <a:lnTo>
                    <a:pt x="53" y="217"/>
                  </a:lnTo>
                  <a:lnTo>
                    <a:pt x="57" y="221"/>
                  </a:lnTo>
                  <a:lnTo>
                    <a:pt x="61" y="221"/>
                  </a:lnTo>
                  <a:lnTo>
                    <a:pt x="70" y="217"/>
                  </a:lnTo>
                  <a:lnTo>
                    <a:pt x="75" y="212"/>
                  </a:lnTo>
                  <a:lnTo>
                    <a:pt x="75" y="203"/>
                  </a:lnTo>
                  <a:lnTo>
                    <a:pt x="75" y="195"/>
                  </a:lnTo>
                  <a:lnTo>
                    <a:pt x="75" y="186"/>
                  </a:lnTo>
                  <a:lnTo>
                    <a:pt x="70" y="177"/>
                  </a:lnTo>
                  <a:lnTo>
                    <a:pt x="61" y="173"/>
                  </a:lnTo>
                  <a:lnTo>
                    <a:pt x="53" y="164"/>
                  </a:lnTo>
                  <a:lnTo>
                    <a:pt x="44" y="155"/>
                  </a:lnTo>
                  <a:lnTo>
                    <a:pt x="57" y="150"/>
                  </a:lnTo>
                  <a:lnTo>
                    <a:pt x="61" y="146"/>
                  </a:lnTo>
                  <a:lnTo>
                    <a:pt x="61" y="142"/>
                  </a:lnTo>
                  <a:lnTo>
                    <a:pt x="61" y="137"/>
                  </a:lnTo>
                  <a:lnTo>
                    <a:pt x="61" y="133"/>
                  </a:lnTo>
                  <a:lnTo>
                    <a:pt x="70" y="124"/>
                  </a:lnTo>
                  <a:lnTo>
                    <a:pt x="70" y="119"/>
                  </a:lnTo>
                  <a:lnTo>
                    <a:pt x="75" y="115"/>
                  </a:lnTo>
                  <a:lnTo>
                    <a:pt x="83" y="111"/>
                  </a:lnTo>
                  <a:lnTo>
                    <a:pt x="88" y="111"/>
                  </a:lnTo>
                  <a:lnTo>
                    <a:pt x="92" y="106"/>
                  </a:lnTo>
                  <a:lnTo>
                    <a:pt x="96" y="102"/>
                  </a:lnTo>
                  <a:lnTo>
                    <a:pt x="96" y="93"/>
                  </a:lnTo>
                  <a:lnTo>
                    <a:pt x="92" y="88"/>
                  </a:lnTo>
                  <a:lnTo>
                    <a:pt x="88" y="80"/>
                  </a:lnTo>
                  <a:lnTo>
                    <a:pt x="88" y="71"/>
                  </a:lnTo>
                  <a:lnTo>
                    <a:pt x="88" y="66"/>
                  </a:lnTo>
                  <a:lnTo>
                    <a:pt x="92" y="62"/>
                  </a:lnTo>
                  <a:lnTo>
                    <a:pt x="101" y="62"/>
                  </a:lnTo>
                  <a:lnTo>
                    <a:pt x="105" y="66"/>
                  </a:lnTo>
                  <a:lnTo>
                    <a:pt x="110" y="62"/>
                  </a:lnTo>
                  <a:lnTo>
                    <a:pt x="114" y="58"/>
                  </a:lnTo>
                  <a:lnTo>
                    <a:pt x="118" y="53"/>
                  </a:lnTo>
                  <a:lnTo>
                    <a:pt x="123" y="44"/>
                  </a:lnTo>
                  <a:lnTo>
                    <a:pt x="123" y="40"/>
                  </a:lnTo>
                  <a:lnTo>
                    <a:pt x="127" y="44"/>
                  </a:lnTo>
                  <a:lnTo>
                    <a:pt x="136" y="53"/>
                  </a:lnTo>
                  <a:lnTo>
                    <a:pt x="140" y="58"/>
                  </a:lnTo>
                  <a:lnTo>
                    <a:pt x="149" y="58"/>
                  </a:lnTo>
                  <a:lnTo>
                    <a:pt x="153" y="58"/>
                  </a:lnTo>
                  <a:lnTo>
                    <a:pt x="158" y="53"/>
                  </a:lnTo>
                  <a:lnTo>
                    <a:pt x="153" y="44"/>
                  </a:lnTo>
                  <a:lnTo>
                    <a:pt x="153" y="35"/>
                  </a:lnTo>
                  <a:lnTo>
                    <a:pt x="158" y="31"/>
                  </a:lnTo>
                  <a:lnTo>
                    <a:pt x="166" y="31"/>
                  </a:lnTo>
                  <a:lnTo>
                    <a:pt x="175" y="22"/>
                  </a:lnTo>
                  <a:lnTo>
                    <a:pt x="184" y="13"/>
                  </a:lnTo>
                  <a:lnTo>
                    <a:pt x="188" y="9"/>
                  </a:lnTo>
                  <a:lnTo>
                    <a:pt x="197" y="4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5" y="0"/>
                  </a:lnTo>
                  <a:lnTo>
                    <a:pt x="219" y="4"/>
                  </a:lnTo>
                  <a:lnTo>
                    <a:pt x="219" y="9"/>
                  </a:lnTo>
                  <a:lnTo>
                    <a:pt x="215" y="18"/>
                  </a:lnTo>
                  <a:lnTo>
                    <a:pt x="215" y="22"/>
                  </a:lnTo>
                  <a:lnTo>
                    <a:pt x="219" y="22"/>
                  </a:lnTo>
                  <a:lnTo>
                    <a:pt x="223" y="22"/>
                  </a:lnTo>
                  <a:lnTo>
                    <a:pt x="228" y="22"/>
                  </a:lnTo>
                  <a:lnTo>
                    <a:pt x="232" y="18"/>
                  </a:lnTo>
                  <a:lnTo>
                    <a:pt x="237" y="13"/>
                  </a:lnTo>
                  <a:lnTo>
                    <a:pt x="237" y="18"/>
                  </a:lnTo>
                  <a:lnTo>
                    <a:pt x="245" y="22"/>
                  </a:lnTo>
                  <a:lnTo>
                    <a:pt x="237" y="27"/>
                  </a:lnTo>
                  <a:lnTo>
                    <a:pt x="237" y="35"/>
                  </a:lnTo>
                  <a:lnTo>
                    <a:pt x="241" y="40"/>
                  </a:lnTo>
                  <a:lnTo>
                    <a:pt x="245" y="53"/>
                  </a:lnTo>
                  <a:lnTo>
                    <a:pt x="254" y="66"/>
                  </a:lnTo>
                  <a:lnTo>
                    <a:pt x="254" y="62"/>
                  </a:lnTo>
                  <a:lnTo>
                    <a:pt x="254" y="58"/>
                  </a:lnTo>
                  <a:lnTo>
                    <a:pt x="254" y="49"/>
                  </a:lnTo>
                  <a:lnTo>
                    <a:pt x="250" y="44"/>
                  </a:lnTo>
                  <a:lnTo>
                    <a:pt x="250" y="35"/>
                  </a:lnTo>
                  <a:lnTo>
                    <a:pt x="258" y="31"/>
                  </a:lnTo>
                  <a:lnTo>
                    <a:pt x="263" y="27"/>
                  </a:lnTo>
                  <a:lnTo>
                    <a:pt x="272" y="18"/>
                  </a:lnTo>
                  <a:lnTo>
                    <a:pt x="280" y="22"/>
                  </a:lnTo>
                  <a:lnTo>
                    <a:pt x="293" y="27"/>
                  </a:lnTo>
                  <a:lnTo>
                    <a:pt x="298" y="35"/>
                  </a:lnTo>
                  <a:lnTo>
                    <a:pt x="302" y="40"/>
                  </a:lnTo>
                  <a:lnTo>
                    <a:pt x="307" y="44"/>
                  </a:lnTo>
                  <a:lnTo>
                    <a:pt x="311" y="44"/>
                  </a:lnTo>
                  <a:lnTo>
                    <a:pt x="311" y="40"/>
                  </a:lnTo>
                  <a:lnTo>
                    <a:pt x="315" y="27"/>
                  </a:lnTo>
                  <a:lnTo>
                    <a:pt x="315" y="18"/>
                  </a:lnTo>
                  <a:lnTo>
                    <a:pt x="337" y="35"/>
                  </a:lnTo>
                  <a:lnTo>
                    <a:pt x="350" y="35"/>
                  </a:lnTo>
                  <a:lnTo>
                    <a:pt x="355" y="40"/>
                  </a:lnTo>
                  <a:lnTo>
                    <a:pt x="355" y="44"/>
                  </a:lnTo>
                  <a:lnTo>
                    <a:pt x="359" y="49"/>
                  </a:lnTo>
                  <a:lnTo>
                    <a:pt x="364" y="53"/>
                  </a:lnTo>
                  <a:lnTo>
                    <a:pt x="364" y="62"/>
                  </a:lnTo>
                  <a:lnTo>
                    <a:pt x="364" y="66"/>
                  </a:lnTo>
                  <a:lnTo>
                    <a:pt x="359" y="71"/>
                  </a:lnTo>
                  <a:lnTo>
                    <a:pt x="355" y="75"/>
                  </a:lnTo>
                  <a:lnTo>
                    <a:pt x="355" y="80"/>
                  </a:lnTo>
                  <a:lnTo>
                    <a:pt x="359" y="84"/>
                  </a:lnTo>
                  <a:lnTo>
                    <a:pt x="359" y="97"/>
                  </a:lnTo>
                  <a:lnTo>
                    <a:pt x="355" y="102"/>
                  </a:lnTo>
                  <a:lnTo>
                    <a:pt x="355" y="111"/>
                  </a:lnTo>
                  <a:lnTo>
                    <a:pt x="350" y="124"/>
                  </a:lnTo>
                  <a:lnTo>
                    <a:pt x="337" y="128"/>
                  </a:lnTo>
                  <a:lnTo>
                    <a:pt x="333" y="133"/>
                  </a:lnTo>
                  <a:lnTo>
                    <a:pt x="328" y="133"/>
                  </a:lnTo>
                  <a:lnTo>
                    <a:pt x="328" y="142"/>
                  </a:lnTo>
                  <a:lnTo>
                    <a:pt x="333" y="164"/>
                  </a:lnTo>
                  <a:lnTo>
                    <a:pt x="333" y="173"/>
                  </a:lnTo>
                  <a:lnTo>
                    <a:pt x="328" y="181"/>
                  </a:lnTo>
                  <a:lnTo>
                    <a:pt x="320" y="190"/>
                  </a:lnTo>
                  <a:lnTo>
                    <a:pt x="311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298" y="195"/>
                  </a:lnTo>
                  <a:lnTo>
                    <a:pt x="289" y="190"/>
                  </a:lnTo>
                  <a:lnTo>
                    <a:pt x="289" y="186"/>
                  </a:lnTo>
                  <a:lnTo>
                    <a:pt x="280" y="195"/>
                  </a:lnTo>
                  <a:lnTo>
                    <a:pt x="276" y="199"/>
                  </a:lnTo>
                  <a:lnTo>
                    <a:pt x="272" y="199"/>
                  </a:lnTo>
                  <a:lnTo>
                    <a:pt x="267" y="203"/>
                  </a:lnTo>
                  <a:lnTo>
                    <a:pt x="267" y="212"/>
                  </a:lnTo>
                  <a:lnTo>
                    <a:pt x="272" y="217"/>
                  </a:lnTo>
                  <a:lnTo>
                    <a:pt x="267" y="226"/>
                  </a:lnTo>
                  <a:lnTo>
                    <a:pt x="263" y="230"/>
                  </a:lnTo>
                  <a:lnTo>
                    <a:pt x="267" y="234"/>
                  </a:lnTo>
                  <a:lnTo>
                    <a:pt x="267" y="239"/>
                  </a:lnTo>
                  <a:lnTo>
                    <a:pt x="272" y="243"/>
                  </a:lnTo>
                  <a:lnTo>
                    <a:pt x="267" y="248"/>
                  </a:lnTo>
                  <a:lnTo>
                    <a:pt x="263" y="252"/>
                  </a:lnTo>
                  <a:lnTo>
                    <a:pt x="263" y="248"/>
                  </a:lnTo>
                  <a:lnTo>
                    <a:pt x="258" y="243"/>
                  </a:lnTo>
                  <a:lnTo>
                    <a:pt x="254" y="239"/>
                  </a:lnTo>
                  <a:lnTo>
                    <a:pt x="250" y="239"/>
                  </a:lnTo>
                  <a:lnTo>
                    <a:pt x="245" y="239"/>
                  </a:lnTo>
                  <a:lnTo>
                    <a:pt x="241" y="239"/>
                  </a:lnTo>
                  <a:lnTo>
                    <a:pt x="237" y="243"/>
                  </a:lnTo>
                  <a:lnTo>
                    <a:pt x="237" y="248"/>
                  </a:lnTo>
                  <a:lnTo>
                    <a:pt x="232" y="257"/>
                  </a:lnTo>
                  <a:lnTo>
                    <a:pt x="228" y="265"/>
                  </a:lnTo>
                  <a:lnTo>
                    <a:pt x="223" y="270"/>
                  </a:lnTo>
                  <a:lnTo>
                    <a:pt x="223" y="279"/>
                  </a:lnTo>
                  <a:lnTo>
                    <a:pt x="219" y="288"/>
                  </a:lnTo>
                  <a:lnTo>
                    <a:pt x="215" y="301"/>
                  </a:lnTo>
                  <a:lnTo>
                    <a:pt x="206" y="314"/>
                  </a:lnTo>
                  <a:lnTo>
                    <a:pt x="215" y="327"/>
                  </a:lnTo>
                  <a:lnTo>
                    <a:pt x="215" y="332"/>
                  </a:lnTo>
                  <a:lnTo>
                    <a:pt x="210" y="341"/>
                  </a:lnTo>
                  <a:lnTo>
                    <a:pt x="210" y="345"/>
                  </a:lnTo>
                  <a:lnTo>
                    <a:pt x="215" y="349"/>
                  </a:lnTo>
                  <a:lnTo>
                    <a:pt x="215" y="358"/>
                  </a:lnTo>
                  <a:lnTo>
                    <a:pt x="210" y="363"/>
                  </a:lnTo>
                  <a:lnTo>
                    <a:pt x="202" y="358"/>
                  </a:lnTo>
                  <a:lnTo>
                    <a:pt x="197" y="354"/>
                  </a:lnTo>
                  <a:lnTo>
                    <a:pt x="193" y="354"/>
                  </a:lnTo>
                  <a:lnTo>
                    <a:pt x="197" y="367"/>
                  </a:lnTo>
                  <a:lnTo>
                    <a:pt x="197" y="376"/>
                  </a:lnTo>
                  <a:lnTo>
                    <a:pt x="206" y="385"/>
                  </a:lnTo>
                  <a:lnTo>
                    <a:pt x="206" y="389"/>
                  </a:lnTo>
                  <a:lnTo>
                    <a:pt x="210" y="394"/>
                  </a:lnTo>
                  <a:lnTo>
                    <a:pt x="206" y="398"/>
                  </a:lnTo>
                  <a:lnTo>
                    <a:pt x="197" y="398"/>
                  </a:lnTo>
                  <a:lnTo>
                    <a:pt x="188" y="398"/>
                  </a:lnTo>
                  <a:lnTo>
                    <a:pt x="180" y="398"/>
                  </a:lnTo>
                  <a:lnTo>
                    <a:pt x="175" y="394"/>
                  </a:lnTo>
                  <a:lnTo>
                    <a:pt x="171" y="385"/>
                  </a:lnTo>
                  <a:lnTo>
                    <a:pt x="162" y="385"/>
                  </a:lnTo>
                  <a:lnTo>
                    <a:pt x="162" y="389"/>
                  </a:lnTo>
                  <a:lnTo>
                    <a:pt x="158" y="385"/>
                  </a:lnTo>
                  <a:lnTo>
                    <a:pt x="149" y="389"/>
                  </a:lnTo>
                  <a:lnTo>
                    <a:pt x="149" y="398"/>
                  </a:lnTo>
                  <a:lnTo>
                    <a:pt x="145" y="411"/>
                  </a:lnTo>
                  <a:lnTo>
                    <a:pt x="145" y="416"/>
                  </a:lnTo>
                  <a:lnTo>
                    <a:pt x="140" y="394"/>
                  </a:lnTo>
                  <a:lnTo>
                    <a:pt x="140" y="385"/>
                  </a:lnTo>
                  <a:lnTo>
                    <a:pt x="140" y="376"/>
                  </a:lnTo>
                  <a:lnTo>
                    <a:pt x="136" y="367"/>
                  </a:lnTo>
                  <a:lnTo>
                    <a:pt x="131" y="367"/>
                  </a:lnTo>
                  <a:lnTo>
                    <a:pt x="127" y="363"/>
                  </a:lnTo>
                  <a:lnTo>
                    <a:pt x="123" y="358"/>
                  </a:lnTo>
                  <a:lnTo>
                    <a:pt x="118" y="349"/>
                  </a:lnTo>
                  <a:lnTo>
                    <a:pt x="114" y="345"/>
                  </a:lnTo>
                  <a:lnTo>
                    <a:pt x="105" y="341"/>
                  </a:lnTo>
                  <a:lnTo>
                    <a:pt x="105" y="345"/>
                  </a:lnTo>
                  <a:lnTo>
                    <a:pt x="101" y="345"/>
                  </a:lnTo>
                  <a:lnTo>
                    <a:pt x="96" y="345"/>
                  </a:lnTo>
                  <a:lnTo>
                    <a:pt x="92" y="345"/>
                  </a:lnTo>
                  <a:lnTo>
                    <a:pt x="88" y="336"/>
                  </a:lnTo>
                  <a:lnTo>
                    <a:pt x="88" y="332"/>
                  </a:lnTo>
                  <a:lnTo>
                    <a:pt x="83" y="327"/>
                  </a:lnTo>
                  <a:lnTo>
                    <a:pt x="88" y="318"/>
                  </a:lnTo>
                  <a:lnTo>
                    <a:pt x="88" y="314"/>
                  </a:lnTo>
                  <a:lnTo>
                    <a:pt x="83" y="305"/>
                  </a:lnTo>
                  <a:lnTo>
                    <a:pt x="79" y="305"/>
                  </a:lnTo>
                  <a:lnTo>
                    <a:pt x="75" y="301"/>
                  </a:lnTo>
                  <a:lnTo>
                    <a:pt x="70" y="301"/>
                  </a:lnTo>
                  <a:lnTo>
                    <a:pt x="61" y="310"/>
                  </a:lnTo>
                  <a:lnTo>
                    <a:pt x="53" y="310"/>
                  </a:lnTo>
                  <a:lnTo>
                    <a:pt x="48" y="314"/>
                  </a:lnTo>
                  <a:lnTo>
                    <a:pt x="39" y="318"/>
                  </a:lnTo>
                  <a:lnTo>
                    <a:pt x="35" y="323"/>
                  </a:lnTo>
                  <a:lnTo>
                    <a:pt x="35" y="318"/>
                  </a:lnTo>
                  <a:lnTo>
                    <a:pt x="31" y="318"/>
                  </a:lnTo>
                  <a:lnTo>
                    <a:pt x="26" y="323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2931" y="2839"/>
              <a:ext cx="429" cy="498"/>
            </a:xfrm>
            <a:custGeom>
              <a:avLst/>
              <a:gdLst>
                <a:gd name="T0" fmla="*/ 385 w 429"/>
                <a:gd name="T1" fmla="*/ 88 h 500"/>
                <a:gd name="T2" fmla="*/ 411 w 429"/>
                <a:gd name="T3" fmla="*/ 93 h 500"/>
                <a:gd name="T4" fmla="*/ 425 w 429"/>
                <a:gd name="T5" fmla="*/ 106 h 500"/>
                <a:gd name="T6" fmla="*/ 425 w 429"/>
                <a:gd name="T7" fmla="*/ 131 h 500"/>
                <a:gd name="T8" fmla="*/ 407 w 429"/>
                <a:gd name="T9" fmla="*/ 144 h 500"/>
                <a:gd name="T10" fmla="*/ 385 w 429"/>
                <a:gd name="T11" fmla="*/ 149 h 500"/>
                <a:gd name="T12" fmla="*/ 381 w 429"/>
                <a:gd name="T13" fmla="*/ 166 h 500"/>
                <a:gd name="T14" fmla="*/ 372 w 429"/>
                <a:gd name="T15" fmla="*/ 193 h 500"/>
                <a:gd name="T16" fmla="*/ 333 w 429"/>
                <a:gd name="T17" fmla="*/ 166 h 500"/>
                <a:gd name="T18" fmla="*/ 311 w 429"/>
                <a:gd name="T19" fmla="*/ 175 h 500"/>
                <a:gd name="T20" fmla="*/ 333 w 429"/>
                <a:gd name="T21" fmla="*/ 206 h 500"/>
                <a:gd name="T22" fmla="*/ 315 w 429"/>
                <a:gd name="T23" fmla="*/ 250 h 500"/>
                <a:gd name="T24" fmla="*/ 355 w 429"/>
                <a:gd name="T25" fmla="*/ 264 h 500"/>
                <a:gd name="T26" fmla="*/ 376 w 429"/>
                <a:gd name="T27" fmla="*/ 286 h 500"/>
                <a:gd name="T28" fmla="*/ 390 w 429"/>
                <a:gd name="T29" fmla="*/ 295 h 500"/>
                <a:gd name="T30" fmla="*/ 411 w 429"/>
                <a:gd name="T31" fmla="*/ 308 h 500"/>
                <a:gd name="T32" fmla="*/ 403 w 429"/>
                <a:gd name="T33" fmla="*/ 339 h 500"/>
                <a:gd name="T34" fmla="*/ 390 w 429"/>
                <a:gd name="T35" fmla="*/ 371 h 500"/>
                <a:gd name="T36" fmla="*/ 355 w 429"/>
                <a:gd name="T37" fmla="*/ 348 h 500"/>
                <a:gd name="T38" fmla="*/ 337 w 429"/>
                <a:gd name="T39" fmla="*/ 374 h 500"/>
                <a:gd name="T40" fmla="*/ 324 w 429"/>
                <a:gd name="T41" fmla="*/ 369 h 500"/>
                <a:gd name="T42" fmla="*/ 320 w 429"/>
                <a:gd name="T43" fmla="*/ 343 h 500"/>
                <a:gd name="T44" fmla="*/ 298 w 429"/>
                <a:gd name="T45" fmla="*/ 352 h 500"/>
                <a:gd name="T46" fmla="*/ 293 w 429"/>
                <a:gd name="T47" fmla="*/ 330 h 500"/>
                <a:gd name="T48" fmla="*/ 258 w 429"/>
                <a:gd name="T49" fmla="*/ 352 h 500"/>
                <a:gd name="T50" fmla="*/ 241 w 429"/>
                <a:gd name="T51" fmla="*/ 377 h 500"/>
                <a:gd name="T52" fmla="*/ 210 w 429"/>
                <a:gd name="T53" fmla="*/ 371 h 500"/>
                <a:gd name="T54" fmla="*/ 193 w 429"/>
                <a:gd name="T55" fmla="*/ 386 h 500"/>
                <a:gd name="T56" fmla="*/ 171 w 429"/>
                <a:gd name="T57" fmla="*/ 395 h 500"/>
                <a:gd name="T58" fmla="*/ 175 w 429"/>
                <a:gd name="T59" fmla="*/ 430 h 500"/>
                <a:gd name="T60" fmla="*/ 153 w 429"/>
                <a:gd name="T61" fmla="*/ 448 h 500"/>
                <a:gd name="T62" fmla="*/ 140 w 429"/>
                <a:gd name="T63" fmla="*/ 474 h 500"/>
                <a:gd name="T64" fmla="*/ 96 w 429"/>
                <a:gd name="T65" fmla="*/ 488 h 500"/>
                <a:gd name="T66" fmla="*/ 52 w 429"/>
                <a:gd name="T67" fmla="*/ 479 h 500"/>
                <a:gd name="T68" fmla="*/ 44 w 429"/>
                <a:gd name="T69" fmla="*/ 461 h 500"/>
                <a:gd name="T70" fmla="*/ 31 w 429"/>
                <a:gd name="T71" fmla="*/ 421 h 500"/>
                <a:gd name="T72" fmla="*/ 48 w 429"/>
                <a:gd name="T73" fmla="*/ 390 h 500"/>
                <a:gd name="T74" fmla="*/ 66 w 429"/>
                <a:gd name="T75" fmla="*/ 365 h 500"/>
                <a:gd name="T76" fmla="*/ 39 w 429"/>
                <a:gd name="T77" fmla="*/ 339 h 500"/>
                <a:gd name="T78" fmla="*/ 57 w 429"/>
                <a:gd name="T79" fmla="*/ 303 h 500"/>
                <a:gd name="T80" fmla="*/ 35 w 429"/>
                <a:gd name="T81" fmla="*/ 299 h 500"/>
                <a:gd name="T82" fmla="*/ 13 w 429"/>
                <a:gd name="T83" fmla="*/ 277 h 500"/>
                <a:gd name="T84" fmla="*/ 9 w 429"/>
                <a:gd name="T85" fmla="*/ 259 h 500"/>
                <a:gd name="T86" fmla="*/ 26 w 429"/>
                <a:gd name="T87" fmla="*/ 228 h 500"/>
                <a:gd name="T88" fmla="*/ 52 w 429"/>
                <a:gd name="T89" fmla="*/ 202 h 500"/>
                <a:gd name="T90" fmla="*/ 74 w 429"/>
                <a:gd name="T91" fmla="*/ 184 h 500"/>
                <a:gd name="T92" fmla="*/ 101 w 429"/>
                <a:gd name="T93" fmla="*/ 162 h 500"/>
                <a:gd name="T94" fmla="*/ 118 w 429"/>
                <a:gd name="T95" fmla="*/ 131 h 500"/>
                <a:gd name="T96" fmla="*/ 144 w 429"/>
                <a:gd name="T97" fmla="*/ 124 h 500"/>
                <a:gd name="T98" fmla="*/ 193 w 429"/>
                <a:gd name="T99" fmla="*/ 125 h 500"/>
                <a:gd name="T100" fmla="*/ 197 w 429"/>
                <a:gd name="T101" fmla="*/ 93 h 500"/>
                <a:gd name="T102" fmla="*/ 206 w 429"/>
                <a:gd name="T103" fmla="*/ 79 h 500"/>
                <a:gd name="T104" fmla="*/ 232 w 429"/>
                <a:gd name="T105" fmla="*/ 71 h 500"/>
                <a:gd name="T106" fmla="*/ 271 w 429"/>
                <a:gd name="T107" fmla="*/ 53 h 500"/>
                <a:gd name="T108" fmla="*/ 315 w 429"/>
                <a:gd name="T109" fmla="*/ 22 h 500"/>
                <a:gd name="T110" fmla="*/ 328 w 429"/>
                <a:gd name="T111" fmla="*/ 9 h 500"/>
                <a:gd name="T112" fmla="*/ 346 w 429"/>
                <a:gd name="T113" fmla="*/ 4 h 500"/>
                <a:gd name="T114" fmla="*/ 324 w 429"/>
                <a:gd name="T115" fmla="*/ 31 h 500"/>
                <a:gd name="T116" fmla="*/ 311 w 429"/>
                <a:gd name="T117" fmla="*/ 62 h 500"/>
                <a:gd name="T118" fmla="*/ 302 w 429"/>
                <a:gd name="T119" fmla="*/ 93 h 500"/>
                <a:gd name="T120" fmla="*/ 333 w 429"/>
                <a:gd name="T121" fmla="*/ 88 h 5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9" h="500">
                  <a:moveTo>
                    <a:pt x="363" y="66"/>
                  </a:moveTo>
                  <a:lnTo>
                    <a:pt x="368" y="75"/>
                  </a:lnTo>
                  <a:lnTo>
                    <a:pt x="376" y="79"/>
                  </a:lnTo>
                  <a:lnTo>
                    <a:pt x="381" y="84"/>
                  </a:lnTo>
                  <a:lnTo>
                    <a:pt x="385" y="88"/>
                  </a:lnTo>
                  <a:lnTo>
                    <a:pt x="390" y="93"/>
                  </a:lnTo>
                  <a:lnTo>
                    <a:pt x="394" y="93"/>
                  </a:lnTo>
                  <a:lnTo>
                    <a:pt x="394" y="88"/>
                  </a:lnTo>
                  <a:lnTo>
                    <a:pt x="407" y="88"/>
                  </a:lnTo>
                  <a:lnTo>
                    <a:pt x="411" y="93"/>
                  </a:lnTo>
                  <a:lnTo>
                    <a:pt x="416" y="93"/>
                  </a:lnTo>
                  <a:lnTo>
                    <a:pt x="420" y="93"/>
                  </a:lnTo>
                  <a:lnTo>
                    <a:pt x="425" y="93"/>
                  </a:lnTo>
                  <a:lnTo>
                    <a:pt x="429" y="97"/>
                  </a:lnTo>
                  <a:lnTo>
                    <a:pt x="425" y="106"/>
                  </a:lnTo>
                  <a:lnTo>
                    <a:pt x="425" y="110"/>
                  </a:lnTo>
                  <a:lnTo>
                    <a:pt x="425" y="115"/>
                  </a:lnTo>
                  <a:lnTo>
                    <a:pt x="425" y="119"/>
                  </a:lnTo>
                  <a:lnTo>
                    <a:pt x="425" y="128"/>
                  </a:lnTo>
                  <a:lnTo>
                    <a:pt x="425" y="137"/>
                  </a:lnTo>
                  <a:lnTo>
                    <a:pt x="425" y="146"/>
                  </a:lnTo>
                  <a:lnTo>
                    <a:pt x="420" y="150"/>
                  </a:lnTo>
                  <a:lnTo>
                    <a:pt x="416" y="150"/>
                  </a:lnTo>
                  <a:lnTo>
                    <a:pt x="411" y="150"/>
                  </a:lnTo>
                  <a:lnTo>
                    <a:pt x="407" y="150"/>
                  </a:lnTo>
                  <a:lnTo>
                    <a:pt x="403" y="150"/>
                  </a:lnTo>
                  <a:lnTo>
                    <a:pt x="398" y="150"/>
                  </a:lnTo>
                  <a:lnTo>
                    <a:pt x="394" y="155"/>
                  </a:lnTo>
                  <a:lnTo>
                    <a:pt x="390" y="155"/>
                  </a:lnTo>
                  <a:lnTo>
                    <a:pt x="385" y="155"/>
                  </a:lnTo>
                  <a:lnTo>
                    <a:pt x="381" y="155"/>
                  </a:lnTo>
                  <a:lnTo>
                    <a:pt x="376" y="159"/>
                  </a:lnTo>
                  <a:lnTo>
                    <a:pt x="381" y="164"/>
                  </a:lnTo>
                  <a:lnTo>
                    <a:pt x="381" y="168"/>
                  </a:lnTo>
                  <a:lnTo>
                    <a:pt x="381" y="172"/>
                  </a:lnTo>
                  <a:lnTo>
                    <a:pt x="381" y="181"/>
                  </a:lnTo>
                  <a:lnTo>
                    <a:pt x="381" y="186"/>
                  </a:lnTo>
                  <a:lnTo>
                    <a:pt x="381" y="194"/>
                  </a:lnTo>
                  <a:lnTo>
                    <a:pt x="381" y="199"/>
                  </a:lnTo>
                  <a:lnTo>
                    <a:pt x="372" y="199"/>
                  </a:lnTo>
                  <a:lnTo>
                    <a:pt x="363" y="199"/>
                  </a:lnTo>
                  <a:lnTo>
                    <a:pt x="359" y="194"/>
                  </a:lnTo>
                  <a:lnTo>
                    <a:pt x="350" y="181"/>
                  </a:lnTo>
                  <a:lnTo>
                    <a:pt x="341" y="177"/>
                  </a:lnTo>
                  <a:lnTo>
                    <a:pt x="333" y="172"/>
                  </a:lnTo>
                  <a:lnTo>
                    <a:pt x="328" y="168"/>
                  </a:lnTo>
                  <a:lnTo>
                    <a:pt x="320" y="168"/>
                  </a:lnTo>
                  <a:lnTo>
                    <a:pt x="320" y="172"/>
                  </a:lnTo>
                  <a:lnTo>
                    <a:pt x="315" y="172"/>
                  </a:lnTo>
                  <a:lnTo>
                    <a:pt x="311" y="181"/>
                  </a:lnTo>
                  <a:lnTo>
                    <a:pt x="311" y="186"/>
                  </a:lnTo>
                  <a:lnTo>
                    <a:pt x="315" y="194"/>
                  </a:lnTo>
                  <a:lnTo>
                    <a:pt x="320" y="199"/>
                  </a:lnTo>
                  <a:lnTo>
                    <a:pt x="328" y="208"/>
                  </a:lnTo>
                  <a:lnTo>
                    <a:pt x="333" y="212"/>
                  </a:lnTo>
                  <a:lnTo>
                    <a:pt x="333" y="221"/>
                  </a:lnTo>
                  <a:lnTo>
                    <a:pt x="328" y="230"/>
                  </a:lnTo>
                  <a:lnTo>
                    <a:pt x="324" y="239"/>
                  </a:lnTo>
                  <a:lnTo>
                    <a:pt x="320" y="252"/>
                  </a:lnTo>
                  <a:lnTo>
                    <a:pt x="315" y="256"/>
                  </a:lnTo>
                  <a:lnTo>
                    <a:pt x="315" y="261"/>
                  </a:lnTo>
                  <a:lnTo>
                    <a:pt x="324" y="265"/>
                  </a:lnTo>
                  <a:lnTo>
                    <a:pt x="337" y="265"/>
                  </a:lnTo>
                  <a:lnTo>
                    <a:pt x="350" y="265"/>
                  </a:lnTo>
                  <a:lnTo>
                    <a:pt x="355" y="270"/>
                  </a:lnTo>
                  <a:lnTo>
                    <a:pt x="359" y="279"/>
                  </a:lnTo>
                  <a:lnTo>
                    <a:pt x="368" y="287"/>
                  </a:lnTo>
                  <a:lnTo>
                    <a:pt x="368" y="292"/>
                  </a:lnTo>
                  <a:lnTo>
                    <a:pt x="372" y="296"/>
                  </a:lnTo>
                  <a:lnTo>
                    <a:pt x="376" y="292"/>
                  </a:lnTo>
                  <a:lnTo>
                    <a:pt x="381" y="296"/>
                  </a:lnTo>
                  <a:lnTo>
                    <a:pt x="385" y="292"/>
                  </a:lnTo>
                  <a:lnTo>
                    <a:pt x="390" y="287"/>
                  </a:lnTo>
                  <a:lnTo>
                    <a:pt x="390" y="296"/>
                  </a:lnTo>
                  <a:lnTo>
                    <a:pt x="390" y="301"/>
                  </a:lnTo>
                  <a:lnTo>
                    <a:pt x="390" y="305"/>
                  </a:lnTo>
                  <a:lnTo>
                    <a:pt x="394" y="309"/>
                  </a:lnTo>
                  <a:lnTo>
                    <a:pt x="398" y="309"/>
                  </a:lnTo>
                  <a:lnTo>
                    <a:pt x="407" y="309"/>
                  </a:lnTo>
                  <a:lnTo>
                    <a:pt x="411" y="314"/>
                  </a:lnTo>
                  <a:lnTo>
                    <a:pt x="411" y="318"/>
                  </a:lnTo>
                  <a:lnTo>
                    <a:pt x="411" y="327"/>
                  </a:lnTo>
                  <a:lnTo>
                    <a:pt x="411" y="332"/>
                  </a:lnTo>
                  <a:lnTo>
                    <a:pt x="407" y="340"/>
                  </a:lnTo>
                  <a:lnTo>
                    <a:pt x="403" y="345"/>
                  </a:lnTo>
                  <a:lnTo>
                    <a:pt x="398" y="354"/>
                  </a:lnTo>
                  <a:lnTo>
                    <a:pt x="398" y="363"/>
                  </a:lnTo>
                  <a:lnTo>
                    <a:pt x="394" y="376"/>
                  </a:lnTo>
                  <a:lnTo>
                    <a:pt x="394" y="380"/>
                  </a:lnTo>
                  <a:lnTo>
                    <a:pt x="390" y="380"/>
                  </a:lnTo>
                  <a:lnTo>
                    <a:pt x="385" y="376"/>
                  </a:lnTo>
                  <a:lnTo>
                    <a:pt x="381" y="371"/>
                  </a:lnTo>
                  <a:lnTo>
                    <a:pt x="376" y="363"/>
                  </a:lnTo>
                  <a:lnTo>
                    <a:pt x="363" y="358"/>
                  </a:lnTo>
                  <a:lnTo>
                    <a:pt x="355" y="354"/>
                  </a:lnTo>
                  <a:lnTo>
                    <a:pt x="346" y="363"/>
                  </a:lnTo>
                  <a:lnTo>
                    <a:pt x="341" y="367"/>
                  </a:lnTo>
                  <a:lnTo>
                    <a:pt x="333" y="371"/>
                  </a:lnTo>
                  <a:lnTo>
                    <a:pt x="333" y="380"/>
                  </a:lnTo>
                  <a:lnTo>
                    <a:pt x="337" y="385"/>
                  </a:lnTo>
                  <a:lnTo>
                    <a:pt x="337" y="394"/>
                  </a:lnTo>
                  <a:lnTo>
                    <a:pt x="337" y="398"/>
                  </a:lnTo>
                  <a:lnTo>
                    <a:pt x="337" y="402"/>
                  </a:lnTo>
                  <a:lnTo>
                    <a:pt x="328" y="389"/>
                  </a:lnTo>
                  <a:lnTo>
                    <a:pt x="324" y="376"/>
                  </a:lnTo>
                  <a:lnTo>
                    <a:pt x="320" y="371"/>
                  </a:lnTo>
                  <a:lnTo>
                    <a:pt x="320" y="363"/>
                  </a:lnTo>
                  <a:lnTo>
                    <a:pt x="328" y="358"/>
                  </a:lnTo>
                  <a:lnTo>
                    <a:pt x="320" y="354"/>
                  </a:lnTo>
                  <a:lnTo>
                    <a:pt x="320" y="349"/>
                  </a:lnTo>
                  <a:lnTo>
                    <a:pt x="315" y="354"/>
                  </a:lnTo>
                  <a:lnTo>
                    <a:pt x="311" y="358"/>
                  </a:lnTo>
                  <a:lnTo>
                    <a:pt x="306" y="358"/>
                  </a:lnTo>
                  <a:lnTo>
                    <a:pt x="302" y="358"/>
                  </a:lnTo>
                  <a:lnTo>
                    <a:pt x="298" y="358"/>
                  </a:lnTo>
                  <a:lnTo>
                    <a:pt x="298" y="354"/>
                  </a:lnTo>
                  <a:lnTo>
                    <a:pt x="302" y="345"/>
                  </a:lnTo>
                  <a:lnTo>
                    <a:pt x="302" y="340"/>
                  </a:lnTo>
                  <a:lnTo>
                    <a:pt x="298" y="336"/>
                  </a:lnTo>
                  <a:lnTo>
                    <a:pt x="293" y="336"/>
                  </a:lnTo>
                  <a:lnTo>
                    <a:pt x="289" y="336"/>
                  </a:lnTo>
                  <a:lnTo>
                    <a:pt x="280" y="340"/>
                  </a:lnTo>
                  <a:lnTo>
                    <a:pt x="271" y="345"/>
                  </a:lnTo>
                  <a:lnTo>
                    <a:pt x="267" y="349"/>
                  </a:lnTo>
                  <a:lnTo>
                    <a:pt x="258" y="358"/>
                  </a:lnTo>
                  <a:lnTo>
                    <a:pt x="249" y="367"/>
                  </a:lnTo>
                  <a:lnTo>
                    <a:pt x="241" y="367"/>
                  </a:lnTo>
                  <a:lnTo>
                    <a:pt x="236" y="371"/>
                  </a:lnTo>
                  <a:lnTo>
                    <a:pt x="236" y="380"/>
                  </a:lnTo>
                  <a:lnTo>
                    <a:pt x="241" y="389"/>
                  </a:lnTo>
                  <a:lnTo>
                    <a:pt x="236" y="394"/>
                  </a:lnTo>
                  <a:lnTo>
                    <a:pt x="232" y="394"/>
                  </a:lnTo>
                  <a:lnTo>
                    <a:pt x="223" y="394"/>
                  </a:lnTo>
                  <a:lnTo>
                    <a:pt x="219" y="389"/>
                  </a:lnTo>
                  <a:lnTo>
                    <a:pt x="210" y="380"/>
                  </a:lnTo>
                  <a:lnTo>
                    <a:pt x="206" y="376"/>
                  </a:lnTo>
                  <a:lnTo>
                    <a:pt x="206" y="380"/>
                  </a:lnTo>
                  <a:lnTo>
                    <a:pt x="201" y="389"/>
                  </a:lnTo>
                  <a:lnTo>
                    <a:pt x="197" y="394"/>
                  </a:lnTo>
                  <a:lnTo>
                    <a:pt x="193" y="398"/>
                  </a:lnTo>
                  <a:lnTo>
                    <a:pt x="188" y="402"/>
                  </a:lnTo>
                  <a:lnTo>
                    <a:pt x="184" y="398"/>
                  </a:lnTo>
                  <a:lnTo>
                    <a:pt x="175" y="398"/>
                  </a:lnTo>
                  <a:lnTo>
                    <a:pt x="171" y="402"/>
                  </a:lnTo>
                  <a:lnTo>
                    <a:pt x="171" y="407"/>
                  </a:lnTo>
                  <a:lnTo>
                    <a:pt x="171" y="416"/>
                  </a:lnTo>
                  <a:lnTo>
                    <a:pt x="175" y="424"/>
                  </a:lnTo>
                  <a:lnTo>
                    <a:pt x="179" y="429"/>
                  </a:lnTo>
                  <a:lnTo>
                    <a:pt x="179" y="438"/>
                  </a:lnTo>
                  <a:lnTo>
                    <a:pt x="175" y="442"/>
                  </a:lnTo>
                  <a:lnTo>
                    <a:pt x="171" y="447"/>
                  </a:lnTo>
                  <a:lnTo>
                    <a:pt x="166" y="447"/>
                  </a:lnTo>
                  <a:lnTo>
                    <a:pt x="158" y="451"/>
                  </a:lnTo>
                  <a:lnTo>
                    <a:pt x="153" y="455"/>
                  </a:lnTo>
                  <a:lnTo>
                    <a:pt x="153" y="460"/>
                  </a:lnTo>
                  <a:lnTo>
                    <a:pt x="144" y="469"/>
                  </a:lnTo>
                  <a:lnTo>
                    <a:pt x="144" y="473"/>
                  </a:lnTo>
                  <a:lnTo>
                    <a:pt x="144" y="478"/>
                  </a:lnTo>
                  <a:lnTo>
                    <a:pt x="144" y="482"/>
                  </a:lnTo>
                  <a:lnTo>
                    <a:pt x="140" y="486"/>
                  </a:lnTo>
                  <a:lnTo>
                    <a:pt x="127" y="491"/>
                  </a:lnTo>
                  <a:lnTo>
                    <a:pt x="118" y="495"/>
                  </a:lnTo>
                  <a:lnTo>
                    <a:pt x="114" y="500"/>
                  </a:lnTo>
                  <a:lnTo>
                    <a:pt x="105" y="500"/>
                  </a:lnTo>
                  <a:lnTo>
                    <a:pt x="96" y="500"/>
                  </a:lnTo>
                  <a:lnTo>
                    <a:pt x="87" y="500"/>
                  </a:lnTo>
                  <a:lnTo>
                    <a:pt x="74" y="500"/>
                  </a:lnTo>
                  <a:lnTo>
                    <a:pt x="66" y="500"/>
                  </a:lnTo>
                  <a:lnTo>
                    <a:pt x="57" y="495"/>
                  </a:lnTo>
                  <a:lnTo>
                    <a:pt x="52" y="491"/>
                  </a:lnTo>
                  <a:lnTo>
                    <a:pt x="48" y="486"/>
                  </a:lnTo>
                  <a:lnTo>
                    <a:pt x="52" y="482"/>
                  </a:lnTo>
                  <a:lnTo>
                    <a:pt x="57" y="473"/>
                  </a:lnTo>
                  <a:lnTo>
                    <a:pt x="48" y="473"/>
                  </a:lnTo>
                  <a:lnTo>
                    <a:pt x="44" y="473"/>
                  </a:lnTo>
                  <a:lnTo>
                    <a:pt x="39" y="464"/>
                  </a:lnTo>
                  <a:lnTo>
                    <a:pt x="31" y="455"/>
                  </a:lnTo>
                  <a:lnTo>
                    <a:pt x="31" y="451"/>
                  </a:lnTo>
                  <a:lnTo>
                    <a:pt x="31" y="442"/>
                  </a:lnTo>
                  <a:lnTo>
                    <a:pt x="31" y="433"/>
                  </a:lnTo>
                  <a:lnTo>
                    <a:pt x="35" y="429"/>
                  </a:lnTo>
                  <a:lnTo>
                    <a:pt x="39" y="420"/>
                  </a:lnTo>
                  <a:lnTo>
                    <a:pt x="44" y="411"/>
                  </a:lnTo>
                  <a:lnTo>
                    <a:pt x="48" y="407"/>
                  </a:lnTo>
                  <a:lnTo>
                    <a:pt x="48" y="402"/>
                  </a:lnTo>
                  <a:lnTo>
                    <a:pt x="52" y="402"/>
                  </a:lnTo>
                  <a:lnTo>
                    <a:pt x="57" y="389"/>
                  </a:lnTo>
                  <a:lnTo>
                    <a:pt x="61" y="380"/>
                  </a:lnTo>
                  <a:lnTo>
                    <a:pt x="66" y="380"/>
                  </a:lnTo>
                  <a:lnTo>
                    <a:pt x="66" y="371"/>
                  </a:lnTo>
                  <a:lnTo>
                    <a:pt x="57" y="367"/>
                  </a:lnTo>
                  <a:lnTo>
                    <a:pt x="52" y="358"/>
                  </a:lnTo>
                  <a:lnTo>
                    <a:pt x="44" y="354"/>
                  </a:lnTo>
                  <a:lnTo>
                    <a:pt x="39" y="349"/>
                  </a:lnTo>
                  <a:lnTo>
                    <a:pt x="39" y="345"/>
                  </a:lnTo>
                  <a:lnTo>
                    <a:pt x="44" y="336"/>
                  </a:lnTo>
                  <a:lnTo>
                    <a:pt x="52" y="327"/>
                  </a:lnTo>
                  <a:lnTo>
                    <a:pt x="57" y="318"/>
                  </a:lnTo>
                  <a:lnTo>
                    <a:pt x="61" y="314"/>
                  </a:lnTo>
                  <a:lnTo>
                    <a:pt x="57" y="309"/>
                  </a:lnTo>
                  <a:lnTo>
                    <a:pt x="48" y="314"/>
                  </a:lnTo>
                  <a:lnTo>
                    <a:pt x="44" y="318"/>
                  </a:lnTo>
                  <a:lnTo>
                    <a:pt x="39" y="314"/>
                  </a:lnTo>
                  <a:lnTo>
                    <a:pt x="39" y="309"/>
                  </a:lnTo>
                  <a:lnTo>
                    <a:pt x="35" y="305"/>
                  </a:lnTo>
                  <a:lnTo>
                    <a:pt x="35" y="301"/>
                  </a:lnTo>
                  <a:lnTo>
                    <a:pt x="26" y="296"/>
                  </a:lnTo>
                  <a:lnTo>
                    <a:pt x="26" y="292"/>
                  </a:lnTo>
                  <a:lnTo>
                    <a:pt x="22" y="287"/>
                  </a:lnTo>
                  <a:lnTo>
                    <a:pt x="13" y="283"/>
                  </a:lnTo>
                  <a:lnTo>
                    <a:pt x="9" y="287"/>
                  </a:lnTo>
                  <a:lnTo>
                    <a:pt x="0" y="283"/>
                  </a:lnTo>
                  <a:lnTo>
                    <a:pt x="0" y="279"/>
                  </a:lnTo>
                  <a:lnTo>
                    <a:pt x="4" y="274"/>
                  </a:lnTo>
                  <a:lnTo>
                    <a:pt x="9" y="265"/>
                  </a:lnTo>
                  <a:lnTo>
                    <a:pt x="17" y="261"/>
                  </a:lnTo>
                  <a:lnTo>
                    <a:pt x="17" y="256"/>
                  </a:lnTo>
                  <a:lnTo>
                    <a:pt x="22" y="252"/>
                  </a:lnTo>
                  <a:lnTo>
                    <a:pt x="22" y="243"/>
                  </a:lnTo>
                  <a:lnTo>
                    <a:pt x="26" y="234"/>
                  </a:lnTo>
                  <a:lnTo>
                    <a:pt x="26" y="230"/>
                  </a:lnTo>
                  <a:lnTo>
                    <a:pt x="35" y="221"/>
                  </a:lnTo>
                  <a:lnTo>
                    <a:pt x="39" y="217"/>
                  </a:lnTo>
                  <a:lnTo>
                    <a:pt x="44" y="217"/>
                  </a:lnTo>
                  <a:lnTo>
                    <a:pt x="52" y="208"/>
                  </a:lnTo>
                  <a:lnTo>
                    <a:pt x="61" y="208"/>
                  </a:lnTo>
                  <a:lnTo>
                    <a:pt x="66" y="203"/>
                  </a:lnTo>
                  <a:lnTo>
                    <a:pt x="70" y="203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9" y="181"/>
                  </a:lnTo>
                  <a:lnTo>
                    <a:pt x="87" y="177"/>
                  </a:lnTo>
                  <a:lnTo>
                    <a:pt x="92" y="172"/>
                  </a:lnTo>
                  <a:lnTo>
                    <a:pt x="96" y="168"/>
                  </a:lnTo>
                  <a:lnTo>
                    <a:pt x="101" y="168"/>
                  </a:lnTo>
                  <a:lnTo>
                    <a:pt x="105" y="164"/>
                  </a:lnTo>
                  <a:lnTo>
                    <a:pt x="105" y="159"/>
                  </a:lnTo>
                  <a:lnTo>
                    <a:pt x="114" y="150"/>
                  </a:lnTo>
                  <a:lnTo>
                    <a:pt x="114" y="146"/>
                  </a:lnTo>
                  <a:lnTo>
                    <a:pt x="118" y="137"/>
                  </a:lnTo>
                  <a:lnTo>
                    <a:pt x="118" y="133"/>
                  </a:lnTo>
                  <a:lnTo>
                    <a:pt x="127" y="128"/>
                  </a:lnTo>
                  <a:lnTo>
                    <a:pt x="131" y="124"/>
                  </a:lnTo>
                  <a:lnTo>
                    <a:pt x="140" y="124"/>
                  </a:lnTo>
                  <a:lnTo>
                    <a:pt x="144" y="124"/>
                  </a:lnTo>
                  <a:lnTo>
                    <a:pt x="153" y="124"/>
                  </a:lnTo>
                  <a:lnTo>
                    <a:pt x="162" y="124"/>
                  </a:lnTo>
                  <a:lnTo>
                    <a:pt x="175" y="128"/>
                  </a:lnTo>
                  <a:lnTo>
                    <a:pt x="184" y="128"/>
                  </a:lnTo>
                  <a:lnTo>
                    <a:pt x="193" y="128"/>
                  </a:lnTo>
                  <a:lnTo>
                    <a:pt x="197" y="128"/>
                  </a:lnTo>
                  <a:lnTo>
                    <a:pt x="201" y="119"/>
                  </a:lnTo>
                  <a:lnTo>
                    <a:pt x="201" y="106"/>
                  </a:lnTo>
                  <a:lnTo>
                    <a:pt x="201" y="97"/>
                  </a:lnTo>
                  <a:lnTo>
                    <a:pt x="197" y="93"/>
                  </a:lnTo>
                  <a:lnTo>
                    <a:pt x="193" y="88"/>
                  </a:lnTo>
                  <a:lnTo>
                    <a:pt x="193" y="84"/>
                  </a:lnTo>
                  <a:lnTo>
                    <a:pt x="197" y="79"/>
                  </a:lnTo>
                  <a:lnTo>
                    <a:pt x="201" y="79"/>
                  </a:lnTo>
                  <a:lnTo>
                    <a:pt x="206" y="79"/>
                  </a:lnTo>
                  <a:lnTo>
                    <a:pt x="210" y="79"/>
                  </a:lnTo>
                  <a:lnTo>
                    <a:pt x="214" y="75"/>
                  </a:lnTo>
                  <a:lnTo>
                    <a:pt x="219" y="75"/>
                  </a:lnTo>
                  <a:lnTo>
                    <a:pt x="223" y="71"/>
                  </a:lnTo>
                  <a:lnTo>
                    <a:pt x="232" y="71"/>
                  </a:lnTo>
                  <a:lnTo>
                    <a:pt x="236" y="71"/>
                  </a:lnTo>
                  <a:lnTo>
                    <a:pt x="241" y="66"/>
                  </a:lnTo>
                  <a:lnTo>
                    <a:pt x="258" y="62"/>
                  </a:lnTo>
                  <a:lnTo>
                    <a:pt x="263" y="57"/>
                  </a:lnTo>
                  <a:lnTo>
                    <a:pt x="271" y="53"/>
                  </a:lnTo>
                  <a:lnTo>
                    <a:pt x="285" y="44"/>
                  </a:lnTo>
                  <a:lnTo>
                    <a:pt x="302" y="31"/>
                  </a:lnTo>
                  <a:lnTo>
                    <a:pt x="311" y="31"/>
                  </a:lnTo>
                  <a:lnTo>
                    <a:pt x="311" y="26"/>
                  </a:lnTo>
                  <a:lnTo>
                    <a:pt x="315" y="22"/>
                  </a:lnTo>
                  <a:lnTo>
                    <a:pt x="315" y="18"/>
                  </a:lnTo>
                  <a:lnTo>
                    <a:pt x="315" y="13"/>
                  </a:lnTo>
                  <a:lnTo>
                    <a:pt x="320" y="13"/>
                  </a:lnTo>
                  <a:lnTo>
                    <a:pt x="324" y="9"/>
                  </a:lnTo>
                  <a:lnTo>
                    <a:pt x="328" y="9"/>
                  </a:lnTo>
                  <a:lnTo>
                    <a:pt x="333" y="4"/>
                  </a:lnTo>
                  <a:lnTo>
                    <a:pt x="337" y="0"/>
                  </a:lnTo>
                  <a:lnTo>
                    <a:pt x="341" y="0"/>
                  </a:lnTo>
                  <a:lnTo>
                    <a:pt x="346" y="0"/>
                  </a:lnTo>
                  <a:lnTo>
                    <a:pt x="346" y="4"/>
                  </a:lnTo>
                  <a:lnTo>
                    <a:pt x="341" y="4"/>
                  </a:lnTo>
                  <a:lnTo>
                    <a:pt x="337" y="13"/>
                  </a:lnTo>
                  <a:lnTo>
                    <a:pt x="333" y="18"/>
                  </a:lnTo>
                  <a:lnTo>
                    <a:pt x="328" y="26"/>
                  </a:lnTo>
                  <a:lnTo>
                    <a:pt x="324" y="31"/>
                  </a:lnTo>
                  <a:lnTo>
                    <a:pt x="324" y="35"/>
                  </a:lnTo>
                  <a:lnTo>
                    <a:pt x="320" y="40"/>
                  </a:lnTo>
                  <a:lnTo>
                    <a:pt x="315" y="48"/>
                  </a:lnTo>
                  <a:lnTo>
                    <a:pt x="315" y="57"/>
                  </a:lnTo>
                  <a:lnTo>
                    <a:pt x="311" y="62"/>
                  </a:lnTo>
                  <a:lnTo>
                    <a:pt x="311" y="71"/>
                  </a:lnTo>
                  <a:lnTo>
                    <a:pt x="306" y="71"/>
                  </a:lnTo>
                  <a:lnTo>
                    <a:pt x="302" y="79"/>
                  </a:lnTo>
                  <a:lnTo>
                    <a:pt x="298" y="84"/>
                  </a:lnTo>
                  <a:lnTo>
                    <a:pt x="302" y="93"/>
                  </a:lnTo>
                  <a:lnTo>
                    <a:pt x="306" y="97"/>
                  </a:lnTo>
                  <a:lnTo>
                    <a:pt x="311" y="102"/>
                  </a:lnTo>
                  <a:lnTo>
                    <a:pt x="320" y="102"/>
                  </a:lnTo>
                  <a:lnTo>
                    <a:pt x="324" y="93"/>
                  </a:lnTo>
                  <a:lnTo>
                    <a:pt x="333" y="88"/>
                  </a:lnTo>
                  <a:lnTo>
                    <a:pt x="337" y="88"/>
                  </a:lnTo>
                  <a:lnTo>
                    <a:pt x="346" y="79"/>
                  </a:lnTo>
                  <a:lnTo>
                    <a:pt x="355" y="71"/>
                  </a:lnTo>
                  <a:lnTo>
                    <a:pt x="363" y="66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3220" y="3228"/>
              <a:ext cx="390" cy="451"/>
            </a:xfrm>
            <a:custGeom>
              <a:avLst/>
              <a:gdLst>
                <a:gd name="T0" fmla="*/ 13 w 390"/>
                <a:gd name="T1" fmla="*/ 235 h 451"/>
                <a:gd name="T2" fmla="*/ 26 w 390"/>
                <a:gd name="T3" fmla="*/ 204 h 451"/>
                <a:gd name="T4" fmla="*/ 39 w 390"/>
                <a:gd name="T5" fmla="*/ 186 h 451"/>
                <a:gd name="T6" fmla="*/ 57 w 390"/>
                <a:gd name="T7" fmla="*/ 195 h 451"/>
                <a:gd name="T8" fmla="*/ 61 w 390"/>
                <a:gd name="T9" fmla="*/ 186 h 451"/>
                <a:gd name="T10" fmla="*/ 66 w 390"/>
                <a:gd name="T11" fmla="*/ 164 h 451"/>
                <a:gd name="T12" fmla="*/ 70 w 390"/>
                <a:gd name="T13" fmla="*/ 146 h 451"/>
                <a:gd name="T14" fmla="*/ 92 w 390"/>
                <a:gd name="T15" fmla="*/ 142 h 451"/>
                <a:gd name="T16" fmla="*/ 114 w 390"/>
                <a:gd name="T17" fmla="*/ 137 h 451"/>
                <a:gd name="T18" fmla="*/ 122 w 390"/>
                <a:gd name="T19" fmla="*/ 89 h 451"/>
                <a:gd name="T20" fmla="*/ 144 w 390"/>
                <a:gd name="T21" fmla="*/ 71 h 451"/>
                <a:gd name="T22" fmla="*/ 153 w 390"/>
                <a:gd name="T23" fmla="*/ 31 h 451"/>
                <a:gd name="T24" fmla="*/ 158 w 390"/>
                <a:gd name="T25" fmla="*/ 13 h 451"/>
                <a:gd name="T26" fmla="*/ 171 w 390"/>
                <a:gd name="T27" fmla="*/ 13 h 451"/>
                <a:gd name="T28" fmla="*/ 166 w 390"/>
                <a:gd name="T29" fmla="*/ 35 h 451"/>
                <a:gd name="T30" fmla="*/ 166 w 390"/>
                <a:gd name="T31" fmla="*/ 62 h 451"/>
                <a:gd name="T32" fmla="*/ 184 w 390"/>
                <a:gd name="T33" fmla="*/ 71 h 451"/>
                <a:gd name="T34" fmla="*/ 206 w 390"/>
                <a:gd name="T35" fmla="*/ 53 h 451"/>
                <a:gd name="T36" fmla="*/ 214 w 390"/>
                <a:gd name="T37" fmla="*/ 35 h 451"/>
                <a:gd name="T38" fmla="*/ 236 w 390"/>
                <a:gd name="T39" fmla="*/ 35 h 451"/>
                <a:gd name="T40" fmla="*/ 249 w 390"/>
                <a:gd name="T41" fmla="*/ 71 h 451"/>
                <a:gd name="T42" fmla="*/ 276 w 390"/>
                <a:gd name="T43" fmla="*/ 75 h 451"/>
                <a:gd name="T44" fmla="*/ 302 w 390"/>
                <a:gd name="T45" fmla="*/ 71 h 451"/>
                <a:gd name="T46" fmla="*/ 337 w 390"/>
                <a:gd name="T47" fmla="*/ 66 h 451"/>
                <a:gd name="T48" fmla="*/ 363 w 390"/>
                <a:gd name="T49" fmla="*/ 75 h 451"/>
                <a:gd name="T50" fmla="*/ 390 w 390"/>
                <a:gd name="T51" fmla="*/ 80 h 451"/>
                <a:gd name="T52" fmla="*/ 376 w 390"/>
                <a:gd name="T53" fmla="*/ 93 h 451"/>
                <a:gd name="T54" fmla="*/ 390 w 390"/>
                <a:gd name="T55" fmla="*/ 128 h 451"/>
                <a:gd name="T56" fmla="*/ 385 w 390"/>
                <a:gd name="T57" fmla="*/ 150 h 451"/>
                <a:gd name="T58" fmla="*/ 368 w 390"/>
                <a:gd name="T59" fmla="*/ 159 h 451"/>
                <a:gd name="T60" fmla="*/ 363 w 390"/>
                <a:gd name="T61" fmla="*/ 168 h 451"/>
                <a:gd name="T62" fmla="*/ 346 w 390"/>
                <a:gd name="T63" fmla="*/ 195 h 451"/>
                <a:gd name="T64" fmla="*/ 311 w 390"/>
                <a:gd name="T65" fmla="*/ 212 h 451"/>
                <a:gd name="T66" fmla="*/ 298 w 390"/>
                <a:gd name="T67" fmla="*/ 230 h 451"/>
                <a:gd name="T68" fmla="*/ 280 w 390"/>
                <a:gd name="T69" fmla="*/ 248 h 451"/>
                <a:gd name="T70" fmla="*/ 263 w 390"/>
                <a:gd name="T71" fmla="*/ 270 h 451"/>
                <a:gd name="T72" fmla="*/ 271 w 390"/>
                <a:gd name="T73" fmla="*/ 292 h 451"/>
                <a:gd name="T74" fmla="*/ 280 w 390"/>
                <a:gd name="T75" fmla="*/ 314 h 451"/>
                <a:gd name="T76" fmla="*/ 289 w 390"/>
                <a:gd name="T77" fmla="*/ 350 h 451"/>
                <a:gd name="T78" fmla="*/ 280 w 390"/>
                <a:gd name="T79" fmla="*/ 385 h 451"/>
                <a:gd name="T80" fmla="*/ 285 w 390"/>
                <a:gd name="T81" fmla="*/ 407 h 451"/>
                <a:gd name="T82" fmla="*/ 258 w 390"/>
                <a:gd name="T83" fmla="*/ 416 h 451"/>
                <a:gd name="T84" fmla="*/ 236 w 390"/>
                <a:gd name="T85" fmla="*/ 442 h 451"/>
                <a:gd name="T86" fmla="*/ 210 w 390"/>
                <a:gd name="T87" fmla="*/ 442 h 451"/>
                <a:gd name="T88" fmla="*/ 193 w 390"/>
                <a:gd name="T89" fmla="*/ 438 h 451"/>
                <a:gd name="T90" fmla="*/ 158 w 390"/>
                <a:gd name="T91" fmla="*/ 434 h 451"/>
                <a:gd name="T92" fmla="*/ 127 w 390"/>
                <a:gd name="T93" fmla="*/ 442 h 451"/>
                <a:gd name="T94" fmla="*/ 96 w 390"/>
                <a:gd name="T95" fmla="*/ 447 h 451"/>
                <a:gd name="T96" fmla="*/ 74 w 390"/>
                <a:gd name="T97" fmla="*/ 420 h 451"/>
                <a:gd name="T98" fmla="*/ 109 w 390"/>
                <a:gd name="T99" fmla="*/ 372 h 451"/>
                <a:gd name="T100" fmla="*/ 92 w 390"/>
                <a:gd name="T101" fmla="*/ 350 h 451"/>
                <a:gd name="T102" fmla="*/ 109 w 390"/>
                <a:gd name="T103" fmla="*/ 327 h 451"/>
                <a:gd name="T104" fmla="*/ 122 w 390"/>
                <a:gd name="T105" fmla="*/ 305 h 451"/>
                <a:gd name="T106" fmla="*/ 114 w 390"/>
                <a:gd name="T107" fmla="*/ 274 h 451"/>
                <a:gd name="T108" fmla="*/ 96 w 390"/>
                <a:gd name="T109" fmla="*/ 270 h 451"/>
                <a:gd name="T110" fmla="*/ 79 w 390"/>
                <a:gd name="T111" fmla="*/ 252 h 451"/>
                <a:gd name="T112" fmla="*/ 52 w 390"/>
                <a:gd name="T113" fmla="*/ 252 h 451"/>
                <a:gd name="T114" fmla="*/ 26 w 390"/>
                <a:gd name="T115" fmla="*/ 261 h 4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90" h="451">
                  <a:moveTo>
                    <a:pt x="9" y="274"/>
                  </a:moveTo>
                  <a:lnTo>
                    <a:pt x="0" y="261"/>
                  </a:lnTo>
                  <a:lnTo>
                    <a:pt x="9" y="248"/>
                  </a:lnTo>
                  <a:lnTo>
                    <a:pt x="13" y="235"/>
                  </a:lnTo>
                  <a:lnTo>
                    <a:pt x="17" y="226"/>
                  </a:lnTo>
                  <a:lnTo>
                    <a:pt x="17" y="217"/>
                  </a:lnTo>
                  <a:lnTo>
                    <a:pt x="22" y="212"/>
                  </a:lnTo>
                  <a:lnTo>
                    <a:pt x="26" y="204"/>
                  </a:lnTo>
                  <a:lnTo>
                    <a:pt x="31" y="195"/>
                  </a:lnTo>
                  <a:lnTo>
                    <a:pt x="31" y="190"/>
                  </a:lnTo>
                  <a:lnTo>
                    <a:pt x="35" y="186"/>
                  </a:lnTo>
                  <a:lnTo>
                    <a:pt x="39" y="186"/>
                  </a:lnTo>
                  <a:lnTo>
                    <a:pt x="44" y="186"/>
                  </a:lnTo>
                  <a:lnTo>
                    <a:pt x="48" y="186"/>
                  </a:lnTo>
                  <a:lnTo>
                    <a:pt x="52" y="190"/>
                  </a:lnTo>
                  <a:lnTo>
                    <a:pt x="57" y="195"/>
                  </a:lnTo>
                  <a:lnTo>
                    <a:pt x="57" y="199"/>
                  </a:lnTo>
                  <a:lnTo>
                    <a:pt x="61" y="195"/>
                  </a:lnTo>
                  <a:lnTo>
                    <a:pt x="66" y="190"/>
                  </a:lnTo>
                  <a:lnTo>
                    <a:pt x="61" y="186"/>
                  </a:lnTo>
                  <a:lnTo>
                    <a:pt x="61" y="181"/>
                  </a:lnTo>
                  <a:lnTo>
                    <a:pt x="57" y="177"/>
                  </a:lnTo>
                  <a:lnTo>
                    <a:pt x="61" y="173"/>
                  </a:lnTo>
                  <a:lnTo>
                    <a:pt x="66" y="164"/>
                  </a:lnTo>
                  <a:lnTo>
                    <a:pt x="61" y="159"/>
                  </a:lnTo>
                  <a:lnTo>
                    <a:pt x="61" y="150"/>
                  </a:lnTo>
                  <a:lnTo>
                    <a:pt x="66" y="146"/>
                  </a:lnTo>
                  <a:lnTo>
                    <a:pt x="70" y="146"/>
                  </a:lnTo>
                  <a:lnTo>
                    <a:pt x="74" y="142"/>
                  </a:lnTo>
                  <a:lnTo>
                    <a:pt x="83" y="133"/>
                  </a:lnTo>
                  <a:lnTo>
                    <a:pt x="83" y="137"/>
                  </a:lnTo>
                  <a:lnTo>
                    <a:pt x="92" y="142"/>
                  </a:lnTo>
                  <a:lnTo>
                    <a:pt x="96" y="142"/>
                  </a:lnTo>
                  <a:lnTo>
                    <a:pt x="101" y="142"/>
                  </a:lnTo>
                  <a:lnTo>
                    <a:pt x="105" y="142"/>
                  </a:lnTo>
                  <a:lnTo>
                    <a:pt x="114" y="137"/>
                  </a:lnTo>
                  <a:lnTo>
                    <a:pt x="122" y="128"/>
                  </a:lnTo>
                  <a:lnTo>
                    <a:pt x="127" y="120"/>
                  </a:lnTo>
                  <a:lnTo>
                    <a:pt x="127" y="111"/>
                  </a:lnTo>
                  <a:lnTo>
                    <a:pt x="122" y="89"/>
                  </a:lnTo>
                  <a:lnTo>
                    <a:pt x="122" y="80"/>
                  </a:lnTo>
                  <a:lnTo>
                    <a:pt x="127" y="80"/>
                  </a:lnTo>
                  <a:lnTo>
                    <a:pt x="131" y="75"/>
                  </a:lnTo>
                  <a:lnTo>
                    <a:pt x="144" y="71"/>
                  </a:lnTo>
                  <a:lnTo>
                    <a:pt x="149" y="58"/>
                  </a:lnTo>
                  <a:lnTo>
                    <a:pt x="149" y="49"/>
                  </a:lnTo>
                  <a:lnTo>
                    <a:pt x="153" y="44"/>
                  </a:lnTo>
                  <a:lnTo>
                    <a:pt x="153" y="31"/>
                  </a:lnTo>
                  <a:lnTo>
                    <a:pt x="149" y="27"/>
                  </a:lnTo>
                  <a:lnTo>
                    <a:pt x="149" y="22"/>
                  </a:lnTo>
                  <a:lnTo>
                    <a:pt x="153" y="18"/>
                  </a:lnTo>
                  <a:lnTo>
                    <a:pt x="158" y="13"/>
                  </a:lnTo>
                  <a:lnTo>
                    <a:pt x="158" y="9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1" y="13"/>
                  </a:lnTo>
                  <a:lnTo>
                    <a:pt x="175" y="18"/>
                  </a:lnTo>
                  <a:lnTo>
                    <a:pt x="171" y="22"/>
                  </a:lnTo>
                  <a:lnTo>
                    <a:pt x="162" y="22"/>
                  </a:lnTo>
                  <a:lnTo>
                    <a:pt x="166" y="35"/>
                  </a:lnTo>
                  <a:lnTo>
                    <a:pt x="171" y="44"/>
                  </a:lnTo>
                  <a:lnTo>
                    <a:pt x="166" y="49"/>
                  </a:lnTo>
                  <a:lnTo>
                    <a:pt x="166" y="53"/>
                  </a:lnTo>
                  <a:lnTo>
                    <a:pt x="166" y="62"/>
                  </a:lnTo>
                  <a:lnTo>
                    <a:pt x="166" y="66"/>
                  </a:lnTo>
                  <a:lnTo>
                    <a:pt x="171" y="71"/>
                  </a:lnTo>
                  <a:lnTo>
                    <a:pt x="175" y="75"/>
                  </a:lnTo>
                  <a:lnTo>
                    <a:pt x="184" y="71"/>
                  </a:lnTo>
                  <a:lnTo>
                    <a:pt x="188" y="71"/>
                  </a:lnTo>
                  <a:lnTo>
                    <a:pt x="193" y="71"/>
                  </a:lnTo>
                  <a:lnTo>
                    <a:pt x="197" y="62"/>
                  </a:lnTo>
                  <a:lnTo>
                    <a:pt x="206" y="53"/>
                  </a:lnTo>
                  <a:lnTo>
                    <a:pt x="206" y="49"/>
                  </a:lnTo>
                  <a:lnTo>
                    <a:pt x="206" y="44"/>
                  </a:lnTo>
                  <a:lnTo>
                    <a:pt x="210" y="44"/>
                  </a:lnTo>
                  <a:lnTo>
                    <a:pt x="214" y="35"/>
                  </a:lnTo>
                  <a:lnTo>
                    <a:pt x="214" y="31"/>
                  </a:lnTo>
                  <a:lnTo>
                    <a:pt x="232" y="22"/>
                  </a:lnTo>
                  <a:lnTo>
                    <a:pt x="236" y="31"/>
                  </a:lnTo>
                  <a:lnTo>
                    <a:pt x="236" y="35"/>
                  </a:lnTo>
                  <a:lnTo>
                    <a:pt x="241" y="49"/>
                  </a:lnTo>
                  <a:lnTo>
                    <a:pt x="245" y="58"/>
                  </a:lnTo>
                  <a:lnTo>
                    <a:pt x="245" y="66"/>
                  </a:lnTo>
                  <a:lnTo>
                    <a:pt x="249" y="71"/>
                  </a:lnTo>
                  <a:lnTo>
                    <a:pt x="254" y="75"/>
                  </a:lnTo>
                  <a:lnTo>
                    <a:pt x="263" y="80"/>
                  </a:lnTo>
                  <a:lnTo>
                    <a:pt x="271" y="75"/>
                  </a:lnTo>
                  <a:lnTo>
                    <a:pt x="276" y="75"/>
                  </a:lnTo>
                  <a:lnTo>
                    <a:pt x="285" y="80"/>
                  </a:lnTo>
                  <a:lnTo>
                    <a:pt x="293" y="80"/>
                  </a:lnTo>
                  <a:lnTo>
                    <a:pt x="298" y="75"/>
                  </a:lnTo>
                  <a:lnTo>
                    <a:pt x="302" y="71"/>
                  </a:lnTo>
                  <a:lnTo>
                    <a:pt x="311" y="71"/>
                  </a:lnTo>
                  <a:lnTo>
                    <a:pt x="320" y="66"/>
                  </a:lnTo>
                  <a:lnTo>
                    <a:pt x="328" y="66"/>
                  </a:lnTo>
                  <a:lnTo>
                    <a:pt x="337" y="66"/>
                  </a:lnTo>
                  <a:lnTo>
                    <a:pt x="341" y="71"/>
                  </a:lnTo>
                  <a:lnTo>
                    <a:pt x="350" y="71"/>
                  </a:lnTo>
                  <a:lnTo>
                    <a:pt x="355" y="75"/>
                  </a:lnTo>
                  <a:lnTo>
                    <a:pt x="363" y="75"/>
                  </a:lnTo>
                  <a:lnTo>
                    <a:pt x="372" y="75"/>
                  </a:lnTo>
                  <a:lnTo>
                    <a:pt x="385" y="71"/>
                  </a:lnTo>
                  <a:lnTo>
                    <a:pt x="385" y="75"/>
                  </a:lnTo>
                  <a:lnTo>
                    <a:pt x="390" y="80"/>
                  </a:lnTo>
                  <a:lnTo>
                    <a:pt x="385" y="84"/>
                  </a:lnTo>
                  <a:lnTo>
                    <a:pt x="381" y="84"/>
                  </a:lnTo>
                  <a:lnTo>
                    <a:pt x="376" y="89"/>
                  </a:lnTo>
                  <a:lnTo>
                    <a:pt x="376" y="93"/>
                  </a:lnTo>
                  <a:lnTo>
                    <a:pt x="381" y="102"/>
                  </a:lnTo>
                  <a:lnTo>
                    <a:pt x="385" y="106"/>
                  </a:lnTo>
                  <a:lnTo>
                    <a:pt x="385" y="115"/>
                  </a:lnTo>
                  <a:lnTo>
                    <a:pt x="390" y="128"/>
                  </a:lnTo>
                  <a:lnTo>
                    <a:pt x="390" y="137"/>
                  </a:lnTo>
                  <a:lnTo>
                    <a:pt x="390" y="142"/>
                  </a:lnTo>
                  <a:lnTo>
                    <a:pt x="385" y="146"/>
                  </a:lnTo>
                  <a:lnTo>
                    <a:pt x="385" y="150"/>
                  </a:lnTo>
                  <a:lnTo>
                    <a:pt x="381" y="150"/>
                  </a:lnTo>
                  <a:lnTo>
                    <a:pt x="372" y="150"/>
                  </a:lnTo>
                  <a:lnTo>
                    <a:pt x="372" y="155"/>
                  </a:lnTo>
                  <a:lnTo>
                    <a:pt x="368" y="159"/>
                  </a:lnTo>
                  <a:lnTo>
                    <a:pt x="368" y="164"/>
                  </a:lnTo>
                  <a:lnTo>
                    <a:pt x="372" y="164"/>
                  </a:lnTo>
                  <a:lnTo>
                    <a:pt x="368" y="168"/>
                  </a:lnTo>
                  <a:lnTo>
                    <a:pt x="363" y="168"/>
                  </a:lnTo>
                  <a:lnTo>
                    <a:pt x="355" y="177"/>
                  </a:lnTo>
                  <a:lnTo>
                    <a:pt x="350" y="181"/>
                  </a:lnTo>
                  <a:lnTo>
                    <a:pt x="346" y="186"/>
                  </a:lnTo>
                  <a:lnTo>
                    <a:pt x="346" y="195"/>
                  </a:lnTo>
                  <a:lnTo>
                    <a:pt x="341" y="195"/>
                  </a:lnTo>
                  <a:lnTo>
                    <a:pt x="337" y="199"/>
                  </a:lnTo>
                  <a:lnTo>
                    <a:pt x="320" y="208"/>
                  </a:lnTo>
                  <a:lnTo>
                    <a:pt x="311" y="212"/>
                  </a:lnTo>
                  <a:lnTo>
                    <a:pt x="306" y="217"/>
                  </a:lnTo>
                  <a:lnTo>
                    <a:pt x="302" y="221"/>
                  </a:lnTo>
                  <a:lnTo>
                    <a:pt x="302" y="226"/>
                  </a:lnTo>
                  <a:lnTo>
                    <a:pt x="298" y="230"/>
                  </a:lnTo>
                  <a:lnTo>
                    <a:pt x="293" y="239"/>
                  </a:lnTo>
                  <a:lnTo>
                    <a:pt x="289" y="243"/>
                  </a:lnTo>
                  <a:lnTo>
                    <a:pt x="285" y="248"/>
                  </a:lnTo>
                  <a:lnTo>
                    <a:pt x="280" y="248"/>
                  </a:lnTo>
                  <a:lnTo>
                    <a:pt x="280" y="257"/>
                  </a:lnTo>
                  <a:lnTo>
                    <a:pt x="276" y="265"/>
                  </a:lnTo>
                  <a:lnTo>
                    <a:pt x="271" y="270"/>
                  </a:lnTo>
                  <a:lnTo>
                    <a:pt x="263" y="270"/>
                  </a:lnTo>
                  <a:lnTo>
                    <a:pt x="258" y="274"/>
                  </a:lnTo>
                  <a:lnTo>
                    <a:pt x="258" y="283"/>
                  </a:lnTo>
                  <a:lnTo>
                    <a:pt x="263" y="288"/>
                  </a:lnTo>
                  <a:lnTo>
                    <a:pt x="271" y="292"/>
                  </a:lnTo>
                  <a:lnTo>
                    <a:pt x="276" y="301"/>
                  </a:lnTo>
                  <a:lnTo>
                    <a:pt x="280" y="305"/>
                  </a:lnTo>
                  <a:lnTo>
                    <a:pt x="280" y="310"/>
                  </a:lnTo>
                  <a:lnTo>
                    <a:pt x="280" y="314"/>
                  </a:lnTo>
                  <a:lnTo>
                    <a:pt x="285" y="323"/>
                  </a:lnTo>
                  <a:lnTo>
                    <a:pt x="280" y="336"/>
                  </a:lnTo>
                  <a:lnTo>
                    <a:pt x="280" y="345"/>
                  </a:lnTo>
                  <a:lnTo>
                    <a:pt x="289" y="350"/>
                  </a:lnTo>
                  <a:lnTo>
                    <a:pt x="298" y="354"/>
                  </a:lnTo>
                  <a:lnTo>
                    <a:pt x="293" y="363"/>
                  </a:lnTo>
                  <a:lnTo>
                    <a:pt x="285" y="376"/>
                  </a:lnTo>
                  <a:lnTo>
                    <a:pt x="280" y="385"/>
                  </a:lnTo>
                  <a:lnTo>
                    <a:pt x="285" y="389"/>
                  </a:lnTo>
                  <a:lnTo>
                    <a:pt x="293" y="389"/>
                  </a:lnTo>
                  <a:lnTo>
                    <a:pt x="289" y="398"/>
                  </a:lnTo>
                  <a:lnTo>
                    <a:pt x="285" y="407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7" y="416"/>
                  </a:lnTo>
                  <a:lnTo>
                    <a:pt x="258" y="416"/>
                  </a:lnTo>
                  <a:lnTo>
                    <a:pt x="254" y="420"/>
                  </a:lnTo>
                  <a:lnTo>
                    <a:pt x="245" y="425"/>
                  </a:lnTo>
                  <a:lnTo>
                    <a:pt x="241" y="434"/>
                  </a:lnTo>
                  <a:lnTo>
                    <a:pt x="236" y="442"/>
                  </a:lnTo>
                  <a:lnTo>
                    <a:pt x="232" y="442"/>
                  </a:lnTo>
                  <a:lnTo>
                    <a:pt x="228" y="442"/>
                  </a:lnTo>
                  <a:lnTo>
                    <a:pt x="219" y="442"/>
                  </a:lnTo>
                  <a:lnTo>
                    <a:pt x="210" y="442"/>
                  </a:lnTo>
                  <a:lnTo>
                    <a:pt x="206" y="442"/>
                  </a:lnTo>
                  <a:lnTo>
                    <a:pt x="201" y="442"/>
                  </a:lnTo>
                  <a:lnTo>
                    <a:pt x="197" y="442"/>
                  </a:lnTo>
                  <a:lnTo>
                    <a:pt x="193" y="438"/>
                  </a:lnTo>
                  <a:lnTo>
                    <a:pt x="184" y="438"/>
                  </a:lnTo>
                  <a:lnTo>
                    <a:pt x="175" y="438"/>
                  </a:lnTo>
                  <a:lnTo>
                    <a:pt x="166" y="438"/>
                  </a:lnTo>
                  <a:lnTo>
                    <a:pt x="158" y="434"/>
                  </a:lnTo>
                  <a:lnTo>
                    <a:pt x="149" y="434"/>
                  </a:lnTo>
                  <a:lnTo>
                    <a:pt x="140" y="434"/>
                  </a:lnTo>
                  <a:lnTo>
                    <a:pt x="131" y="438"/>
                  </a:lnTo>
                  <a:lnTo>
                    <a:pt x="127" y="442"/>
                  </a:lnTo>
                  <a:lnTo>
                    <a:pt x="118" y="442"/>
                  </a:lnTo>
                  <a:lnTo>
                    <a:pt x="109" y="447"/>
                  </a:lnTo>
                  <a:lnTo>
                    <a:pt x="101" y="451"/>
                  </a:lnTo>
                  <a:lnTo>
                    <a:pt x="96" y="447"/>
                  </a:lnTo>
                  <a:lnTo>
                    <a:pt x="92" y="442"/>
                  </a:lnTo>
                  <a:lnTo>
                    <a:pt x="83" y="438"/>
                  </a:lnTo>
                  <a:lnTo>
                    <a:pt x="74" y="429"/>
                  </a:lnTo>
                  <a:lnTo>
                    <a:pt x="74" y="420"/>
                  </a:lnTo>
                  <a:lnTo>
                    <a:pt x="83" y="411"/>
                  </a:lnTo>
                  <a:lnTo>
                    <a:pt x="92" y="398"/>
                  </a:lnTo>
                  <a:lnTo>
                    <a:pt x="96" y="389"/>
                  </a:lnTo>
                  <a:lnTo>
                    <a:pt x="109" y="372"/>
                  </a:lnTo>
                  <a:lnTo>
                    <a:pt x="101" y="363"/>
                  </a:lnTo>
                  <a:lnTo>
                    <a:pt x="96" y="358"/>
                  </a:lnTo>
                  <a:lnTo>
                    <a:pt x="87" y="354"/>
                  </a:lnTo>
                  <a:lnTo>
                    <a:pt x="92" y="350"/>
                  </a:lnTo>
                  <a:lnTo>
                    <a:pt x="101" y="350"/>
                  </a:lnTo>
                  <a:lnTo>
                    <a:pt x="105" y="345"/>
                  </a:lnTo>
                  <a:lnTo>
                    <a:pt x="109" y="336"/>
                  </a:lnTo>
                  <a:lnTo>
                    <a:pt x="109" y="327"/>
                  </a:lnTo>
                  <a:lnTo>
                    <a:pt x="114" y="323"/>
                  </a:lnTo>
                  <a:lnTo>
                    <a:pt x="118" y="319"/>
                  </a:lnTo>
                  <a:lnTo>
                    <a:pt x="122" y="319"/>
                  </a:lnTo>
                  <a:lnTo>
                    <a:pt x="122" y="305"/>
                  </a:lnTo>
                  <a:lnTo>
                    <a:pt x="122" y="296"/>
                  </a:lnTo>
                  <a:lnTo>
                    <a:pt x="122" y="292"/>
                  </a:lnTo>
                  <a:lnTo>
                    <a:pt x="114" y="279"/>
                  </a:lnTo>
                  <a:lnTo>
                    <a:pt x="114" y="274"/>
                  </a:lnTo>
                  <a:lnTo>
                    <a:pt x="109" y="274"/>
                  </a:lnTo>
                  <a:lnTo>
                    <a:pt x="101" y="279"/>
                  </a:lnTo>
                  <a:lnTo>
                    <a:pt x="96" y="274"/>
                  </a:lnTo>
                  <a:lnTo>
                    <a:pt x="96" y="270"/>
                  </a:lnTo>
                  <a:lnTo>
                    <a:pt x="101" y="261"/>
                  </a:lnTo>
                  <a:lnTo>
                    <a:pt x="96" y="257"/>
                  </a:lnTo>
                  <a:lnTo>
                    <a:pt x="92" y="252"/>
                  </a:lnTo>
                  <a:lnTo>
                    <a:pt x="79" y="252"/>
                  </a:lnTo>
                  <a:lnTo>
                    <a:pt x="70" y="252"/>
                  </a:lnTo>
                  <a:lnTo>
                    <a:pt x="61" y="257"/>
                  </a:lnTo>
                  <a:lnTo>
                    <a:pt x="57" y="248"/>
                  </a:lnTo>
                  <a:lnTo>
                    <a:pt x="52" y="252"/>
                  </a:lnTo>
                  <a:lnTo>
                    <a:pt x="39" y="252"/>
                  </a:lnTo>
                  <a:lnTo>
                    <a:pt x="31" y="252"/>
                  </a:lnTo>
                  <a:lnTo>
                    <a:pt x="26" y="257"/>
                  </a:lnTo>
                  <a:lnTo>
                    <a:pt x="26" y="261"/>
                  </a:lnTo>
                  <a:lnTo>
                    <a:pt x="22" y="265"/>
                  </a:lnTo>
                  <a:lnTo>
                    <a:pt x="17" y="270"/>
                  </a:lnTo>
                  <a:lnTo>
                    <a:pt x="9" y="274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3080" y="2604"/>
              <a:ext cx="319" cy="339"/>
            </a:xfrm>
            <a:custGeom>
              <a:avLst/>
              <a:gdLst>
                <a:gd name="T0" fmla="*/ 188 w 319"/>
                <a:gd name="T1" fmla="*/ 335 h 337"/>
                <a:gd name="T2" fmla="*/ 162 w 319"/>
                <a:gd name="T3" fmla="*/ 349 h 337"/>
                <a:gd name="T4" fmla="*/ 153 w 319"/>
                <a:gd name="T5" fmla="*/ 326 h 337"/>
                <a:gd name="T6" fmla="*/ 166 w 319"/>
                <a:gd name="T7" fmla="*/ 304 h 337"/>
                <a:gd name="T8" fmla="*/ 175 w 319"/>
                <a:gd name="T9" fmla="*/ 278 h 337"/>
                <a:gd name="T10" fmla="*/ 192 w 319"/>
                <a:gd name="T11" fmla="*/ 245 h 337"/>
                <a:gd name="T12" fmla="*/ 188 w 319"/>
                <a:gd name="T13" fmla="*/ 241 h 337"/>
                <a:gd name="T14" fmla="*/ 171 w 319"/>
                <a:gd name="T15" fmla="*/ 255 h 337"/>
                <a:gd name="T16" fmla="*/ 162 w 319"/>
                <a:gd name="T17" fmla="*/ 273 h 337"/>
                <a:gd name="T18" fmla="*/ 122 w 319"/>
                <a:gd name="T19" fmla="*/ 300 h 337"/>
                <a:gd name="T20" fmla="*/ 87 w 319"/>
                <a:gd name="T21" fmla="*/ 318 h 337"/>
                <a:gd name="T22" fmla="*/ 65 w 319"/>
                <a:gd name="T23" fmla="*/ 322 h 337"/>
                <a:gd name="T24" fmla="*/ 48 w 319"/>
                <a:gd name="T25" fmla="*/ 287 h 337"/>
                <a:gd name="T26" fmla="*/ 44 w 319"/>
                <a:gd name="T27" fmla="*/ 278 h 337"/>
                <a:gd name="T28" fmla="*/ 30 w 319"/>
                <a:gd name="T29" fmla="*/ 295 h 337"/>
                <a:gd name="T30" fmla="*/ 13 w 319"/>
                <a:gd name="T31" fmla="*/ 309 h 337"/>
                <a:gd name="T32" fmla="*/ 0 w 319"/>
                <a:gd name="T33" fmla="*/ 295 h 337"/>
                <a:gd name="T34" fmla="*/ 9 w 319"/>
                <a:gd name="T35" fmla="*/ 273 h 337"/>
                <a:gd name="T36" fmla="*/ 4 w 319"/>
                <a:gd name="T37" fmla="*/ 236 h 337"/>
                <a:gd name="T38" fmla="*/ 26 w 319"/>
                <a:gd name="T39" fmla="*/ 223 h 337"/>
                <a:gd name="T40" fmla="*/ 35 w 319"/>
                <a:gd name="T41" fmla="*/ 197 h 337"/>
                <a:gd name="T42" fmla="*/ 48 w 319"/>
                <a:gd name="T43" fmla="*/ 166 h 337"/>
                <a:gd name="T44" fmla="*/ 52 w 319"/>
                <a:gd name="T45" fmla="*/ 139 h 337"/>
                <a:gd name="T46" fmla="*/ 35 w 319"/>
                <a:gd name="T47" fmla="*/ 126 h 337"/>
                <a:gd name="T48" fmla="*/ 9 w 319"/>
                <a:gd name="T49" fmla="*/ 95 h 337"/>
                <a:gd name="T50" fmla="*/ 9 w 319"/>
                <a:gd name="T51" fmla="*/ 62 h 337"/>
                <a:gd name="T52" fmla="*/ 30 w 319"/>
                <a:gd name="T53" fmla="*/ 40 h 337"/>
                <a:gd name="T54" fmla="*/ 44 w 319"/>
                <a:gd name="T55" fmla="*/ 23 h 337"/>
                <a:gd name="T56" fmla="*/ 61 w 319"/>
                <a:gd name="T57" fmla="*/ 5 h 337"/>
                <a:gd name="T58" fmla="*/ 96 w 319"/>
                <a:gd name="T59" fmla="*/ 9 h 337"/>
                <a:gd name="T60" fmla="*/ 136 w 319"/>
                <a:gd name="T61" fmla="*/ 5 h 337"/>
                <a:gd name="T62" fmla="*/ 149 w 319"/>
                <a:gd name="T63" fmla="*/ 27 h 337"/>
                <a:gd name="T64" fmla="*/ 162 w 319"/>
                <a:gd name="T65" fmla="*/ 40 h 337"/>
                <a:gd name="T66" fmla="*/ 171 w 319"/>
                <a:gd name="T67" fmla="*/ 45 h 337"/>
                <a:gd name="T68" fmla="*/ 188 w 319"/>
                <a:gd name="T69" fmla="*/ 53 h 337"/>
                <a:gd name="T70" fmla="*/ 201 w 319"/>
                <a:gd name="T71" fmla="*/ 53 h 337"/>
                <a:gd name="T72" fmla="*/ 214 w 319"/>
                <a:gd name="T73" fmla="*/ 67 h 337"/>
                <a:gd name="T74" fmla="*/ 236 w 319"/>
                <a:gd name="T75" fmla="*/ 71 h 337"/>
                <a:gd name="T76" fmla="*/ 241 w 319"/>
                <a:gd name="T77" fmla="*/ 67 h 337"/>
                <a:gd name="T78" fmla="*/ 267 w 319"/>
                <a:gd name="T79" fmla="*/ 71 h 337"/>
                <a:gd name="T80" fmla="*/ 284 w 319"/>
                <a:gd name="T81" fmla="*/ 84 h 337"/>
                <a:gd name="T82" fmla="*/ 302 w 319"/>
                <a:gd name="T83" fmla="*/ 117 h 337"/>
                <a:gd name="T84" fmla="*/ 315 w 319"/>
                <a:gd name="T85" fmla="*/ 135 h 337"/>
                <a:gd name="T86" fmla="*/ 298 w 319"/>
                <a:gd name="T87" fmla="*/ 161 h 337"/>
                <a:gd name="T88" fmla="*/ 284 w 319"/>
                <a:gd name="T89" fmla="*/ 179 h 337"/>
                <a:gd name="T90" fmla="*/ 271 w 319"/>
                <a:gd name="T91" fmla="*/ 188 h 337"/>
                <a:gd name="T92" fmla="*/ 262 w 319"/>
                <a:gd name="T93" fmla="*/ 205 h 337"/>
                <a:gd name="T94" fmla="*/ 249 w 319"/>
                <a:gd name="T95" fmla="*/ 236 h 337"/>
                <a:gd name="T96" fmla="*/ 258 w 319"/>
                <a:gd name="T97" fmla="*/ 269 h 337"/>
                <a:gd name="T98" fmla="*/ 236 w 319"/>
                <a:gd name="T99" fmla="*/ 287 h 337"/>
                <a:gd name="T100" fmla="*/ 219 w 319"/>
                <a:gd name="T101" fmla="*/ 304 h 3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9" h="337">
                  <a:moveTo>
                    <a:pt x="214" y="301"/>
                  </a:moveTo>
                  <a:lnTo>
                    <a:pt x="206" y="306"/>
                  </a:lnTo>
                  <a:lnTo>
                    <a:pt x="197" y="314"/>
                  </a:lnTo>
                  <a:lnTo>
                    <a:pt x="188" y="323"/>
                  </a:lnTo>
                  <a:lnTo>
                    <a:pt x="184" y="323"/>
                  </a:lnTo>
                  <a:lnTo>
                    <a:pt x="175" y="328"/>
                  </a:lnTo>
                  <a:lnTo>
                    <a:pt x="171" y="337"/>
                  </a:lnTo>
                  <a:lnTo>
                    <a:pt x="162" y="337"/>
                  </a:lnTo>
                  <a:lnTo>
                    <a:pt x="157" y="332"/>
                  </a:lnTo>
                  <a:lnTo>
                    <a:pt x="153" y="328"/>
                  </a:lnTo>
                  <a:lnTo>
                    <a:pt x="149" y="319"/>
                  </a:lnTo>
                  <a:lnTo>
                    <a:pt x="153" y="314"/>
                  </a:lnTo>
                  <a:lnTo>
                    <a:pt x="157" y="306"/>
                  </a:lnTo>
                  <a:lnTo>
                    <a:pt x="162" y="306"/>
                  </a:lnTo>
                  <a:lnTo>
                    <a:pt x="162" y="297"/>
                  </a:lnTo>
                  <a:lnTo>
                    <a:pt x="166" y="292"/>
                  </a:lnTo>
                  <a:lnTo>
                    <a:pt x="166" y="283"/>
                  </a:lnTo>
                  <a:lnTo>
                    <a:pt x="171" y="275"/>
                  </a:lnTo>
                  <a:lnTo>
                    <a:pt x="175" y="270"/>
                  </a:lnTo>
                  <a:lnTo>
                    <a:pt x="175" y="266"/>
                  </a:lnTo>
                  <a:lnTo>
                    <a:pt x="179" y="261"/>
                  </a:lnTo>
                  <a:lnTo>
                    <a:pt x="184" y="253"/>
                  </a:lnTo>
                  <a:lnTo>
                    <a:pt x="188" y="248"/>
                  </a:lnTo>
                  <a:lnTo>
                    <a:pt x="192" y="239"/>
                  </a:lnTo>
                  <a:lnTo>
                    <a:pt x="197" y="239"/>
                  </a:lnTo>
                  <a:lnTo>
                    <a:pt x="197" y="235"/>
                  </a:lnTo>
                  <a:lnTo>
                    <a:pt x="192" y="235"/>
                  </a:lnTo>
                  <a:lnTo>
                    <a:pt x="188" y="235"/>
                  </a:lnTo>
                  <a:lnTo>
                    <a:pt x="184" y="239"/>
                  </a:lnTo>
                  <a:lnTo>
                    <a:pt x="179" y="244"/>
                  </a:lnTo>
                  <a:lnTo>
                    <a:pt x="175" y="244"/>
                  </a:lnTo>
                  <a:lnTo>
                    <a:pt x="171" y="248"/>
                  </a:lnTo>
                  <a:lnTo>
                    <a:pt x="166" y="248"/>
                  </a:lnTo>
                  <a:lnTo>
                    <a:pt x="166" y="253"/>
                  </a:lnTo>
                  <a:lnTo>
                    <a:pt x="166" y="257"/>
                  </a:lnTo>
                  <a:lnTo>
                    <a:pt x="162" y="261"/>
                  </a:lnTo>
                  <a:lnTo>
                    <a:pt x="162" y="266"/>
                  </a:lnTo>
                  <a:lnTo>
                    <a:pt x="153" y="266"/>
                  </a:lnTo>
                  <a:lnTo>
                    <a:pt x="136" y="279"/>
                  </a:lnTo>
                  <a:lnTo>
                    <a:pt x="122" y="288"/>
                  </a:lnTo>
                  <a:lnTo>
                    <a:pt x="114" y="292"/>
                  </a:lnTo>
                  <a:lnTo>
                    <a:pt x="109" y="297"/>
                  </a:lnTo>
                  <a:lnTo>
                    <a:pt x="92" y="301"/>
                  </a:lnTo>
                  <a:lnTo>
                    <a:pt x="87" y="306"/>
                  </a:lnTo>
                  <a:lnTo>
                    <a:pt x="83" y="306"/>
                  </a:lnTo>
                  <a:lnTo>
                    <a:pt x="74" y="306"/>
                  </a:lnTo>
                  <a:lnTo>
                    <a:pt x="70" y="310"/>
                  </a:lnTo>
                  <a:lnTo>
                    <a:pt x="65" y="310"/>
                  </a:lnTo>
                  <a:lnTo>
                    <a:pt x="52" y="306"/>
                  </a:lnTo>
                  <a:lnTo>
                    <a:pt x="48" y="301"/>
                  </a:lnTo>
                  <a:lnTo>
                    <a:pt x="48" y="283"/>
                  </a:lnTo>
                  <a:lnTo>
                    <a:pt x="48" y="275"/>
                  </a:lnTo>
                  <a:lnTo>
                    <a:pt x="48" y="270"/>
                  </a:lnTo>
                  <a:lnTo>
                    <a:pt x="48" y="261"/>
                  </a:lnTo>
                  <a:lnTo>
                    <a:pt x="44" y="261"/>
                  </a:lnTo>
                  <a:lnTo>
                    <a:pt x="44" y="266"/>
                  </a:lnTo>
                  <a:lnTo>
                    <a:pt x="44" y="275"/>
                  </a:lnTo>
                  <a:lnTo>
                    <a:pt x="39" y="275"/>
                  </a:lnTo>
                  <a:lnTo>
                    <a:pt x="35" y="279"/>
                  </a:lnTo>
                  <a:lnTo>
                    <a:pt x="30" y="283"/>
                  </a:lnTo>
                  <a:lnTo>
                    <a:pt x="26" y="283"/>
                  </a:lnTo>
                  <a:lnTo>
                    <a:pt x="17" y="283"/>
                  </a:lnTo>
                  <a:lnTo>
                    <a:pt x="13" y="288"/>
                  </a:lnTo>
                  <a:lnTo>
                    <a:pt x="13" y="297"/>
                  </a:lnTo>
                  <a:lnTo>
                    <a:pt x="9" y="297"/>
                  </a:lnTo>
                  <a:lnTo>
                    <a:pt x="4" y="292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4" y="275"/>
                  </a:lnTo>
                  <a:lnTo>
                    <a:pt x="4" y="270"/>
                  </a:lnTo>
                  <a:lnTo>
                    <a:pt x="9" y="266"/>
                  </a:lnTo>
                  <a:lnTo>
                    <a:pt x="9" y="261"/>
                  </a:lnTo>
                  <a:lnTo>
                    <a:pt x="9" y="244"/>
                  </a:lnTo>
                  <a:lnTo>
                    <a:pt x="9" y="239"/>
                  </a:lnTo>
                  <a:lnTo>
                    <a:pt x="9" y="235"/>
                  </a:lnTo>
                  <a:lnTo>
                    <a:pt x="4" y="230"/>
                  </a:lnTo>
                  <a:lnTo>
                    <a:pt x="0" y="230"/>
                  </a:lnTo>
                  <a:lnTo>
                    <a:pt x="9" y="226"/>
                  </a:lnTo>
                  <a:lnTo>
                    <a:pt x="17" y="222"/>
                  </a:lnTo>
                  <a:lnTo>
                    <a:pt x="26" y="217"/>
                  </a:lnTo>
                  <a:lnTo>
                    <a:pt x="35" y="213"/>
                  </a:lnTo>
                  <a:lnTo>
                    <a:pt x="39" y="204"/>
                  </a:lnTo>
                  <a:lnTo>
                    <a:pt x="39" y="199"/>
                  </a:lnTo>
                  <a:lnTo>
                    <a:pt x="35" y="191"/>
                  </a:lnTo>
                  <a:lnTo>
                    <a:pt x="35" y="177"/>
                  </a:lnTo>
                  <a:lnTo>
                    <a:pt x="39" y="173"/>
                  </a:lnTo>
                  <a:lnTo>
                    <a:pt x="44" y="168"/>
                  </a:lnTo>
                  <a:lnTo>
                    <a:pt x="48" y="160"/>
                  </a:lnTo>
                  <a:lnTo>
                    <a:pt x="57" y="151"/>
                  </a:lnTo>
                  <a:lnTo>
                    <a:pt x="61" y="142"/>
                  </a:lnTo>
                  <a:lnTo>
                    <a:pt x="61" y="133"/>
                  </a:lnTo>
                  <a:lnTo>
                    <a:pt x="52" y="133"/>
                  </a:lnTo>
                  <a:lnTo>
                    <a:pt x="48" y="129"/>
                  </a:lnTo>
                  <a:lnTo>
                    <a:pt x="44" y="133"/>
                  </a:lnTo>
                  <a:lnTo>
                    <a:pt x="39" y="133"/>
                  </a:lnTo>
                  <a:lnTo>
                    <a:pt x="35" y="120"/>
                  </a:lnTo>
                  <a:lnTo>
                    <a:pt x="30" y="111"/>
                  </a:lnTo>
                  <a:lnTo>
                    <a:pt x="26" y="107"/>
                  </a:lnTo>
                  <a:lnTo>
                    <a:pt x="17" y="98"/>
                  </a:lnTo>
                  <a:lnTo>
                    <a:pt x="9" y="89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9" y="71"/>
                  </a:lnTo>
                  <a:lnTo>
                    <a:pt x="9" y="62"/>
                  </a:lnTo>
                  <a:lnTo>
                    <a:pt x="9" y="58"/>
                  </a:lnTo>
                  <a:lnTo>
                    <a:pt x="13" y="53"/>
                  </a:lnTo>
                  <a:lnTo>
                    <a:pt x="22" y="45"/>
                  </a:lnTo>
                  <a:lnTo>
                    <a:pt x="30" y="40"/>
                  </a:lnTo>
                  <a:lnTo>
                    <a:pt x="35" y="31"/>
                  </a:lnTo>
                  <a:lnTo>
                    <a:pt x="39" y="31"/>
                  </a:lnTo>
                  <a:lnTo>
                    <a:pt x="39" y="27"/>
                  </a:lnTo>
                  <a:lnTo>
                    <a:pt x="44" y="23"/>
                  </a:lnTo>
                  <a:lnTo>
                    <a:pt x="44" y="1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61" y="5"/>
                  </a:lnTo>
                  <a:lnTo>
                    <a:pt x="70" y="5"/>
                  </a:lnTo>
                  <a:lnTo>
                    <a:pt x="74" y="9"/>
                  </a:lnTo>
                  <a:lnTo>
                    <a:pt x="83" y="9"/>
                  </a:lnTo>
                  <a:lnTo>
                    <a:pt x="96" y="9"/>
                  </a:lnTo>
                  <a:lnTo>
                    <a:pt x="100" y="14"/>
                  </a:lnTo>
                  <a:lnTo>
                    <a:pt x="109" y="14"/>
                  </a:lnTo>
                  <a:lnTo>
                    <a:pt x="127" y="5"/>
                  </a:lnTo>
                  <a:lnTo>
                    <a:pt x="136" y="5"/>
                  </a:lnTo>
                  <a:lnTo>
                    <a:pt x="140" y="9"/>
                  </a:lnTo>
                  <a:lnTo>
                    <a:pt x="140" y="14"/>
                  </a:lnTo>
                  <a:lnTo>
                    <a:pt x="149" y="23"/>
                  </a:lnTo>
                  <a:lnTo>
                    <a:pt x="149" y="27"/>
                  </a:lnTo>
                  <a:lnTo>
                    <a:pt x="149" y="31"/>
                  </a:lnTo>
                  <a:lnTo>
                    <a:pt x="153" y="36"/>
                  </a:lnTo>
                  <a:lnTo>
                    <a:pt x="157" y="40"/>
                  </a:lnTo>
                  <a:lnTo>
                    <a:pt x="162" y="40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1" y="40"/>
                  </a:lnTo>
                  <a:lnTo>
                    <a:pt x="171" y="45"/>
                  </a:lnTo>
                  <a:lnTo>
                    <a:pt x="175" y="49"/>
                  </a:lnTo>
                  <a:lnTo>
                    <a:pt x="184" y="45"/>
                  </a:lnTo>
                  <a:lnTo>
                    <a:pt x="188" y="49"/>
                  </a:lnTo>
                  <a:lnTo>
                    <a:pt x="188" y="53"/>
                  </a:lnTo>
                  <a:lnTo>
                    <a:pt x="192" y="58"/>
                  </a:lnTo>
                  <a:lnTo>
                    <a:pt x="197" y="58"/>
                  </a:lnTo>
                  <a:lnTo>
                    <a:pt x="201" y="58"/>
                  </a:lnTo>
                  <a:lnTo>
                    <a:pt x="201" y="53"/>
                  </a:lnTo>
                  <a:lnTo>
                    <a:pt x="206" y="53"/>
                  </a:lnTo>
                  <a:lnTo>
                    <a:pt x="206" y="58"/>
                  </a:lnTo>
                  <a:lnTo>
                    <a:pt x="214" y="62"/>
                  </a:lnTo>
                  <a:lnTo>
                    <a:pt x="214" y="67"/>
                  </a:lnTo>
                  <a:lnTo>
                    <a:pt x="219" y="67"/>
                  </a:lnTo>
                  <a:lnTo>
                    <a:pt x="223" y="67"/>
                  </a:lnTo>
                  <a:lnTo>
                    <a:pt x="227" y="67"/>
                  </a:lnTo>
                  <a:lnTo>
                    <a:pt x="236" y="71"/>
                  </a:lnTo>
                  <a:lnTo>
                    <a:pt x="236" y="76"/>
                  </a:lnTo>
                  <a:lnTo>
                    <a:pt x="241" y="76"/>
                  </a:lnTo>
                  <a:lnTo>
                    <a:pt x="241" y="71"/>
                  </a:lnTo>
                  <a:lnTo>
                    <a:pt x="241" y="67"/>
                  </a:lnTo>
                  <a:lnTo>
                    <a:pt x="245" y="67"/>
                  </a:lnTo>
                  <a:lnTo>
                    <a:pt x="254" y="71"/>
                  </a:lnTo>
                  <a:lnTo>
                    <a:pt x="262" y="71"/>
                  </a:lnTo>
                  <a:lnTo>
                    <a:pt x="267" y="71"/>
                  </a:lnTo>
                  <a:lnTo>
                    <a:pt x="271" y="80"/>
                  </a:lnTo>
                  <a:lnTo>
                    <a:pt x="276" y="84"/>
                  </a:lnTo>
                  <a:lnTo>
                    <a:pt x="280" y="84"/>
                  </a:lnTo>
                  <a:lnTo>
                    <a:pt x="284" y="84"/>
                  </a:lnTo>
                  <a:lnTo>
                    <a:pt x="289" y="93"/>
                  </a:lnTo>
                  <a:lnTo>
                    <a:pt x="293" y="93"/>
                  </a:lnTo>
                  <a:lnTo>
                    <a:pt x="293" y="98"/>
                  </a:lnTo>
                  <a:lnTo>
                    <a:pt x="302" y="111"/>
                  </a:lnTo>
                  <a:lnTo>
                    <a:pt x="306" y="111"/>
                  </a:lnTo>
                  <a:lnTo>
                    <a:pt x="315" y="115"/>
                  </a:lnTo>
                  <a:lnTo>
                    <a:pt x="319" y="120"/>
                  </a:lnTo>
                  <a:lnTo>
                    <a:pt x="315" y="129"/>
                  </a:lnTo>
                  <a:lnTo>
                    <a:pt x="311" y="133"/>
                  </a:lnTo>
                  <a:lnTo>
                    <a:pt x="306" y="142"/>
                  </a:lnTo>
                  <a:lnTo>
                    <a:pt x="298" y="151"/>
                  </a:lnTo>
                  <a:lnTo>
                    <a:pt x="298" y="155"/>
                  </a:lnTo>
                  <a:lnTo>
                    <a:pt x="298" y="160"/>
                  </a:lnTo>
                  <a:lnTo>
                    <a:pt x="293" y="164"/>
                  </a:lnTo>
                  <a:lnTo>
                    <a:pt x="289" y="164"/>
                  </a:lnTo>
                  <a:lnTo>
                    <a:pt x="284" y="173"/>
                  </a:lnTo>
                  <a:lnTo>
                    <a:pt x="284" y="177"/>
                  </a:lnTo>
                  <a:lnTo>
                    <a:pt x="280" y="177"/>
                  </a:lnTo>
                  <a:lnTo>
                    <a:pt x="276" y="177"/>
                  </a:lnTo>
                  <a:lnTo>
                    <a:pt x="271" y="182"/>
                  </a:lnTo>
                  <a:lnTo>
                    <a:pt x="267" y="182"/>
                  </a:lnTo>
                  <a:lnTo>
                    <a:pt x="262" y="182"/>
                  </a:lnTo>
                  <a:lnTo>
                    <a:pt x="262" y="186"/>
                  </a:lnTo>
                  <a:lnTo>
                    <a:pt x="262" y="199"/>
                  </a:lnTo>
                  <a:lnTo>
                    <a:pt x="258" y="208"/>
                  </a:lnTo>
                  <a:lnTo>
                    <a:pt x="258" y="217"/>
                  </a:lnTo>
                  <a:lnTo>
                    <a:pt x="249" y="226"/>
                  </a:lnTo>
                  <a:lnTo>
                    <a:pt x="249" y="230"/>
                  </a:lnTo>
                  <a:lnTo>
                    <a:pt x="254" y="235"/>
                  </a:lnTo>
                  <a:lnTo>
                    <a:pt x="262" y="244"/>
                  </a:lnTo>
                  <a:lnTo>
                    <a:pt x="262" y="253"/>
                  </a:lnTo>
                  <a:lnTo>
                    <a:pt x="258" y="257"/>
                  </a:lnTo>
                  <a:lnTo>
                    <a:pt x="249" y="261"/>
                  </a:lnTo>
                  <a:lnTo>
                    <a:pt x="245" y="266"/>
                  </a:lnTo>
                  <a:lnTo>
                    <a:pt x="241" y="270"/>
                  </a:lnTo>
                  <a:lnTo>
                    <a:pt x="236" y="275"/>
                  </a:lnTo>
                  <a:lnTo>
                    <a:pt x="232" y="279"/>
                  </a:lnTo>
                  <a:lnTo>
                    <a:pt x="227" y="283"/>
                  </a:lnTo>
                  <a:lnTo>
                    <a:pt x="219" y="288"/>
                  </a:lnTo>
                  <a:lnTo>
                    <a:pt x="219" y="292"/>
                  </a:lnTo>
                  <a:lnTo>
                    <a:pt x="214" y="301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502" y="711"/>
              <a:ext cx="622" cy="668"/>
            </a:xfrm>
            <a:custGeom>
              <a:avLst/>
              <a:gdLst>
                <a:gd name="T0" fmla="*/ 210 w 622"/>
                <a:gd name="T1" fmla="*/ 637 h 668"/>
                <a:gd name="T2" fmla="*/ 188 w 622"/>
                <a:gd name="T3" fmla="*/ 619 h 668"/>
                <a:gd name="T4" fmla="*/ 175 w 622"/>
                <a:gd name="T5" fmla="*/ 602 h 668"/>
                <a:gd name="T6" fmla="*/ 184 w 622"/>
                <a:gd name="T7" fmla="*/ 535 h 668"/>
                <a:gd name="T8" fmla="*/ 157 w 622"/>
                <a:gd name="T9" fmla="*/ 531 h 668"/>
                <a:gd name="T10" fmla="*/ 144 w 622"/>
                <a:gd name="T11" fmla="*/ 513 h 668"/>
                <a:gd name="T12" fmla="*/ 118 w 622"/>
                <a:gd name="T13" fmla="*/ 500 h 668"/>
                <a:gd name="T14" fmla="*/ 122 w 622"/>
                <a:gd name="T15" fmla="*/ 456 h 668"/>
                <a:gd name="T16" fmla="*/ 105 w 622"/>
                <a:gd name="T17" fmla="*/ 443 h 668"/>
                <a:gd name="T18" fmla="*/ 74 w 622"/>
                <a:gd name="T19" fmla="*/ 407 h 668"/>
                <a:gd name="T20" fmla="*/ 57 w 622"/>
                <a:gd name="T21" fmla="*/ 372 h 668"/>
                <a:gd name="T22" fmla="*/ 13 w 622"/>
                <a:gd name="T23" fmla="*/ 341 h 668"/>
                <a:gd name="T24" fmla="*/ 13 w 622"/>
                <a:gd name="T25" fmla="*/ 319 h 668"/>
                <a:gd name="T26" fmla="*/ 52 w 622"/>
                <a:gd name="T27" fmla="*/ 279 h 668"/>
                <a:gd name="T28" fmla="*/ 87 w 622"/>
                <a:gd name="T29" fmla="*/ 235 h 668"/>
                <a:gd name="T30" fmla="*/ 96 w 622"/>
                <a:gd name="T31" fmla="*/ 190 h 668"/>
                <a:gd name="T32" fmla="*/ 122 w 622"/>
                <a:gd name="T33" fmla="*/ 173 h 668"/>
                <a:gd name="T34" fmla="*/ 153 w 622"/>
                <a:gd name="T35" fmla="*/ 142 h 668"/>
                <a:gd name="T36" fmla="*/ 188 w 622"/>
                <a:gd name="T37" fmla="*/ 142 h 668"/>
                <a:gd name="T38" fmla="*/ 236 w 622"/>
                <a:gd name="T39" fmla="*/ 133 h 668"/>
                <a:gd name="T40" fmla="*/ 245 w 622"/>
                <a:gd name="T41" fmla="*/ 80 h 668"/>
                <a:gd name="T42" fmla="*/ 280 w 622"/>
                <a:gd name="T43" fmla="*/ 13 h 668"/>
                <a:gd name="T44" fmla="*/ 315 w 622"/>
                <a:gd name="T45" fmla="*/ 5 h 668"/>
                <a:gd name="T46" fmla="*/ 363 w 622"/>
                <a:gd name="T47" fmla="*/ 13 h 668"/>
                <a:gd name="T48" fmla="*/ 376 w 622"/>
                <a:gd name="T49" fmla="*/ 44 h 668"/>
                <a:gd name="T50" fmla="*/ 381 w 622"/>
                <a:gd name="T51" fmla="*/ 89 h 668"/>
                <a:gd name="T52" fmla="*/ 407 w 622"/>
                <a:gd name="T53" fmla="*/ 102 h 668"/>
                <a:gd name="T54" fmla="*/ 433 w 622"/>
                <a:gd name="T55" fmla="*/ 98 h 668"/>
                <a:gd name="T56" fmla="*/ 433 w 622"/>
                <a:gd name="T57" fmla="*/ 120 h 668"/>
                <a:gd name="T58" fmla="*/ 446 w 622"/>
                <a:gd name="T59" fmla="*/ 137 h 668"/>
                <a:gd name="T60" fmla="*/ 490 w 622"/>
                <a:gd name="T61" fmla="*/ 155 h 668"/>
                <a:gd name="T62" fmla="*/ 486 w 622"/>
                <a:gd name="T63" fmla="*/ 177 h 668"/>
                <a:gd name="T64" fmla="*/ 499 w 622"/>
                <a:gd name="T65" fmla="*/ 195 h 668"/>
                <a:gd name="T66" fmla="*/ 477 w 622"/>
                <a:gd name="T67" fmla="*/ 190 h 668"/>
                <a:gd name="T68" fmla="*/ 486 w 622"/>
                <a:gd name="T69" fmla="*/ 213 h 668"/>
                <a:gd name="T70" fmla="*/ 464 w 622"/>
                <a:gd name="T71" fmla="*/ 243 h 668"/>
                <a:gd name="T72" fmla="*/ 481 w 622"/>
                <a:gd name="T73" fmla="*/ 261 h 668"/>
                <a:gd name="T74" fmla="*/ 512 w 622"/>
                <a:gd name="T75" fmla="*/ 252 h 668"/>
                <a:gd name="T76" fmla="*/ 538 w 622"/>
                <a:gd name="T77" fmla="*/ 261 h 668"/>
                <a:gd name="T78" fmla="*/ 547 w 622"/>
                <a:gd name="T79" fmla="*/ 283 h 668"/>
                <a:gd name="T80" fmla="*/ 573 w 622"/>
                <a:gd name="T81" fmla="*/ 288 h 668"/>
                <a:gd name="T82" fmla="*/ 565 w 622"/>
                <a:gd name="T83" fmla="*/ 381 h 668"/>
                <a:gd name="T84" fmla="*/ 591 w 622"/>
                <a:gd name="T85" fmla="*/ 412 h 668"/>
                <a:gd name="T86" fmla="*/ 617 w 622"/>
                <a:gd name="T87" fmla="*/ 460 h 668"/>
                <a:gd name="T88" fmla="*/ 613 w 622"/>
                <a:gd name="T89" fmla="*/ 487 h 668"/>
                <a:gd name="T90" fmla="*/ 587 w 622"/>
                <a:gd name="T91" fmla="*/ 478 h 668"/>
                <a:gd name="T92" fmla="*/ 565 w 622"/>
                <a:gd name="T93" fmla="*/ 482 h 668"/>
                <a:gd name="T94" fmla="*/ 525 w 622"/>
                <a:gd name="T95" fmla="*/ 482 h 668"/>
                <a:gd name="T96" fmla="*/ 512 w 622"/>
                <a:gd name="T97" fmla="*/ 504 h 668"/>
                <a:gd name="T98" fmla="*/ 521 w 622"/>
                <a:gd name="T99" fmla="*/ 527 h 668"/>
                <a:gd name="T100" fmla="*/ 525 w 622"/>
                <a:gd name="T101" fmla="*/ 544 h 668"/>
                <a:gd name="T102" fmla="*/ 499 w 622"/>
                <a:gd name="T103" fmla="*/ 558 h 668"/>
                <a:gd name="T104" fmla="*/ 468 w 622"/>
                <a:gd name="T105" fmla="*/ 558 h 668"/>
                <a:gd name="T106" fmla="*/ 446 w 622"/>
                <a:gd name="T107" fmla="*/ 575 h 668"/>
                <a:gd name="T108" fmla="*/ 398 w 622"/>
                <a:gd name="T109" fmla="*/ 611 h 668"/>
                <a:gd name="T110" fmla="*/ 376 w 622"/>
                <a:gd name="T111" fmla="*/ 589 h 668"/>
                <a:gd name="T112" fmla="*/ 337 w 622"/>
                <a:gd name="T113" fmla="*/ 589 h 668"/>
                <a:gd name="T114" fmla="*/ 315 w 622"/>
                <a:gd name="T115" fmla="*/ 624 h 668"/>
                <a:gd name="T116" fmla="*/ 267 w 622"/>
                <a:gd name="T117" fmla="*/ 633 h 668"/>
                <a:gd name="T118" fmla="*/ 232 w 622"/>
                <a:gd name="T119" fmla="*/ 650 h 668"/>
                <a:gd name="T120" fmla="*/ 210 w 622"/>
                <a:gd name="T121" fmla="*/ 655 h 6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22" h="668">
                  <a:moveTo>
                    <a:pt x="210" y="655"/>
                  </a:moveTo>
                  <a:lnTo>
                    <a:pt x="210" y="650"/>
                  </a:lnTo>
                  <a:lnTo>
                    <a:pt x="210" y="646"/>
                  </a:lnTo>
                  <a:lnTo>
                    <a:pt x="210" y="642"/>
                  </a:lnTo>
                  <a:lnTo>
                    <a:pt x="210" y="637"/>
                  </a:lnTo>
                  <a:lnTo>
                    <a:pt x="206" y="637"/>
                  </a:lnTo>
                  <a:lnTo>
                    <a:pt x="192" y="633"/>
                  </a:lnTo>
                  <a:lnTo>
                    <a:pt x="188" y="633"/>
                  </a:lnTo>
                  <a:lnTo>
                    <a:pt x="192" y="624"/>
                  </a:lnTo>
                  <a:lnTo>
                    <a:pt x="188" y="619"/>
                  </a:lnTo>
                  <a:lnTo>
                    <a:pt x="188" y="615"/>
                  </a:lnTo>
                  <a:lnTo>
                    <a:pt x="184" y="615"/>
                  </a:lnTo>
                  <a:lnTo>
                    <a:pt x="179" y="615"/>
                  </a:lnTo>
                  <a:lnTo>
                    <a:pt x="175" y="611"/>
                  </a:lnTo>
                  <a:lnTo>
                    <a:pt x="175" y="602"/>
                  </a:lnTo>
                  <a:lnTo>
                    <a:pt x="179" y="589"/>
                  </a:lnTo>
                  <a:lnTo>
                    <a:pt x="184" y="562"/>
                  </a:lnTo>
                  <a:lnTo>
                    <a:pt x="184" y="553"/>
                  </a:lnTo>
                  <a:lnTo>
                    <a:pt x="184" y="540"/>
                  </a:lnTo>
                  <a:lnTo>
                    <a:pt x="184" y="535"/>
                  </a:lnTo>
                  <a:lnTo>
                    <a:pt x="179" y="531"/>
                  </a:lnTo>
                  <a:lnTo>
                    <a:pt x="175" y="527"/>
                  </a:lnTo>
                  <a:lnTo>
                    <a:pt x="166" y="522"/>
                  </a:lnTo>
                  <a:lnTo>
                    <a:pt x="162" y="527"/>
                  </a:lnTo>
                  <a:lnTo>
                    <a:pt x="157" y="531"/>
                  </a:lnTo>
                  <a:lnTo>
                    <a:pt x="153" y="531"/>
                  </a:lnTo>
                  <a:lnTo>
                    <a:pt x="149" y="527"/>
                  </a:lnTo>
                  <a:lnTo>
                    <a:pt x="144" y="522"/>
                  </a:lnTo>
                  <a:lnTo>
                    <a:pt x="144" y="518"/>
                  </a:lnTo>
                  <a:lnTo>
                    <a:pt x="144" y="513"/>
                  </a:lnTo>
                  <a:lnTo>
                    <a:pt x="140" y="513"/>
                  </a:lnTo>
                  <a:lnTo>
                    <a:pt x="131" y="513"/>
                  </a:lnTo>
                  <a:lnTo>
                    <a:pt x="127" y="509"/>
                  </a:lnTo>
                  <a:lnTo>
                    <a:pt x="122" y="504"/>
                  </a:lnTo>
                  <a:lnTo>
                    <a:pt x="118" y="500"/>
                  </a:lnTo>
                  <a:lnTo>
                    <a:pt x="118" y="491"/>
                  </a:lnTo>
                  <a:lnTo>
                    <a:pt x="122" y="487"/>
                  </a:lnTo>
                  <a:lnTo>
                    <a:pt x="122" y="469"/>
                  </a:lnTo>
                  <a:lnTo>
                    <a:pt x="122" y="460"/>
                  </a:lnTo>
                  <a:lnTo>
                    <a:pt x="122" y="456"/>
                  </a:lnTo>
                  <a:lnTo>
                    <a:pt x="122" y="451"/>
                  </a:lnTo>
                  <a:lnTo>
                    <a:pt x="122" y="447"/>
                  </a:lnTo>
                  <a:lnTo>
                    <a:pt x="118" y="447"/>
                  </a:lnTo>
                  <a:lnTo>
                    <a:pt x="109" y="447"/>
                  </a:lnTo>
                  <a:lnTo>
                    <a:pt x="105" y="443"/>
                  </a:lnTo>
                  <a:lnTo>
                    <a:pt x="100" y="434"/>
                  </a:lnTo>
                  <a:lnTo>
                    <a:pt x="96" y="425"/>
                  </a:lnTo>
                  <a:lnTo>
                    <a:pt x="92" y="420"/>
                  </a:lnTo>
                  <a:lnTo>
                    <a:pt x="87" y="412"/>
                  </a:lnTo>
                  <a:lnTo>
                    <a:pt x="74" y="407"/>
                  </a:lnTo>
                  <a:lnTo>
                    <a:pt x="70" y="403"/>
                  </a:lnTo>
                  <a:lnTo>
                    <a:pt x="70" y="394"/>
                  </a:lnTo>
                  <a:lnTo>
                    <a:pt x="65" y="381"/>
                  </a:lnTo>
                  <a:lnTo>
                    <a:pt x="61" y="376"/>
                  </a:lnTo>
                  <a:lnTo>
                    <a:pt x="57" y="372"/>
                  </a:lnTo>
                  <a:lnTo>
                    <a:pt x="48" y="372"/>
                  </a:lnTo>
                  <a:lnTo>
                    <a:pt x="35" y="363"/>
                  </a:lnTo>
                  <a:lnTo>
                    <a:pt x="22" y="354"/>
                  </a:lnTo>
                  <a:lnTo>
                    <a:pt x="13" y="354"/>
                  </a:lnTo>
                  <a:lnTo>
                    <a:pt x="13" y="341"/>
                  </a:lnTo>
                  <a:lnTo>
                    <a:pt x="13" y="336"/>
                  </a:lnTo>
                  <a:lnTo>
                    <a:pt x="17" y="332"/>
                  </a:lnTo>
                  <a:lnTo>
                    <a:pt x="13" y="332"/>
                  </a:lnTo>
                  <a:lnTo>
                    <a:pt x="0" y="323"/>
                  </a:lnTo>
                  <a:lnTo>
                    <a:pt x="13" y="319"/>
                  </a:lnTo>
                  <a:lnTo>
                    <a:pt x="22" y="314"/>
                  </a:lnTo>
                  <a:lnTo>
                    <a:pt x="26" y="310"/>
                  </a:lnTo>
                  <a:lnTo>
                    <a:pt x="30" y="305"/>
                  </a:lnTo>
                  <a:lnTo>
                    <a:pt x="35" y="292"/>
                  </a:lnTo>
                  <a:lnTo>
                    <a:pt x="52" y="279"/>
                  </a:lnTo>
                  <a:lnTo>
                    <a:pt x="65" y="270"/>
                  </a:lnTo>
                  <a:lnTo>
                    <a:pt x="70" y="257"/>
                  </a:lnTo>
                  <a:lnTo>
                    <a:pt x="83" y="248"/>
                  </a:lnTo>
                  <a:lnTo>
                    <a:pt x="83" y="239"/>
                  </a:lnTo>
                  <a:lnTo>
                    <a:pt x="87" y="235"/>
                  </a:lnTo>
                  <a:lnTo>
                    <a:pt x="92" y="230"/>
                  </a:lnTo>
                  <a:lnTo>
                    <a:pt x="87" y="204"/>
                  </a:lnTo>
                  <a:lnTo>
                    <a:pt x="100" y="204"/>
                  </a:lnTo>
                  <a:lnTo>
                    <a:pt x="100" y="195"/>
                  </a:lnTo>
                  <a:lnTo>
                    <a:pt x="96" y="190"/>
                  </a:lnTo>
                  <a:lnTo>
                    <a:pt x="92" y="182"/>
                  </a:lnTo>
                  <a:lnTo>
                    <a:pt x="96" y="177"/>
                  </a:lnTo>
                  <a:lnTo>
                    <a:pt x="100" y="177"/>
                  </a:lnTo>
                  <a:lnTo>
                    <a:pt x="114" y="177"/>
                  </a:lnTo>
                  <a:lnTo>
                    <a:pt x="122" y="173"/>
                  </a:lnTo>
                  <a:lnTo>
                    <a:pt x="127" y="164"/>
                  </a:lnTo>
                  <a:lnTo>
                    <a:pt x="131" y="155"/>
                  </a:lnTo>
                  <a:lnTo>
                    <a:pt x="136" y="146"/>
                  </a:lnTo>
                  <a:lnTo>
                    <a:pt x="144" y="142"/>
                  </a:lnTo>
                  <a:lnTo>
                    <a:pt x="153" y="142"/>
                  </a:lnTo>
                  <a:lnTo>
                    <a:pt x="162" y="142"/>
                  </a:lnTo>
                  <a:lnTo>
                    <a:pt x="171" y="146"/>
                  </a:lnTo>
                  <a:lnTo>
                    <a:pt x="179" y="146"/>
                  </a:lnTo>
                  <a:lnTo>
                    <a:pt x="184" y="142"/>
                  </a:lnTo>
                  <a:lnTo>
                    <a:pt x="188" y="142"/>
                  </a:lnTo>
                  <a:lnTo>
                    <a:pt x="201" y="146"/>
                  </a:lnTo>
                  <a:lnTo>
                    <a:pt x="210" y="146"/>
                  </a:lnTo>
                  <a:lnTo>
                    <a:pt x="219" y="146"/>
                  </a:lnTo>
                  <a:lnTo>
                    <a:pt x="227" y="142"/>
                  </a:lnTo>
                  <a:lnTo>
                    <a:pt x="236" y="133"/>
                  </a:lnTo>
                  <a:lnTo>
                    <a:pt x="241" y="124"/>
                  </a:lnTo>
                  <a:lnTo>
                    <a:pt x="241" y="111"/>
                  </a:lnTo>
                  <a:lnTo>
                    <a:pt x="241" y="106"/>
                  </a:lnTo>
                  <a:lnTo>
                    <a:pt x="241" y="93"/>
                  </a:lnTo>
                  <a:lnTo>
                    <a:pt x="245" y="80"/>
                  </a:lnTo>
                  <a:lnTo>
                    <a:pt x="254" y="71"/>
                  </a:lnTo>
                  <a:lnTo>
                    <a:pt x="262" y="58"/>
                  </a:lnTo>
                  <a:lnTo>
                    <a:pt x="276" y="49"/>
                  </a:lnTo>
                  <a:lnTo>
                    <a:pt x="280" y="36"/>
                  </a:lnTo>
                  <a:lnTo>
                    <a:pt x="280" y="13"/>
                  </a:lnTo>
                  <a:lnTo>
                    <a:pt x="289" y="5"/>
                  </a:lnTo>
                  <a:lnTo>
                    <a:pt x="293" y="0"/>
                  </a:lnTo>
                  <a:lnTo>
                    <a:pt x="302" y="5"/>
                  </a:lnTo>
                  <a:lnTo>
                    <a:pt x="311" y="9"/>
                  </a:lnTo>
                  <a:lnTo>
                    <a:pt x="315" y="5"/>
                  </a:lnTo>
                  <a:lnTo>
                    <a:pt x="324" y="0"/>
                  </a:lnTo>
                  <a:lnTo>
                    <a:pt x="333" y="5"/>
                  </a:lnTo>
                  <a:lnTo>
                    <a:pt x="337" y="5"/>
                  </a:lnTo>
                  <a:lnTo>
                    <a:pt x="350" y="9"/>
                  </a:lnTo>
                  <a:lnTo>
                    <a:pt x="363" y="13"/>
                  </a:lnTo>
                  <a:lnTo>
                    <a:pt x="368" y="18"/>
                  </a:lnTo>
                  <a:lnTo>
                    <a:pt x="372" y="27"/>
                  </a:lnTo>
                  <a:lnTo>
                    <a:pt x="376" y="36"/>
                  </a:lnTo>
                  <a:lnTo>
                    <a:pt x="376" y="40"/>
                  </a:lnTo>
                  <a:lnTo>
                    <a:pt x="376" y="44"/>
                  </a:lnTo>
                  <a:lnTo>
                    <a:pt x="376" y="53"/>
                  </a:lnTo>
                  <a:lnTo>
                    <a:pt x="381" y="62"/>
                  </a:lnTo>
                  <a:lnTo>
                    <a:pt x="376" y="75"/>
                  </a:lnTo>
                  <a:lnTo>
                    <a:pt x="376" y="84"/>
                  </a:lnTo>
                  <a:lnTo>
                    <a:pt x="381" y="89"/>
                  </a:lnTo>
                  <a:lnTo>
                    <a:pt x="385" y="93"/>
                  </a:lnTo>
                  <a:lnTo>
                    <a:pt x="394" y="93"/>
                  </a:lnTo>
                  <a:lnTo>
                    <a:pt x="398" y="98"/>
                  </a:lnTo>
                  <a:lnTo>
                    <a:pt x="407" y="98"/>
                  </a:lnTo>
                  <a:lnTo>
                    <a:pt x="407" y="102"/>
                  </a:lnTo>
                  <a:lnTo>
                    <a:pt x="411" y="98"/>
                  </a:lnTo>
                  <a:lnTo>
                    <a:pt x="420" y="98"/>
                  </a:lnTo>
                  <a:lnTo>
                    <a:pt x="425" y="93"/>
                  </a:lnTo>
                  <a:lnTo>
                    <a:pt x="429" y="93"/>
                  </a:lnTo>
                  <a:lnTo>
                    <a:pt x="433" y="98"/>
                  </a:lnTo>
                  <a:lnTo>
                    <a:pt x="438" y="102"/>
                  </a:lnTo>
                  <a:lnTo>
                    <a:pt x="442" y="106"/>
                  </a:lnTo>
                  <a:lnTo>
                    <a:pt x="442" y="111"/>
                  </a:lnTo>
                  <a:lnTo>
                    <a:pt x="438" y="111"/>
                  </a:lnTo>
                  <a:lnTo>
                    <a:pt x="433" y="120"/>
                  </a:lnTo>
                  <a:lnTo>
                    <a:pt x="438" y="124"/>
                  </a:lnTo>
                  <a:lnTo>
                    <a:pt x="442" y="128"/>
                  </a:lnTo>
                  <a:lnTo>
                    <a:pt x="442" y="133"/>
                  </a:lnTo>
                  <a:lnTo>
                    <a:pt x="442" y="137"/>
                  </a:lnTo>
                  <a:lnTo>
                    <a:pt x="446" y="137"/>
                  </a:lnTo>
                  <a:lnTo>
                    <a:pt x="455" y="142"/>
                  </a:lnTo>
                  <a:lnTo>
                    <a:pt x="468" y="142"/>
                  </a:lnTo>
                  <a:lnTo>
                    <a:pt x="481" y="151"/>
                  </a:lnTo>
                  <a:lnTo>
                    <a:pt x="486" y="151"/>
                  </a:lnTo>
                  <a:lnTo>
                    <a:pt x="490" y="155"/>
                  </a:lnTo>
                  <a:lnTo>
                    <a:pt x="495" y="155"/>
                  </a:lnTo>
                  <a:lnTo>
                    <a:pt x="495" y="159"/>
                  </a:lnTo>
                  <a:lnTo>
                    <a:pt x="490" y="168"/>
                  </a:lnTo>
                  <a:lnTo>
                    <a:pt x="486" y="173"/>
                  </a:lnTo>
                  <a:lnTo>
                    <a:pt x="486" y="177"/>
                  </a:lnTo>
                  <a:lnTo>
                    <a:pt x="486" y="182"/>
                  </a:lnTo>
                  <a:lnTo>
                    <a:pt x="486" y="186"/>
                  </a:lnTo>
                  <a:lnTo>
                    <a:pt x="486" y="190"/>
                  </a:lnTo>
                  <a:lnTo>
                    <a:pt x="495" y="190"/>
                  </a:lnTo>
                  <a:lnTo>
                    <a:pt x="499" y="195"/>
                  </a:lnTo>
                  <a:lnTo>
                    <a:pt x="499" y="199"/>
                  </a:lnTo>
                  <a:lnTo>
                    <a:pt x="495" y="199"/>
                  </a:lnTo>
                  <a:lnTo>
                    <a:pt x="486" y="195"/>
                  </a:lnTo>
                  <a:lnTo>
                    <a:pt x="481" y="195"/>
                  </a:lnTo>
                  <a:lnTo>
                    <a:pt x="477" y="190"/>
                  </a:lnTo>
                  <a:lnTo>
                    <a:pt x="477" y="195"/>
                  </a:lnTo>
                  <a:lnTo>
                    <a:pt x="473" y="195"/>
                  </a:lnTo>
                  <a:lnTo>
                    <a:pt x="477" y="204"/>
                  </a:lnTo>
                  <a:lnTo>
                    <a:pt x="481" y="213"/>
                  </a:lnTo>
                  <a:lnTo>
                    <a:pt x="486" y="213"/>
                  </a:lnTo>
                  <a:lnTo>
                    <a:pt x="486" y="217"/>
                  </a:lnTo>
                  <a:lnTo>
                    <a:pt x="481" y="221"/>
                  </a:lnTo>
                  <a:lnTo>
                    <a:pt x="473" y="230"/>
                  </a:lnTo>
                  <a:lnTo>
                    <a:pt x="473" y="239"/>
                  </a:lnTo>
                  <a:lnTo>
                    <a:pt x="464" y="243"/>
                  </a:lnTo>
                  <a:lnTo>
                    <a:pt x="464" y="248"/>
                  </a:lnTo>
                  <a:lnTo>
                    <a:pt x="464" y="257"/>
                  </a:lnTo>
                  <a:lnTo>
                    <a:pt x="473" y="261"/>
                  </a:lnTo>
                  <a:lnTo>
                    <a:pt x="477" y="266"/>
                  </a:lnTo>
                  <a:lnTo>
                    <a:pt x="481" y="261"/>
                  </a:lnTo>
                  <a:lnTo>
                    <a:pt x="486" y="261"/>
                  </a:lnTo>
                  <a:lnTo>
                    <a:pt x="495" y="252"/>
                  </a:lnTo>
                  <a:lnTo>
                    <a:pt x="499" y="248"/>
                  </a:lnTo>
                  <a:lnTo>
                    <a:pt x="508" y="248"/>
                  </a:lnTo>
                  <a:lnTo>
                    <a:pt x="512" y="252"/>
                  </a:lnTo>
                  <a:lnTo>
                    <a:pt x="516" y="252"/>
                  </a:lnTo>
                  <a:lnTo>
                    <a:pt x="525" y="252"/>
                  </a:lnTo>
                  <a:lnTo>
                    <a:pt x="530" y="252"/>
                  </a:lnTo>
                  <a:lnTo>
                    <a:pt x="538" y="257"/>
                  </a:lnTo>
                  <a:lnTo>
                    <a:pt x="538" y="261"/>
                  </a:lnTo>
                  <a:lnTo>
                    <a:pt x="543" y="266"/>
                  </a:lnTo>
                  <a:lnTo>
                    <a:pt x="547" y="270"/>
                  </a:lnTo>
                  <a:lnTo>
                    <a:pt x="551" y="274"/>
                  </a:lnTo>
                  <a:lnTo>
                    <a:pt x="547" y="279"/>
                  </a:lnTo>
                  <a:lnTo>
                    <a:pt x="547" y="283"/>
                  </a:lnTo>
                  <a:lnTo>
                    <a:pt x="547" y="288"/>
                  </a:lnTo>
                  <a:lnTo>
                    <a:pt x="551" y="288"/>
                  </a:lnTo>
                  <a:lnTo>
                    <a:pt x="556" y="288"/>
                  </a:lnTo>
                  <a:lnTo>
                    <a:pt x="560" y="288"/>
                  </a:lnTo>
                  <a:lnTo>
                    <a:pt x="573" y="288"/>
                  </a:lnTo>
                  <a:lnTo>
                    <a:pt x="573" y="314"/>
                  </a:lnTo>
                  <a:lnTo>
                    <a:pt x="569" y="319"/>
                  </a:lnTo>
                  <a:lnTo>
                    <a:pt x="565" y="328"/>
                  </a:lnTo>
                  <a:lnTo>
                    <a:pt x="565" y="367"/>
                  </a:lnTo>
                  <a:lnTo>
                    <a:pt x="565" y="381"/>
                  </a:lnTo>
                  <a:lnTo>
                    <a:pt x="569" y="389"/>
                  </a:lnTo>
                  <a:lnTo>
                    <a:pt x="578" y="389"/>
                  </a:lnTo>
                  <a:lnTo>
                    <a:pt x="582" y="398"/>
                  </a:lnTo>
                  <a:lnTo>
                    <a:pt x="587" y="407"/>
                  </a:lnTo>
                  <a:lnTo>
                    <a:pt x="591" y="412"/>
                  </a:lnTo>
                  <a:lnTo>
                    <a:pt x="600" y="420"/>
                  </a:lnTo>
                  <a:lnTo>
                    <a:pt x="608" y="434"/>
                  </a:lnTo>
                  <a:lnTo>
                    <a:pt x="617" y="438"/>
                  </a:lnTo>
                  <a:lnTo>
                    <a:pt x="617" y="447"/>
                  </a:lnTo>
                  <a:lnTo>
                    <a:pt x="617" y="460"/>
                  </a:lnTo>
                  <a:lnTo>
                    <a:pt x="622" y="469"/>
                  </a:lnTo>
                  <a:lnTo>
                    <a:pt x="622" y="474"/>
                  </a:lnTo>
                  <a:lnTo>
                    <a:pt x="622" y="478"/>
                  </a:lnTo>
                  <a:lnTo>
                    <a:pt x="622" y="487"/>
                  </a:lnTo>
                  <a:lnTo>
                    <a:pt x="613" y="487"/>
                  </a:lnTo>
                  <a:lnTo>
                    <a:pt x="600" y="487"/>
                  </a:lnTo>
                  <a:lnTo>
                    <a:pt x="595" y="487"/>
                  </a:lnTo>
                  <a:lnTo>
                    <a:pt x="591" y="482"/>
                  </a:lnTo>
                  <a:lnTo>
                    <a:pt x="591" y="478"/>
                  </a:lnTo>
                  <a:lnTo>
                    <a:pt x="587" y="478"/>
                  </a:lnTo>
                  <a:lnTo>
                    <a:pt x="587" y="482"/>
                  </a:lnTo>
                  <a:lnTo>
                    <a:pt x="582" y="482"/>
                  </a:lnTo>
                  <a:lnTo>
                    <a:pt x="578" y="482"/>
                  </a:lnTo>
                  <a:lnTo>
                    <a:pt x="573" y="478"/>
                  </a:lnTo>
                  <a:lnTo>
                    <a:pt x="565" y="482"/>
                  </a:lnTo>
                  <a:lnTo>
                    <a:pt x="551" y="474"/>
                  </a:lnTo>
                  <a:lnTo>
                    <a:pt x="538" y="474"/>
                  </a:lnTo>
                  <a:lnTo>
                    <a:pt x="530" y="478"/>
                  </a:lnTo>
                  <a:lnTo>
                    <a:pt x="525" y="478"/>
                  </a:lnTo>
                  <a:lnTo>
                    <a:pt x="525" y="482"/>
                  </a:lnTo>
                  <a:lnTo>
                    <a:pt x="521" y="487"/>
                  </a:lnTo>
                  <a:lnTo>
                    <a:pt x="521" y="491"/>
                  </a:lnTo>
                  <a:lnTo>
                    <a:pt x="516" y="496"/>
                  </a:lnTo>
                  <a:lnTo>
                    <a:pt x="512" y="500"/>
                  </a:lnTo>
                  <a:lnTo>
                    <a:pt x="512" y="504"/>
                  </a:lnTo>
                  <a:lnTo>
                    <a:pt x="512" y="513"/>
                  </a:lnTo>
                  <a:lnTo>
                    <a:pt x="508" y="518"/>
                  </a:lnTo>
                  <a:lnTo>
                    <a:pt x="508" y="522"/>
                  </a:lnTo>
                  <a:lnTo>
                    <a:pt x="512" y="522"/>
                  </a:lnTo>
                  <a:lnTo>
                    <a:pt x="521" y="527"/>
                  </a:lnTo>
                  <a:lnTo>
                    <a:pt x="525" y="527"/>
                  </a:lnTo>
                  <a:lnTo>
                    <a:pt x="530" y="531"/>
                  </a:lnTo>
                  <a:lnTo>
                    <a:pt x="525" y="535"/>
                  </a:lnTo>
                  <a:lnTo>
                    <a:pt x="525" y="540"/>
                  </a:lnTo>
                  <a:lnTo>
                    <a:pt x="525" y="544"/>
                  </a:lnTo>
                  <a:lnTo>
                    <a:pt x="525" y="549"/>
                  </a:lnTo>
                  <a:lnTo>
                    <a:pt x="516" y="549"/>
                  </a:lnTo>
                  <a:lnTo>
                    <a:pt x="508" y="553"/>
                  </a:lnTo>
                  <a:lnTo>
                    <a:pt x="503" y="553"/>
                  </a:lnTo>
                  <a:lnTo>
                    <a:pt x="499" y="558"/>
                  </a:lnTo>
                  <a:lnTo>
                    <a:pt x="490" y="558"/>
                  </a:lnTo>
                  <a:lnTo>
                    <a:pt x="486" y="558"/>
                  </a:lnTo>
                  <a:lnTo>
                    <a:pt x="477" y="558"/>
                  </a:lnTo>
                  <a:lnTo>
                    <a:pt x="468" y="553"/>
                  </a:lnTo>
                  <a:lnTo>
                    <a:pt x="468" y="558"/>
                  </a:lnTo>
                  <a:lnTo>
                    <a:pt x="464" y="558"/>
                  </a:lnTo>
                  <a:lnTo>
                    <a:pt x="460" y="562"/>
                  </a:lnTo>
                  <a:lnTo>
                    <a:pt x="455" y="571"/>
                  </a:lnTo>
                  <a:lnTo>
                    <a:pt x="451" y="571"/>
                  </a:lnTo>
                  <a:lnTo>
                    <a:pt x="446" y="575"/>
                  </a:lnTo>
                  <a:lnTo>
                    <a:pt x="442" y="580"/>
                  </a:lnTo>
                  <a:lnTo>
                    <a:pt x="433" y="584"/>
                  </a:lnTo>
                  <a:lnTo>
                    <a:pt x="420" y="584"/>
                  </a:lnTo>
                  <a:lnTo>
                    <a:pt x="411" y="589"/>
                  </a:lnTo>
                  <a:lnTo>
                    <a:pt x="398" y="611"/>
                  </a:lnTo>
                  <a:lnTo>
                    <a:pt x="394" y="602"/>
                  </a:lnTo>
                  <a:lnTo>
                    <a:pt x="394" y="597"/>
                  </a:lnTo>
                  <a:lnTo>
                    <a:pt x="385" y="597"/>
                  </a:lnTo>
                  <a:lnTo>
                    <a:pt x="381" y="593"/>
                  </a:lnTo>
                  <a:lnTo>
                    <a:pt x="376" y="589"/>
                  </a:lnTo>
                  <a:lnTo>
                    <a:pt x="368" y="589"/>
                  </a:lnTo>
                  <a:lnTo>
                    <a:pt x="359" y="589"/>
                  </a:lnTo>
                  <a:lnTo>
                    <a:pt x="354" y="589"/>
                  </a:lnTo>
                  <a:lnTo>
                    <a:pt x="350" y="589"/>
                  </a:lnTo>
                  <a:lnTo>
                    <a:pt x="337" y="589"/>
                  </a:lnTo>
                  <a:lnTo>
                    <a:pt x="324" y="593"/>
                  </a:lnTo>
                  <a:lnTo>
                    <a:pt x="319" y="597"/>
                  </a:lnTo>
                  <a:lnTo>
                    <a:pt x="315" y="597"/>
                  </a:lnTo>
                  <a:lnTo>
                    <a:pt x="315" y="611"/>
                  </a:lnTo>
                  <a:lnTo>
                    <a:pt x="315" y="624"/>
                  </a:lnTo>
                  <a:lnTo>
                    <a:pt x="311" y="624"/>
                  </a:lnTo>
                  <a:lnTo>
                    <a:pt x="302" y="628"/>
                  </a:lnTo>
                  <a:lnTo>
                    <a:pt x="289" y="628"/>
                  </a:lnTo>
                  <a:lnTo>
                    <a:pt x="276" y="628"/>
                  </a:lnTo>
                  <a:lnTo>
                    <a:pt x="267" y="633"/>
                  </a:lnTo>
                  <a:lnTo>
                    <a:pt x="262" y="637"/>
                  </a:lnTo>
                  <a:lnTo>
                    <a:pt x="249" y="642"/>
                  </a:lnTo>
                  <a:lnTo>
                    <a:pt x="236" y="646"/>
                  </a:lnTo>
                  <a:lnTo>
                    <a:pt x="232" y="646"/>
                  </a:lnTo>
                  <a:lnTo>
                    <a:pt x="232" y="650"/>
                  </a:lnTo>
                  <a:lnTo>
                    <a:pt x="227" y="659"/>
                  </a:lnTo>
                  <a:lnTo>
                    <a:pt x="219" y="664"/>
                  </a:lnTo>
                  <a:lnTo>
                    <a:pt x="214" y="668"/>
                  </a:lnTo>
                  <a:lnTo>
                    <a:pt x="210" y="664"/>
                  </a:lnTo>
                  <a:lnTo>
                    <a:pt x="210" y="655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764" y="446"/>
              <a:ext cx="784" cy="553"/>
            </a:xfrm>
            <a:custGeom>
              <a:avLst/>
              <a:gdLst>
                <a:gd name="T0" fmla="*/ 285 w 784"/>
                <a:gd name="T1" fmla="*/ 548 h 553"/>
                <a:gd name="T2" fmla="*/ 276 w 784"/>
                <a:gd name="T3" fmla="*/ 522 h 553"/>
                <a:gd name="T4" fmla="*/ 237 w 784"/>
                <a:gd name="T5" fmla="*/ 513 h 553"/>
                <a:gd name="T6" fmla="*/ 202 w 784"/>
                <a:gd name="T7" fmla="*/ 522 h 553"/>
                <a:gd name="T8" fmla="*/ 224 w 784"/>
                <a:gd name="T9" fmla="*/ 482 h 553"/>
                <a:gd name="T10" fmla="*/ 215 w 784"/>
                <a:gd name="T11" fmla="*/ 455 h 553"/>
                <a:gd name="T12" fmla="*/ 233 w 784"/>
                <a:gd name="T13" fmla="*/ 455 h 553"/>
                <a:gd name="T14" fmla="*/ 228 w 784"/>
                <a:gd name="T15" fmla="*/ 433 h 553"/>
                <a:gd name="T16" fmla="*/ 206 w 784"/>
                <a:gd name="T17" fmla="*/ 407 h 553"/>
                <a:gd name="T18" fmla="*/ 176 w 784"/>
                <a:gd name="T19" fmla="*/ 389 h 553"/>
                <a:gd name="T20" fmla="*/ 171 w 784"/>
                <a:gd name="T21" fmla="*/ 363 h 553"/>
                <a:gd name="T22" fmla="*/ 145 w 784"/>
                <a:gd name="T23" fmla="*/ 363 h 553"/>
                <a:gd name="T24" fmla="*/ 114 w 784"/>
                <a:gd name="T25" fmla="*/ 340 h 553"/>
                <a:gd name="T26" fmla="*/ 110 w 784"/>
                <a:gd name="T27" fmla="*/ 292 h 553"/>
                <a:gd name="T28" fmla="*/ 62 w 784"/>
                <a:gd name="T29" fmla="*/ 265 h 553"/>
                <a:gd name="T30" fmla="*/ 36 w 784"/>
                <a:gd name="T31" fmla="*/ 252 h 553"/>
                <a:gd name="T32" fmla="*/ 14 w 784"/>
                <a:gd name="T33" fmla="*/ 172 h 553"/>
                <a:gd name="T34" fmla="*/ 9 w 784"/>
                <a:gd name="T35" fmla="*/ 106 h 553"/>
                <a:gd name="T36" fmla="*/ 31 w 784"/>
                <a:gd name="T37" fmla="*/ 26 h 553"/>
                <a:gd name="T38" fmla="*/ 101 w 784"/>
                <a:gd name="T39" fmla="*/ 13 h 553"/>
                <a:gd name="T40" fmla="*/ 263 w 784"/>
                <a:gd name="T41" fmla="*/ 35 h 553"/>
                <a:gd name="T42" fmla="*/ 399 w 784"/>
                <a:gd name="T43" fmla="*/ 115 h 553"/>
                <a:gd name="T44" fmla="*/ 421 w 784"/>
                <a:gd name="T45" fmla="*/ 141 h 553"/>
                <a:gd name="T46" fmla="*/ 465 w 784"/>
                <a:gd name="T47" fmla="*/ 177 h 553"/>
                <a:gd name="T48" fmla="*/ 508 w 784"/>
                <a:gd name="T49" fmla="*/ 150 h 553"/>
                <a:gd name="T50" fmla="*/ 522 w 784"/>
                <a:gd name="T51" fmla="*/ 115 h 553"/>
                <a:gd name="T52" fmla="*/ 526 w 784"/>
                <a:gd name="T53" fmla="*/ 66 h 553"/>
                <a:gd name="T54" fmla="*/ 605 w 784"/>
                <a:gd name="T55" fmla="*/ 44 h 553"/>
                <a:gd name="T56" fmla="*/ 762 w 784"/>
                <a:gd name="T57" fmla="*/ 22 h 553"/>
                <a:gd name="T58" fmla="*/ 749 w 784"/>
                <a:gd name="T59" fmla="*/ 62 h 553"/>
                <a:gd name="T60" fmla="*/ 723 w 784"/>
                <a:gd name="T61" fmla="*/ 88 h 553"/>
                <a:gd name="T62" fmla="*/ 719 w 784"/>
                <a:gd name="T63" fmla="*/ 110 h 553"/>
                <a:gd name="T64" fmla="*/ 749 w 784"/>
                <a:gd name="T65" fmla="*/ 115 h 553"/>
                <a:gd name="T66" fmla="*/ 754 w 784"/>
                <a:gd name="T67" fmla="*/ 150 h 553"/>
                <a:gd name="T68" fmla="*/ 767 w 784"/>
                <a:gd name="T69" fmla="*/ 186 h 553"/>
                <a:gd name="T70" fmla="*/ 784 w 784"/>
                <a:gd name="T71" fmla="*/ 265 h 553"/>
                <a:gd name="T72" fmla="*/ 767 w 784"/>
                <a:gd name="T73" fmla="*/ 278 h 553"/>
                <a:gd name="T74" fmla="*/ 723 w 784"/>
                <a:gd name="T75" fmla="*/ 283 h 553"/>
                <a:gd name="T76" fmla="*/ 714 w 784"/>
                <a:gd name="T77" fmla="*/ 309 h 553"/>
                <a:gd name="T78" fmla="*/ 749 w 784"/>
                <a:gd name="T79" fmla="*/ 318 h 553"/>
                <a:gd name="T80" fmla="*/ 741 w 784"/>
                <a:gd name="T81" fmla="*/ 358 h 553"/>
                <a:gd name="T82" fmla="*/ 723 w 784"/>
                <a:gd name="T83" fmla="*/ 376 h 553"/>
                <a:gd name="T84" fmla="*/ 697 w 784"/>
                <a:gd name="T85" fmla="*/ 385 h 553"/>
                <a:gd name="T86" fmla="*/ 670 w 784"/>
                <a:gd name="T87" fmla="*/ 402 h 553"/>
                <a:gd name="T88" fmla="*/ 622 w 784"/>
                <a:gd name="T89" fmla="*/ 389 h 553"/>
                <a:gd name="T90" fmla="*/ 600 w 784"/>
                <a:gd name="T91" fmla="*/ 363 h 553"/>
                <a:gd name="T92" fmla="*/ 552 w 784"/>
                <a:gd name="T93" fmla="*/ 363 h 553"/>
                <a:gd name="T94" fmla="*/ 552 w 784"/>
                <a:gd name="T95" fmla="*/ 385 h 553"/>
                <a:gd name="T96" fmla="*/ 543 w 784"/>
                <a:gd name="T97" fmla="*/ 407 h 553"/>
                <a:gd name="T98" fmla="*/ 535 w 784"/>
                <a:gd name="T99" fmla="*/ 420 h 553"/>
                <a:gd name="T100" fmla="*/ 517 w 784"/>
                <a:gd name="T101" fmla="*/ 438 h 553"/>
                <a:gd name="T102" fmla="*/ 491 w 784"/>
                <a:gd name="T103" fmla="*/ 451 h 553"/>
                <a:gd name="T104" fmla="*/ 460 w 784"/>
                <a:gd name="T105" fmla="*/ 460 h 553"/>
                <a:gd name="T106" fmla="*/ 443 w 784"/>
                <a:gd name="T107" fmla="*/ 464 h 553"/>
                <a:gd name="T108" fmla="*/ 412 w 784"/>
                <a:gd name="T109" fmla="*/ 473 h 553"/>
                <a:gd name="T110" fmla="*/ 338 w 784"/>
                <a:gd name="T111" fmla="*/ 491 h 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84" h="553">
                  <a:moveTo>
                    <a:pt x="311" y="553"/>
                  </a:moveTo>
                  <a:lnTo>
                    <a:pt x="298" y="553"/>
                  </a:lnTo>
                  <a:lnTo>
                    <a:pt x="294" y="553"/>
                  </a:lnTo>
                  <a:lnTo>
                    <a:pt x="289" y="553"/>
                  </a:lnTo>
                  <a:lnTo>
                    <a:pt x="285" y="553"/>
                  </a:lnTo>
                  <a:lnTo>
                    <a:pt x="285" y="548"/>
                  </a:lnTo>
                  <a:lnTo>
                    <a:pt x="285" y="544"/>
                  </a:lnTo>
                  <a:lnTo>
                    <a:pt x="289" y="539"/>
                  </a:lnTo>
                  <a:lnTo>
                    <a:pt x="285" y="535"/>
                  </a:lnTo>
                  <a:lnTo>
                    <a:pt x="281" y="531"/>
                  </a:lnTo>
                  <a:lnTo>
                    <a:pt x="276" y="526"/>
                  </a:lnTo>
                  <a:lnTo>
                    <a:pt x="276" y="522"/>
                  </a:lnTo>
                  <a:lnTo>
                    <a:pt x="268" y="517"/>
                  </a:lnTo>
                  <a:lnTo>
                    <a:pt x="263" y="517"/>
                  </a:lnTo>
                  <a:lnTo>
                    <a:pt x="254" y="517"/>
                  </a:lnTo>
                  <a:lnTo>
                    <a:pt x="250" y="517"/>
                  </a:lnTo>
                  <a:lnTo>
                    <a:pt x="246" y="513"/>
                  </a:lnTo>
                  <a:lnTo>
                    <a:pt x="237" y="513"/>
                  </a:lnTo>
                  <a:lnTo>
                    <a:pt x="233" y="517"/>
                  </a:lnTo>
                  <a:lnTo>
                    <a:pt x="224" y="526"/>
                  </a:lnTo>
                  <a:lnTo>
                    <a:pt x="219" y="526"/>
                  </a:lnTo>
                  <a:lnTo>
                    <a:pt x="215" y="531"/>
                  </a:lnTo>
                  <a:lnTo>
                    <a:pt x="211" y="526"/>
                  </a:lnTo>
                  <a:lnTo>
                    <a:pt x="202" y="522"/>
                  </a:lnTo>
                  <a:lnTo>
                    <a:pt x="202" y="513"/>
                  </a:lnTo>
                  <a:lnTo>
                    <a:pt x="202" y="508"/>
                  </a:lnTo>
                  <a:lnTo>
                    <a:pt x="211" y="504"/>
                  </a:lnTo>
                  <a:lnTo>
                    <a:pt x="211" y="495"/>
                  </a:lnTo>
                  <a:lnTo>
                    <a:pt x="219" y="486"/>
                  </a:lnTo>
                  <a:lnTo>
                    <a:pt x="224" y="482"/>
                  </a:lnTo>
                  <a:lnTo>
                    <a:pt x="224" y="478"/>
                  </a:lnTo>
                  <a:lnTo>
                    <a:pt x="219" y="478"/>
                  </a:lnTo>
                  <a:lnTo>
                    <a:pt x="215" y="469"/>
                  </a:lnTo>
                  <a:lnTo>
                    <a:pt x="211" y="460"/>
                  </a:lnTo>
                  <a:lnTo>
                    <a:pt x="215" y="460"/>
                  </a:lnTo>
                  <a:lnTo>
                    <a:pt x="215" y="455"/>
                  </a:lnTo>
                  <a:lnTo>
                    <a:pt x="219" y="460"/>
                  </a:lnTo>
                  <a:lnTo>
                    <a:pt x="224" y="460"/>
                  </a:lnTo>
                  <a:lnTo>
                    <a:pt x="233" y="464"/>
                  </a:lnTo>
                  <a:lnTo>
                    <a:pt x="237" y="464"/>
                  </a:lnTo>
                  <a:lnTo>
                    <a:pt x="237" y="460"/>
                  </a:lnTo>
                  <a:lnTo>
                    <a:pt x="233" y="455"/>
                  </a:lnTo>
                  <a:lnTo>
                    <a:pt x="224" y="455"/>
                  </a:lnTo>
                  <a:lnTo>
                    <a:pt x="224" y="451"/>
                  </a:lnTo>
                  <a:lnTo>
                    <a:pt x="224" y="447"/>
                  </a:lnTo>
                  <a:lnTo>
                    <a:pt x="224" y="442"/>
                  </a:lnTo>
                  <a:lnTo>
                    <a:pt x="224" y="438"/>
                  </a:lnTo>
                  <a:lnTo>
                    <a:pt x="228" y="433"/>
                  </a:lnTo>
                  <a:lnTo>
                    <a:pt x="233" y="424"/>
                  </a:lnTo>
                  <a:lnTo>
                    <a:pt x="233" y="420"/>
                  </a:lnTo>
                  <a:lnTo>
                    <a:pt x="228" y="420"/>
                  </a:lnTo>
                  <a:lnTo>
                    <a:pt x="224" y="416"/>
                  </a:lnTo>
                  <a:lnTo>
                    <a:pt x="219" y="416"/>
                  </a:lnTo>
                  <a:lnTo>
                    <a:pt x="206" y="407"/>
                  </a:lnTo>
                  <a:lnTo>
                    <a:pt x="193" y="407"/>
                  </a:lnTo>
                  <a:lnTo>
                    <a:pt x="184" y="402"/>
                  </a:lnTo>
                  <a:lnTo>
                    <a:pt x="180" y="402"/>
                  </a:lnTo>
                  <a:lnTo>
                    <a:pt x="180" y="398"/>
                  </a:lnTo>
                  <a:lnTo>
                    <a:pt x="180" y="393"/>
                  </a:lnTo>
                  <a:lnTo>
                    <a:pt x="176" y="389"/>
                  </a:lnTo>
                  <a:lnTo>
                    <a:pt x="171" y="385"/>
                  </a:lnTo>
                  <a:lnTo>
                    <a:pt x="176" y="376"/>
                  </a:lnTo>
                  <a:lnTo>
                    <a:pt x="180" y="376"/>
                  </a:lnTo>
                  <a:lnTo>
                    <a:pt x="180" y="371"/>
                  </a:lnTo>
                  <a:lnTo>
                    <a:pt x="176" y="367"/>
                  </a:lnTo>
                  <a:lnTo>
                    <a:pt x="171" y="363"/>
                  </a:lnTo>
                  <a:lnTo>
                    <a:pt x="167" y="358"/>
                  </a:lnTo>
                  <a:lnTo>
                    <a:pt x="163" y="358"/>
                  </a:lnTo>
                  <a:lnTo>
                    <a:pt x="158" y="363"/>
                  </a:lnTo>
                  <a:lnTo>
                    <a:pt x="149" y="363"/>
                  </a:lnTo>
                  <a:lnTo>
                    <a:pt x="145" y="367"/>
                  </a:lnTo>
                  <a:lnTo>
                    <a:pt x="145" y="363"/>
                  </a:lnTo>
                  <a:lnTo>
                    <a:pt x="136" y="363"/>
                  </a:lnTo>
                  <a:lnTo>
                    <a:pt x="132" y="358"/>
                  </a:lnTo>
                  <a:lnTo>
                    <a:pt x="123" y="358"/>
                  </a:lnTo>
                  <a:lnTo>
                    <a:pt x="119" y="354"/>
                  </a:lnTo>
                  <a:lnTo>
                    <a:pt x="114" y="349"/>
                  </a:lnTo>
                  <a:lnTo>
                    <a:pt x="114" y="340"/>
                  </a:lnTo>
                  <a:lnTo>
                    <a:pt x="119" y="327"/>
                  </a:lnTo>
                  <a:lnTo>
                    <a:pt x="114" y="318"/>
                  </a:lnTo>
                  <a:lnTo>
                    <a:pt x="114" y="309"/>
                  </a:lnTo>
                  <a:lnTo>
                    <a:pt x="114" y="305"/>
                  </a:lnTo>
                  <a:lnTo>
                    <a:pt x="114" y="301"/>
                  </a:lnTo>
                  <a:lnTo>
                    <a:pt x="110" y="292"/>
                  </a:lnTo>
                  <a:lnTo>
                    <a:pt x="106" y="283"/>
                  </a:lnTo>
                  <a:lnTo>
                    <a:pt x="101" y="278"/>
                  </a:lnTo>
                  <a:lnTo>
                    <a:pt x="88" y="274"/>
                  </a:lnTo>
                  <a:lnTo>
                    <a:pt x="75" y="270"/>
                  </a:lnTo>
                  <a:lnTo>
                    <a:pt x="71" y="270"/>
                  </a:lnTo>
                  <a:lnTo>
                    <a:pt x="62" y="265"/>
                  </a:lnTo>
                  <a:lnTo>
                    <a:pt x="53" y="270"/>
                  </a:lnTo>
                  <a:lnTo>
                    <a:pt x="49" y="274"/>
                  </a:lnTo>
                  <a:lnTo>
                    <a:pt x="40" y="270"/>
                  </a:lnTo>
                  <a:lnTo>
                    <a:pt x="31" y="265"/>
                  </a:lnTo>
                  <a:lnTo>
                    <a:pt x="31" y="261"/>
                  </a:lnTo>
                  <a:lnTo>
                    <a:pt x="36" y="252"/>
                  </a:lnTo>
                  <a:lnTo>
                    <a:pt x="36" y="234"/>
                  </a:lnTo>
                  <a:lnTo>
                    <a:pt x="40" y="225"/>
                  </a:lnTo>
                  <a:lnTo>
                    <a:pt x="40" y="203"/>
                  </a:lnTo>
                  <a:lnTo>
                    <a:pt x="36" y="199"/>
                  </a:lnTo>
                  <a:lnTo>
                    <a:pt x="22" y="190"/>
                  </a:lnTo>
                  <a:lnTo>
                    <a:pt x="14" y="172"/>
                  </a:lnTo>
                  <a:lnTo>
                    <a:pt x="9" y="155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9" y="124"/>
                  </a:lnTo>
                  <a:lnTo>
                    <a:pt x="14" y="119"/>
                  </a:lnTo>
                  <a:lnTo>
                    <a:pt x="9" y="106"/>
                  </a:lnTo>
                  <a:lnTo>
                    <a:pt x="9" y="97"/>
                  </a:lnTo>
                  <a:lnTo>
                    <a:pt x="9" y="88"/>
                  </a:lnTo>
                  <a:lnTo>
                    <a:pt x="18" y="75"/>
                  </a:lnTo>
                  <a:lnTo>
                    <a:pt x="27" y="62"/>
                  </a:lnTo>
                  <a:lnTo>
                    <a:pt x="36" y="48"/>
                  </a:lnTo>
                  <a:lnTo>
                    <a:pt x="31" y="26"/>
                  </a:lnTo>
                  <a:lnTo>
                    <a:pt x="36" y="18"/>
                  </a:lnTo>
                  <a:lnTo>
                    <a:pt x="49" y="9"/>
                  </a:lnTo>
                  <a:lnTo>
                    <a:pt x="71" y="4"/>
                  </a:lnTo>
                  <a:lnTo>
                    <a:pt x="71" y="9"/>
                  </a:lnTo>
                  <a:lnTo>
                    <a:pt x="88" y="9"/>
                  </a:lnTo>
                  <a:lnTo>
                    <a:pt x="101" y="13"/>
                  </a:lnTo>
                  <a:lnTo>
                    <a:pt x="110" y="18"/>
                  </a:lnTo>
                  <a:lnTo>
                    <a:pt x="110" y="0"/>
                  </a:lnTo>
                  <a:lnTo>
                    <a:pt x="158" y="0"/>
                  </a:lnTo>
                  <a:lnTo>
                    <a:pt x="237" y="0"/>
                  </a:lnTo>
                  <a:lnTo>
                    <a:pt x="237" y="35"/>
                  </a:lnTo>
                  <a:lnTo>
                    <a:pt x="263" y="35"/>
                  </a:lnTo>
                  <a:lnTo>
                    <a:pt x="272" y="35"/>
                  </a:lnTo>
                  <a:lnTo>
                    <a:pt x="276" y="57"/>
                  </a:lnTo>
                  <a:lnTo>
                    <a:pt x="377" y="62"/>
                  </a:lnTo>
                  <a:lnTo>
                    <a:pt x="395" y="62"/>
                  </a:lnTo>
                  <a:lnTo>
                    <a:pt x="395" y="110"/>
                  </a:lnTo>
                  <a:lnTo>
                    <a:pt x="399" y="115"/>
                  </a:lnTo>
                  <a:lnTo>
                    <a:pt x="403" y="128"/>
                  </a:lnTo>
                  <a:lnTo>
                    <a:pt x="403" y="133"/>
                  </a:lnTo>
                  <a:lnTo>
                    <a:pt x="412" y="137"/>
                  </a:lnTo>
                  <a:lnTo>
                    <a:pt x="412" y="146"/>
                  </a:lnTo>
                  <a:lnTo>
                    <a:pt x="416" y="150"/>
                  </a:lnTo>
                  <a:lnTo>
                    <a:pt x="421" y="141"/>
                  </a:lnTo>
                  <a:lnTo>
                    <a:pt x="438" y="150"/>
                  </a:lnTo>
                  <a:lnTo>
                    <a:pt x="438" y="155"/>
                  </a:lnTo>
                  <a:lnTo>
                    <a:pt x="456" y="168"/>
                  </a:lnTo>
                  <a:lnTo>
                    <a:pt x="447" y="172"/>
                  </a:lnTo>
                  <a:lnTo>
                    <a:pt x="456" y="172"/>
                  </a:lnTo>
                  <a:lnTo>
                    <a:pt x="465" y="177"/>
                  </a:lnTo>
                  <a:lnTo>
                    <a:pt x="482" y="177"/>
                  </a:lnTo>
                  <a:lnTo>
                    <a:pt x="487" y="172"/>
                  </a:lnTo>
                  <a:lnTo>
                    <a:pt x="491" y="163"/>
                  </a:lnTo>
                  <a:lnTo>
                    <a:pt x="495" y="159"/>
                  </a:lnTo>
                  <a:lnTo>
                    <a:pt x="504" y="155"/>
                  </a:lnTo>
                  <a:lnTo>
                    <a:pt x="508" y="150"/>
                  </a:lnTo>
                  <a:lnTo>
                    <a:pt x="513" y="141"/>
                  </a:lnTo>
                  <a:lnTo>
                    <a:pt x="513" y="137"/>
                  </a:lnTo>
                  <a:lnTo>
                    <a:pt x="513" y="128"/>
                  </a:lnTo>
                  <a:lnTo>
                    <a:pt x="513" y="124"/>
                  </a:lnTo>
                  <a:lnTo>
                    <a:pt x="517" y="119"/>
                  </a:lnTo>
                  <a:lnTo>
                    <a:pt x="522" y="115"/>
                  </a:lnTo>
                  <a:lnTo>
                    <a:pt x="522" y="110"/>
                  </a:lnTo>
                  <a:lnTo>
                    <a:pt x="513" y="102"/>
                  </a:lnTo>
                  <a:lnTo>
                    <a:pt x="513" y="97"/>
                  </a:lnTo>
                  <a:lnTo>
                    <a:pt x="522" y="97"/>
                  </a:lnTo>
                  <a:lnTo>
                    <a:pt x="517" y="75"/>
                  </a:lnTo>
                  <a:lnTo>
                    <a:pt x="526" y="66"/>
                  </a:lnTo>
                  <a:lnTo>
                    <a:pt x="535" y="62"/>
                  </a:lnTo>
                  <a:lnTo>
                    <a:pt x="548" y="66"/>
                  </a:lnTo>
                  <a:lnTo>
                    <a:pt x="552" y="62"/>
                  </a:lnTo>
                  <a:lnTo>
                    <a:pt x="565" y="40"/>
                  </a:lnTo>
                  <a:lnTo>
                    <a:pt x="578" y="35"/>
                  </a:lnTo>
                  <a:lnTo>
                    <a:pt x="605" y="44"/>
                  </a:lnTo>
                  <a:lnTo>
                    <a:pt x="614" y="44"/>
                  </a:lnTo>
                  <a:lnTo>
                    <a:pt x="622" y="31"/>
                  </a:lnTo>
                  <a:lnTo>
                    <a:pt x="697" y="31"/>
                  </a:lnTo>
                  <a:lnTo>
                    <a:pt x="697" y="26"/>
                  </a:lnTo>
                  <a:lnTo>
                    <a:pt x="723" y="26"/>
                  </a:lnTo>
                  <a:lnTo>
                    <a:pt x="762" y="22"/>
                  </a:lnTo>
                  <a:lnTo>
                    <a:pt x="758" y="40"/>
                  </a:lnTo>
                  <a:lnTo>
                    <a:pt x="758" y="48"/>
                  </a:lnTo>
                  <a:lnTo>
                    <a:pt x="758" y="57"/>
                  </a:lnTo>
                  <a:lnTo>
                    <a:pt x="758" y="62"/>
                  </a:lnTo>
                  <a:lnTo>
                    <a:pt x="754" y="62"/>
                  </a:lnTo>
                  <a:lnTo>
                    <a:pt x="749" y="62"/>
                  </a:lnTo>
                  <a:lnTo>
                    <a:pt x="741" y="66"/>
                  </a:lnTo>
                  <a:lnTo>
                    <a:pt x="732" y="66"/>
                  </a:lnTo>
                  <a:lnTo>
                    <a:pt x="723" y="66"/>
                  </a:lnTo>
                  <a:lnTo>
                    <a:pt x="723" y="71"/>
                  </a:lnTo>
                  <a:lnTo>
                    <a:pt x="723" y="84"/>
                  </a:lnTo>
                  <a:lnTo>
                    <a:pt x="723" y="88"/>
                  </a:lnTo>
                  <a:lnTo>
                    <a:pt x="719" y="93"/>
                  </a:lnTo>
                  <a:lnTo>
                    <a:pt x="714" y="97"/>
                  </a:lnTo>
                  <a:lnTo>
                    <a:pt x="714" y="102"/>
                  </a:lnTo>
                  <a:lnTo>
                    <a:pt x="714" y="106"/>
                  </a:lnTo>
                  <a:lnTo>
                    <a:pt x="714" y="110"/>
                  </a:lnTo>
                  <a:lnTo>
                    <a:pt x="719" y="110"/>
                  </a:lnTo>
                  <a:lnTo>
                    <a:pt x="723" y="115"/>
                  </a:lnTo>
                  <a:lnTo>
                    <a:pt x="732" y="115"/>
                  </a:lnTo>
                  <a:lnTo>
                    <a:pt x="741" y="110"/>
                  </a:lnTo>
                  <a:lnTo>
                    <a:pt x="745" y="102"/>
                  </a:lnTo>
                  <a:lnTo>
                    <a:pt x="749" y="106"/>
                  </a:lnTo>
                  <a:lnTo>
                    <a:pt x="749" y="115"/>
                  </a:lnTo>
                  <a:lnTo>
                    <a:pt x="754" y="115"/>
                  </a:lnTo>
                  <a:lnTo>
                    <a:pt x="754" y="119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41"/>
                  </a:lnTo>
                  <a:lnTo>
                    <a:pt x="754" y="150"/>
                  </a:lnTo>
                  <a:lnTo>
                    <a:pt x="754" y="163"/>
                  </a:lnTo>
                  <a:lnTo>
                    <a:pt x="754" y="181"/>
                  </a:lnTo>
                  <a:lnTo>
                    <a:pt x="754" y="186"/>
                  </a:lnTo>
                  <a:lnTo>
                    <a:pt x="758" y="186"/>
                  </a:lnTo>
                  <a:lnTo>
                    <a:pt x="762" y="186"/>
                  </a:lnTo>
                  <a:lnTo>
                    <a:pt x="767" y="186"/>
                  </a:lnTo>
                  <a:lnTo>
                    <a:pt x="776" y="208"/>
                  </a:lnTo>
                  <a:lnTo>
                    <a:pt x="780" y="225"/>
                  </a:lnTo>
                  <a:lnTo>
                    <a:pt x="784" y="243"/>
                  </a:lnTo>
                  <a:lnTo>
                    <a:pt x="784" y="252"/>
                  </a:lnTo>
                  <a:lnTo>
                    <a:pt x="784" y="261"/>
                  </a:lnTo>
                  <a:lnTo>
                    <a:pt x="784" y="265"/>
                  </a:lnTo>
                  <a:lnTo>
                    <a:pt x="780" y="270"/>
                  </a:lnTo>
                  <a:lnTo>
                    <a:pt x="776" y="270"/>
                  </a:lnTo>
                  <a:lnTo>
                    <a:pt x="767" y="265"/>
                  </a:lnTo>
                  <a:lnTo>
                    <a:pt x="762" y="270"/>
                  </a:lnTo>
                  <a:lnTo>
                    <a:pt x="762" y="274"/>
                  </a:lnTo>
                  <a:lnTo>
                    <a:pt x="767" y="278"/>
                  </a:lnTo>
                  <a:lnTo>
                    <a:pt x="762" y="283"/>
                  </a:lnTo>
                  <a:lnTo>
                    <a:pt x="758" y="283"/>
                  </a:lnTo>
                  <a:lnTo>
                    <a:pt x="745" y="283"/>
                  </a:lnTo>
                  <a:lnTo>
                    <a:pt x="736" y="278"/>
                  </a:lnTo>
                  <a:lnTo>
                    <a:pt x="727" y="283"/>
                  </a:lnTo>
                  <a:lnTo>
                    <a:pt x="723" y="283"/>
                  </a:lnTo>
                  <a:lnTo>
                    <a:pt x="719" y="287"/>
                  </a:lnTo>
                  <a:lnTo>
                    <a:pt x="710" y="292"/>
                  </a:lnTo>
                  <a:lnTo>
                    <a:pt x="705" y="296"/>
                  </a:lnTo>
                  <a:lnTo>
                    <a:pt x="701" y="301"/>
                  </a:lnTo>
                  <a:lnTo>
                    <a:pt x="705" y="305"/>
                  </a:lnTo>
                  <a:lnTo>
                    <a:pt x="714" y="309"/>
                  </a:lnTo>
                  <a:lnTo>
                    <a:pt x="723" y="309"/>
                  </a:lnTo>
                  <a:lnTo>
                    <a:pt x="723" y="305"/>
                  </a:lnTo>
                  <a:lnTo>
                    <a:pt x="732" y="309"/>
                  </a:lnTo>
                  <a:lnTo>
                    <a:pt x="727" y="314"/>
                  </a:lnTo>
                  <a:lnTo>
                    <a:pt x="745" y="318"/>
                  </a:lnTo>
                  <a:lnTo>
                    <a:pt x="749" y="318"/>
                  </a:lnTo>
                  <a:lnTo>
                    <a:pt x="749" y="323"/>
                  </a:lnTo>
                  <a:lnTo>
                    <a:pt x="754" y="336"/>
                  </a:lnTo>
                  <a:lnTo>
                    <a:pt x="754" y="345"/>
                  </a:lnTo>
                  <a:lnTo>
                    <a:pt x="749" y="354"/>
                  </a:lnTo>
                  <a:lnTo>
                    <a:pt x="745" y="354"/>
                  </a:lnTo>
                  <a:lnTo>
                    <a:pt x="741" y="358"/>
                  </a:lnTo>
                  <a:lnTo>
                    <a:pt x="741" y="363"/>
                  </a:lnTo>
                  <a:lnTo>
                    <a:pt x="732" y="367"/>
                  </a:lnTo>
                  <a:lnTo>
                    <a:pt x="727" y="367"/>
                  </a:lnTo>
                  <a:lnTo>
                    <a:pt x="723" y="367"/>
                  </a:lnTo>
                  <a:lnTo>
                    <a:pt x="723" y="371"/>
                  </a:lnTo>
                  <a:lnTo>
                    <a:pt x="723" y="376"/>
                  </a:lnTo>
                  <a:lnTo>
                    <a:pt x="723" y="380"/>
                  </a:lnTo>
                  <a:lnTo>
                    <a:pt x="719" y="385"/>
                  </a:lnTo>
                  <a:lnTo>
                    <a:pt x="714" y="380"/>
                  </a:lnTo>
                  <a:lnTo>
                    <a:pt x="705" y="380"/>
                  </a:lnTo>
                  <a:lnTo>
                    <a:pt x="701" y="380"/>
                  </a:lnTo>
                  <a:lnTo>
                    <a:pt x="697" y="385"/>
                  </a:lnTo>
                  <a:lnTo>
                    <a:pt x="697" y="389"/>
                  </a:lnTo>
                  <a:lnTo>
                    <a:pt x="692" y="393"/>
                  </a:lnTo>
                  <a:lnTo>
                    <a:pt x="688" y="393"/>
                  </a:lnTo>
                  <a:lnTo>
                    <a:pt x="679" y="398"/>
                  </a:lnTo>
                  <a:lnTo>
                    <a:pt x="675" y="398"/>
                  </a:lnTo>
                  <a:lnTo>
                    <a:pt x="670" y="402"/>
                  </a:lnTo>
                  <a:lnTo>
                    <a:pt x="670" y="411"/>
                  </a:lnTo>
                  <a:lnTo>
                    <a:pt x="666" y="411"/>
                  </a:lnTo>
                  <a:lnTo>
                    <a:pt x="649" y="407"/>
                  </a:lnTo>
                  <a:lnTo>
                    <a:pt x="644" y="407"/>
                  </a:lnTo>
                  <a:lnTo>
                    <a:pt x="640" y="398"/>
                  </a:lnTo>
                  <a:lnTo>
                    <a:pt x="622" y="389"/>
                  </a:lnTo>
                  <a:lnTo>
                    <a:pt x="618" y="380"/>
                  </a:lnTo>
                  <a:lnTo>
                    <a:pt x="614" y="376"/>
                  </a:lnTo>
                  <a:lnTo>
                    <a:pt x="609" y="371"/>
                  </a:lnTo>
                  <a:lnTo>
                    <a:pt x="605" y="367"/>
                  </a:lnTo>
                  <a:lnTo>
                    <a:pt x="605" y="363"/>
                  </a:lnTo>
                  <a:lnTo>
                    <a:pt x="600" y="363"/>
                  </a:lnTo>
                  <a:lnTo>
                    <a:pt x="592" y="358"/>
                  </a:lnTo>
                  <a:lnTo>
                    <a:pt x="587" y="358"/>
                  </a:lnTo>
                  <a:lnTo>
                    <a:pt x="578" y="358"/>
                  </a:lnTo>
                  <a:lnTo>
                    <a:pt x="570" y="358"/>
                  </a:lnTo>
                  <a:lnTo>
                    <a:pt x="557" y="358"/>
                  </a:lnTo>
                  <a:lnTo>
                    <a:pt x="552" y="363"/>
                  </a:lnTo>
                  <a:lnTo>
                    <a:pt x="548" y="363"/>
                  </a:lnTo>
                  <a:lnTo>
                    <a:pt x="543" y="367"/>
                  </a:lnTo>
                  <a:lnTo>
                    <a:pt x="543" y="371"/>
                  </a:lnTo>
                  <a:lnTo>
                    <a:pt x="543" y="376"/>
                  </a:lnTo>
                  <a:lnTo>
                    <a:pt x="548" y="380"/>
                  </a:lnTo>
                  <a:lnTo>
                    <a:pt x="552" y="385"/>
                  </a:lnTo>
                  <a:lnTo>
                    <a:pt x="552" y="389"/>
                  </a:lnTo>
                  <a:lnTo>
                    <a:pt x="557" y="393"/>
                  </a:lnTo>
                  <a:lnTo>
                    <a:pt x="552" y="393"/>
                  </a:lnTo>
                  <a:lnTo>
                    <a:pt x="552" y="398"/>
                  </a:lnTo>
                  <a:lnTo>
                    <a:pt x="552" y="402"/>
                  </a:lnTo>
                  <a:lnTo>
                    <a:pt x="543" y="407"/>
                  </a:lnTo>
                  <a:lnTo>
                    <a:pt x="543" y="411"/>
                  </a:lnTo>
                  <a:lnTo>
                    <a:pt x="539" y="407"/>
                  </a:lnTo>
                  <a:lnTo>
                    <a:pt x="535" y="407"/>
                  </a:lnTo>
                  <a:lnTo>
                    <a:pt x="530" y="407"/>
                  </a:lnTo>
                  <a:lnTo>
                    <a:pt x="530" y="416"/>
                  </a:lnTo>
                  <a:lnTo>
                    <a:pt x="535" y="420"/>
                  </a:lnTo>
                  <a:lnTo>
                    <a:pt x="543" y="433"/>
                  </a:lnTo>
                  <a:lnTo>
                    <a:pt x="539" y="438"/>
                  </a:lnTo>
                  <a:lnTo>
                    <a:pt x="530" y="438"/>
                  </a:lnTo>
                  <a:lnTo>
                    <a:pt x="526" y="438"/>
                  </a:lnTo>
                  <a:lnTo>
                    <a:pt x="522" y="438"/>
                  </a:lnTo>
                  <a:lnTo>
                    <a:pt x="517" y="438"/>
                  </a:lnTo>
                  <a:lnTo>
                    <a:pt x="513" y="438"/>
                  </a:lnTo>
                  <a:lnTo>
                    <a:pt x="504" y="438"/>
                  </a:lnTo>
                  <a:lnTo>
                    <a:pt x="500" y="447"/>
                  </a:lnTo>
                  <a:lnTo>
                    <a:pt x="500" y="451"/>
                  </a:lnTo>
                  <a:lnTo>
                    <a:pt x="495" y="451"/>
                  </a:lnTo>
                  <a:lnTo>
                    <a:pt x="491" y="451"/>
                  </a:lnTo>
                  <a:lnTo>
                    <a:pt x="487" y="451"/>
                  </a:lnTo>
                  <a:lnTo>
                    <a:pt x="482" y="455"/>
                  </a:lnTo>
                  <a:lnTo>
                    <a:pt x="473" y="455"/>
                  </a:lnTo>
                  <a:lnTo>
                    <a:pt x="469" y="460"/>
                  </a:lnTo>
                  <a:lnTo>
                    <a:pt x="465" y="460"/>
                  </a:lnTo>
                  <a:lnTo>
                    <a:pt x="460" y="460"/>
                  </a:lnTo>
                  <a:lnTo>
                    <a:pt x="456" y="460"/>
                  </a:lnTo>
                  <a:lnTo>
                    <a:pt x="456" y="464"/>
                  </a:lnTo>
                  <a:lnTo>
                    <a:pt x="456" y="469"/>
                  </a:lnTo>
                  <a:lnTo>
                    <a:pt x="452" y="469"/>
                  </a:lnTo>
                  <a:lnTo>
                    <a:pt x="447" y="469"/>
                  </a:lnTo>
                  <a:lnTo>
                    <a:pt x="443" y="464"/>
                  </a:lnTo>
                  <a:lnTo>
                    <a:pt x="438" y="464"/>
                  </a:lnTo>
                  <a:lnTo>
                    <a:pt x="434" y="464"/>
                  </a:lnTo>
                  <a:lnTo>
                    <a:pt x="430" y="464"/>
                  </a:lnTo>
                  <a:lnTo>
                    <a:pt x="425" y="469"/>
                  </a:lnTo>
                  <a:lnTo>
                    <a:pt x="421" y="473"/>
                  </a:lnTo>
                  <a:lnTo>
                    <a:pt x="412" y="473"/>
                  </a:lnTo>
                  <a:lnTo>
                    <a:pt x="408" y="469"/>
                  </a:lnTo>
                  <a:lnTo>
                    <a:pt x="403" y="464"/>
                  </a:lnTo>
                  <a:lnTo>
                    <a:pt x="399" y="464"/>
                  </a:lnTo>
                  <a:lnTo>
                    <a:pt x="395" y="464"/>
                  </a:lnTo>
                  <a:lnTo>
                    <a:pt x="368" y="464"/>
                  </a:lnTo>
                  <a:lnTo>
                    <a:pt x="338" y="491"/>
                  </a:lnTo>
                  <a:lnTo>
                    <a:pt x="338" y="513"/>
                  </a:lnTo>
                  <a:lnTo>
                    <a:pt x="333" y="535"/>
                  </a:lnTo>
                  <a:lnTo>
                    <a:pt x="333" y="553"/>
                  </a:lnTo>
                  <a:lnTo>
                    <a:pt x="311" y="553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2020" y="1034"/>
              <a:ext cx="582" cy="706"/>
            </a:xfrm>
            <a:custGeom>
              <a:avLst/>
              <a:gdLst>
                <a:gd name="T0" fmla="*/ 215 w 582"/>
                <a:gd name="T1" fmla="*/ 669 h 708"/>
                <a:gd name="T2" fmla="*/ 180 w 582"/>
                <a:gd name="T3" fmla="*/ 665 h 708"/>
                <a:gd name="T4" fmla="*/ 158 w 582"/>
                <a:gd name="T5" fmla="*/ 616 h 708"/>
                <a:gd name="T6" fmla="*/ 131 w 582"/>
                <a:gd name="T7" fmla="*/ 572 h 708"/>
                <a:gd name="T8" fmla="*/ 110 w 582"/>
                <a:gd name="T9" fmla="*/ 532 h 708"/>
                <a:gd name="T10" fmla="*/ 83 w 582"/>
                <a:gd name="T11" fmla="*/ 525 h 708"/>
                <a:gd name="T12" fmla="*/ 92 w 582"/>
                <a:gd name="T13" fmla="*/ 507 h 708"/>
                <a:gd name="T14" fmla="*/ 118 w 582"/>
                <a:gd name="T15" fmla="*/ 485 h 708"/>
                <a:gd name="T16" fmla="*/ 92 w 582"/>
                <a:gd name="T17" fmla="*/ 463 h 708"/>
                <a:gd name="T18" fmla="*/ 83 w 582"/>
                <a:gd name="T19" fmla="*/ 445 h 708"/>
                <a:gd name="T20" fmla="*/ 66 w 582"/>
                <a:gd name="T21" fmla="*/ 432 h 708"/>
                <a:gd name="T22" fmla="*/ 40 w 582"/>
                <a:gd name="T23" fmla="*/ 428 h 708"/>
                <a:gd name="T24" fmla="*/ 31 w 582"/>
                <a:gd name="T25" fmla="*/ 419 h 708"/>
                <a:gd name="T26" fmla="*/ 9 w 582"/>
                <a:gd name="T27" fmla="*/ 392 h 708"/>
                <a:gd name="T28" fmla="*/ 4 w 582"/>
                <a:gd name="T29" fmla="*/ 370 h 708"/>
                <a:gd name="T30" fmla="*/ 13 w 582"/>
                <a:gd name="T31" fmla="*/ 339 h 708"/>
                <a:gd name="T32" fmla="*/ 35 w 582"/>
                <a:gd name="T33" fmla="*/ 308 h 708"/>
                <a:gd name="T34" fmla="*/ 40 w 582"/>
                <a:gd name="T35" fmla="*/ 286 h 708"/>
                <a:gd name="T36" fmla="*/ 57 w 582"/>
                <a:gd name="T37" fmla="*/ 260 h 708"/>
                <a:gd name="T38" fmla="*/ 96 w 582"/>
                <a:gd name="T39" fmla="*/ 268 h 708"/>
                <a:gd name="T40" fmla="*/ 114 w 582"/>
                <a:gd name="T41" fmla="*/ 246 h 708"/>
                <a:gd name="T42" fmla="*/ 140 w 582"/>
                <a:gd name="T43" fmla="*/ 189 h 708"/>
                <a:gd name="T44" fmla="*/ 184 w 582"/>
                <a:gd name="T45" fmla="*/ 202 h 708"/>
                <a:gd name="T46" fmla="*/ 188 w 582"/>
                <a:gd name="T47" fmla="*/ 173 h 708"/>
                <a:gd name="T48" fmla="*/ 215 w 582"/>
                <a:gd name="T49" fmla="*/ 173 h 708"/>
                <a:gd name="T50" fmla="*/ 228 w 582"/>
                <a:gd name="T51" fmla="*/ 168 h 708"/>
                <a:gd name="T52" fmla="*/ 210 w 582"/>
                <a:gd name="T53" fmla="*/ 146 h 708"/>
                <a:gd name="T54" fmla="*/ 171 w 582"/>
                <a:gd name="T55" fmla="*/ 124 h 708"/>
                <a:gd name="T56" fmla="*/ 127 w 582"/>
                <a:gd name="T57" fmla="*/ 115 h 708"/>
                <a:gd name="T58" fmla="*/ 193 w 582"/>
                <a:gd name="T59" fmla="*/ 93 h 708"/>
                <a:gd name="T60" fmla="*/ 245 w 582"/>
                <a:gd name="T61" fmla="*/ 102 h 708"/>
                <a:gd name="T62" fmla="*/ 307 w 582"/>
                <a:gd name="T63" fmla="*/ 93 h 708"/>
                <a:gd name="T64" fmla="*/ 359 w 582"/>
                <a:gd name="T65" fmla="*/ 66 h 708"/>
                <a:gd name="T66" fmla="*/ 420 w 582"/>
                <a:gd name="T67" fmla="*/ 36 h 708"/>
                <a:gd name="T68" fmla="*/ 477 w 582"/>
                <a:gd name="T69" fmla="*/ 5 h 708"/>
                <a:gd name="T70" fmla="*/ 495 w 582"/>
                <a:gd name="T71" fmla="*/ 18 h 708"/>
                <a:gd name="T72" fmla="*/ 539 w 582"/>
                <a:gd name="T73" fmla="*/ 49 h 708"/>
                <a:gd name="T74" fmla="*/ 556 w 582"/>
                <a:gd name="T75" fmla="*/ 84 h 708"/>
                <a:gd name="T76" fmla="*/ 521 w 582"/>
                <a:gd name="T77" fmla="*/ 102 h 708"/>
                <a:gd name="T78" fmla="*/ 508 w 582"/>
                <a:gd name="T79" fmla="*/ 180 h 708"/>
                <a:gd name="T80" fmla="*/ 512 w 582"/>
                <a:gd name="T81" fmla="*/ 211 h 708"/>
                <a:gd name="T82" fmla="*/ 508 w 582"/>
                <a:gd name="T83" fmla="*/ 268 h 708"/>
                <a:gd name="T84" fmla="*/ 477 w 582"/>
                <a:gd name="T85" fmla="*/ 286 h 708"/>
                <a:gd name="T86" fmla="*/ 499 w 582"/>
                <a:gd name="T87" fmla="*/ 286 h 708"/>
                <a:gd name="T88" fmla="*/ 455 w 582"/>
                <a:gd name="T89" fmla="*/ 348 h 708"/>
                <a:gd name="T90" fmla="*/ 407 w 582"/>
                <a:gd name="T91" fmla="*/ 366 h 708"/>
                <a:gd name="T92" fmla="*/ 434 w 582"/>
                <a:gd name="T93" fmla="*/ 388 h 708"/>
                <a:gd name="T94" fmla="*/ 390 w 582"/>
                <a:gd name="T95" fmla="*/ 454 h 708"/>
                <a:gd name="T96" fmla="*/ 407 w 582"/>
                <a:gd name="T97" fmla="*/ 467 h 708"/>
                <a:gd name="T98" fmla="*/ 407 w 582"/>
                <a:gd name="T99" fmla="*/ 490 h 708"/>
                <a:gd name="T100" fmla="*/ 407 w 582"/>
                <a:gd name="T101" fmla="*/ 520 h 708"/>
                <a:gd name="T102" fmla="*/ 377 w 582"/>
                <a:gd name="T103" fmla="*/ 537 h 708"/>
                <a:gd name="T104" fmla="*/ 368 w 582"/>
                <a:gd name="T105" fmla="*/ 559 h 708"/>
                <a:gd name="T106" fmla="*/ 329 w 582"/>
                <a:gd name="T107" fmla="*/ 585 h 708"/>
                <a:gd name="T108" fmla="*/ 315 w 582"/>
                <a:gd name="T109" fmla="*/ 621 h 708"/>
                <a:gd name="T110" fmla="*/ 307 w 582"/>
                <a:gd name="T111" fmla="*/ 634 h 708"/>
                <a:gd name="T112" fmla="*/ 289 w 582"/>
                <a:gd name="T113" fmla="*/ 652 h 708"/>
                <a:gd name="T114" fmla="*/ 272 w 582"/>
                <a:gd name="T115" fmla="*/ 678 h 708"/>
                <a:gd name="T116" fmla="*/ 254 w 582"/>
                <a:gd name="T117" fmla="*/ 691 h 708"/>
                <a:gd name="T118" fmla="*/ 232 w 582"/>
                <a:gd name="T119" fmla="*/ 696 h 7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2" h="708">
                  <a:moveTo>
                    <a:pt x="223" y="708"/>
                  </a:moveTo>
                  <a:lnTo>
                    <a:pt x="219" y="699"/>
                  </a:lnTo>
                  <a:lnTo>
                    <a:pt x="219" y="695"/>
                  </a:lnTo>
                  <a:lnTo>
                    <a:pt x="215" y="686"/>
                  </a:lnTo>
                  <a:lnTo>
                    <a:pt x="215" y="681"/>
                  </a:lnTo>
                  <a:lnTo>
                    <a:pt x="210" y="681"/>
                  </a:lnTo>
                  <a:lnTo>
                    <a:pt x="202" y="681"/>
                  </a:lnTo>
                  <a:lnTo>
                    <a:pt x="188" y="686"/>
                  </a:lnTo>
                  <a:lnTo>
                    <a:pt x="184" y="686"/>
                  </a:lnTo>
                  <a:lnTo>
                    <a:pt x="180" y="677"/>
                  </a:lnTo>
                  <a:lnTo>
                    <a:pt x="171" y="672"/>
                  </a:lnTo>
                  <a:lnTo>
                    <a:pt x="162" y="664"/>
                  </a:lnTo>
                  <a:lnTo>
                    <a:pt x="158" y="655"/>
                  </a:lnTo>
                  <a:lnTo>
                    <a:pt x="158" y="641"/>
                  </a:lnTo>
                  <a:lnTo>
                    <a:pt x="158" y="628"/>
                  </a:lnTo>
                  <a:lnTo>
                    <a:pt x="158" y="615"/>
                  </a:lnTo>
                  <a:lnTo>
                    <a:pt x="153" y="606"/>
                  </a:lnTo>
                  <a:lnTo>
                    <a:pt x="140" y="602"/>
                  </a:lnTo>
                  <a:lnTo>
                    <a:pt x="131" y="593"/>
                  </a:lnTo>
                  <a:lnTo>
                    <a:pt x="131" y="584"/>
                  </a:lnTo>
                  <a:lnTo>
                    <a:pt x="131" y="580"/>
                  </a:lnTo>
                  <a:lnTo>
                    <a:pt x="123" y="571"/>
                  </a:lnTo>
                  <a:lnTo>
                    <a:pt x="118" y="557"/>
                  </a:lnTo>
                  <a:lnTo>
                    <a:pt x="110" y="549"/>
                  </a:lnTo>
                  <a:lnTo>
                    <a:pt x="110" y="544"/>
                  </a:lnTo>
                  <a:lnTo>
                    <a:pt x="105" y="540"/>
                  </a:lnTo>
                  <a:lnTo>
                    <a:pt x="101" y="535"/>
                  </a:lnTo>
                  <a:lnTo>
                    <a:pt x="96" y="535"/>
                  </a:lnTo>
                  <a:lnTo>
                    <a:pt x="83" y="535"/>
                  </a:lnTo>
                  <a:lnTo>
                    <a:pt x="83" y="531"/>
                  </a:lnTo>
                  <a:lnTo>
                    <a:pt x="88" y="531"/>
                  </a:lnTo>
                  <a:lnTo>
                    <a:pt x="92" y="526"/>
                  </a:lnTo>
                  <a:lnTo>
                    <a:pt x="96" y="526"/>
                  </a:lnTo>
                  <a:lnTo>
                    <a:pt x="96" y="522"/>
                  </a:lnTo>
                  <a:lnTo>
                    <a:pt x="92" y="513"/>
                  </a:lnTo>
                  <a:lnTo>
                    <a:pt x="96" y="513"/>
                  </a:lnTo>
                  <a:lnTo>
                    <a:pt x="101" y="509"/>
                  </a:lnTo>
                  <a:lnTo>
                    <a:pt x="105" y="509"/>
                  </a:lnTo>
                  <a:lnTo>
                    <a:pt x="110" y="500"/>
                  </a:lnTo>
                  <a:lnTo>
                    <a:pt x="118" y="491"/>
                  </a:lnTo>
                  <a:lnTo>
                    <a:pt x="118" y="487"/>
                  </a:lnTo>
                  <a:lnTo>
                    <a:pt x="123" y="465"/>
                  </a:lnTo>
                  <a:lnTo>
                    <a:pt x="105" y="469"/>
                  </a:lnTo>
                  <a:lnTo>
                    <a:pt x="101" y="469"/>
                  </a:lnTo>
                  <a:lnTo>
                    <a:pt x="92" y="469"/>
                  </a:lnTo>
                  <a:lnTo>
                    <a:pt x="88" y="465"/>
                  </a:lnTo>
                  <a:lnTo>
                    <a:pt x="79" y="465"/>
                  </a:lnTo>
                  <a:lnTo>
                    <a:pt x="79" y="460"/>
                  </a:lnTo>
                  <a:lnTo>
                    <a:pt x="79" y="456"/>
                  </a:lnTo>
                  <a:lnTo>
                    <a:pt x="83" y="451"/>
                  </a:lnTo>
                  <a:lnTo>
                    <a:pt x="83" y="442"/>
                  </a:lnTo>
                  <a:lnTo>
                    <a:pt x="83" y="434"/>
                  </a:lnTo>
                  <a:lnTo>
                    <a:pt x="79" y="434"/>
                  </a:lnTo>
                  <a:lnTo>
                    <a:pt x="70" y="438"/>
                  </a:lnTo>
                  <a:lnTo>
                    <a:pt x="66" y="438"/>
                  </a:lnTo>
                  <a:lnTo>
                    <a:pt x="61" y="438"/>
                  </a:lnTo>
                  <a:lnTo>
                    <a:pt x="53" y="438"/>
                  </a:lnTo>
                  <a:lnTo>
                    <a:pt x="48" y="438"/>
                  </a:lnTo>
                  <a:lnTo>
                    <a:pt x="44" y="434"/>
                  </a:lnTo>
                  <a:lnTo>
                    <a:pt x="40" y="434"/>
                  </a:lnTo>
                  <a:lnTo>
                    <a:pt x="40" y="429"/>
                  </a:lnTo>
                  <a:lnTo>
                    <a:pt x="40" y="420"/>
                  </a:lnTo>
                  <a:lnTo>
                    <a:pt x="40" y="411"/>
                  </a:lnTo>
                  <a:lnTo>
                    <a:pt x="35" y="416"/>
                  </a:lnTo>
                  <a:lnTo>
                    <a:pt x="31" y="425"/>
                  </a:lnTo>
                  <a:lnTo>
                    <a:pt x="26" y="425"/>
                  </a:lnTo>
                  <a:lnTo>
                    <a:pt x="4" y="434"/>
                  </a:lnTo>
                  <a:lnTo>
                    <a:pt x="4" y="425"/>
                  </a:lnTo>
                  <a:lnTo>
                    <a:pt x="9" y="420"/>
                  </a:lnTo>
                  <a:lnTo>
                    <a:pt x="9" y="398"/>
                  </a:lnTo>
                  <a:lnTo>
                    <a:pt x="18" y="389"/>
                  </a:lnTo>
                  <a:lnTo>
                    <a:pt x="22" y="381"/>
                  </a:lnTo>
                  <a:lnTo>
                    <a:pt x="18" y="381"/>
                  </a:lnTo>
                  <a:lnTo>
                    <a:pt x="13" y="381"/>
                  </a:lnTo>
                  <a:lnTo>
                    <a:pt x="4" y="376"/>
                  </a:lnTo>
                  <a:lnTo>
                    <a:pt x="0" y="367"/>
                  </a:lnTo>
                  <a:lnTo>
                    <a:pt x="9" y="363"/>
                  </a:lnTo>
                  <a:lnTo>
                    <a:pt x="13" y="354"/>
                  </a:lnTo>
                  <a:lnTo>
                    <a:pt x="13" y="350"/>
                  </a:lnTo>
                  <a:lnTo>
                    <a:pt x="13" y="345"/>
                  </a:lnTo>
                  <a:lnTo>
                    <a:pt x="18" y="336"/>
                  </a:lnTo>
                  <a:lnTo>
                    <a:pt x="22" y="332"/>
                  </a:lnTo>
                  <a:lnTo>
                    <a:pt x="26" y="327"/>
                  </a:lnTo>
                  <a:lnTo>
                    <a:pt x="31" y="319"/>
                  </a:lnTo>
                  <a:lnTo>
                    <a:pt x="35" y="314"/>
                  </a:lnTo>
                  <a:lnTo>
                    <a:pt x="44" y="314"/>
                  </a:lnTo>
                  <a:lnTo>
                    <a:pt x="44" y="310"/>
                  </a:lnTo>
                  <a:lnTo>
                    <a:pt x="40" y="305"/>
                  </a:lnTo>
                  <a:lnTo>
                    <a:pt x="40" y="296"/>
                  </a:lnTo>
                  <a:lnTo>
                    <a:pt x="40" y="292"/>
                  </a:lnTo>
                  <a:lnTo>
                    <a:pt x="44" y="283"/>
                  </a:lnTo>
                  <a:lnTo>
                    <a:pt x="44" y="279"/>
                  </a:lnTo>
                  <a:lnTo>
                    <a:pt x="44" y="274"/>
                  </a:lnTo>
                  <a:lnTo>
                    <a:pt x="48" y="274"/>
                  </a:lnTo>
                  <a:lnTo>
                    <a:pt x="57" y="266"/>
                  </a:lnTo>
                  <a:lnTo>
                    <a:pt x="66" y="270"/>
                  </a:lnTo>
                  <a:lnTo>
                    <a:pt x="75" y="274"/>
                  </a:lnTo>
                  <a:lnTo>
                    <a:pt x="83" y="274"/>
                  </a:lnTo>
                  <a:lnTo>
                    <a:pt x="92" y="274"/>
                  </a:lnTo>
                  <a:lnTo>
                    <a:pt x="96" y="274"/>
                  </a:lnTo>
                  <a:lnTo>
                    <a:pt x="101" y="274"/>
                  </a:lnTo>
                  <a:lnTo>
                    <a:pt x="105" y="274"/>
                  </a:lnTo>
                  <a:lnTo>
                    <a:pt x="110" y="270"/>
                  </a:lnTo>
                  <a:lnTo>
                    <a:pt x="114" y="261"/>
                  </a:lnTo>
                  <a:lnTo>
                    <a:pt x="114" y="252"/>
                  </a:lnTo>
                  <a:lnTo>
                    <a:pt x="118" y="235"/>
                  </a:lnTo>
                  <a:lnTo>
                    <a:pt x="114" y="221"/>
                  </a:lnTo>
                  <a:lnTo>
                    <a:pt x="114" y="212"/>
                  </a:lnTo>
                  <a:lnTo>
                    <a:pt x="118" y="204"/>
                  </a:lnTo>
                  <a:lnTo>
                    <a:pt x="140" y="195"/>
                  </a:lnTo>
                  <a:lnTo>
                    <a:pt x="149" y="208"/>
                  </a:lnTo>
                  <a:lnTo>
                    <a:pt x="158" y="208"/>
                  </a:lnTo>
                  <a:lnTo>
                    <a:pt x="166" y="217"/>
                  </a:lnTo>
                  <a:lnTo>
                    <a:pt x="171" y="221"/>
                  </a:lnTo>
                  <a:lnTo>
                    <a:pt x="184" y="208"/>
                  </a:lnTo>
                  <a:lnTo>
                    <a:pt x="171" y="190"/>
                  </a:lnTo>
                  <a:lnTo>
                    <a:pt x="171" y="186"/>
                  </a:lnTo>
                  <a:lnTo>
                    <a:pt x="180" y="177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68"/>
                  </a:lnTo>
                  <a:lnTo>
                    <a:pt x="193" y="164"/>
                  </a:lnTo>
                  <a:lnTo>
                    <a:pt x="215" y="164"/>
                  </a:lnTo>
                  <a:lnTo>
                    <a:pt x="215" y="168"/>
                  </a:lnTo>
                  <a:lnTo>
                    <a:pt x="215" y="173"/>
                  </a:lnTo>
                  <a:lnTo>
                    <a:pt x="219" y="181"/>
                  </a:lnTo>
                  <a:lnTo>
                    <a:pt x="223" y="186"/>
                  </a:lnTo>
                  <a:lnTo>
                    <a:pt x="228" y="186"/>
                  </a:lnTo>
                  <a:lnTo>
                    <a:pt x="228" y="177"/>
                  </a:lnTo>
                  <a:lnTo>
                    <a:pt x="228" y="168"/>
                  </a:lnTo>
                  <a:lnTo>
                    <a:pt x="223" y="164"/>
                  </a:lnTo>
                  <a:lnTo>
                    <a:pt x="219" y="164"/>
                  </a:lnTo>
                  <a:lnTo>
                    <a:pt x="215" y="159"/>
                  </a:lnTo>
                  <a:lnTo>
                    <a:pt x="215" y="151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197" y="142"/>
                  </a:lnTo>
                  <a:lnTo>
                    <a:pt x="188" y="142"/>
                  </a:lnTo>
                  <a:lnTo>
                    <a:pt x="175" y="133"/>
                  </a:lnTo>
                  <a:lnTo>
                    <a:pt x="171" y="124"/>
                  </a:lnTo>
                  <a:lnTo>
                    <a:pt x="166" y="124"/>
                  </a:lnTo>
                  <a:lnTo>
                    <a:pt x="158" y="124"/>
                  </a:lnTo>
                  <a:lnTo>
                    <a:pt x="149" y="120"/>
                  </a:lnTo>
                  <a:lnTo>
                    <a:pt x="131" y="115"/>
                  </a:lnTo>
                  <a:lnTo>
                    <a:pt x="127" y="115"/>
                  </a:lnTo>
                  <a:lnTo>
                    <a:pt x="140" y="97"/>
                  </a:lnTo>
                  <a:lnTo>
                    <a:pt x="153" y="66"/>
                  </a:lnTo>
                  <a:lnTo>
                    <a:pt x="166" y="75"/>
                  </a:lnTo>
                  <a:lnTo>
                    <a:pt x="180" y="84"/>
                  </a:lnTo>
                  <a:lnTo>
                    <a:pt x="193" y="93"/>
                  </a:lnTo>
                  <a:lnTo>
                    <a:pt x="197" y="97"/>
                  </a:lnTo>
                  <a:lnTo>
                    <a:pt x="215" y="111"/>
                  </a:lnTo>
                  <a:lnTo>
                    <a:pt x="223" y="97"/>
                  </a:lnTo>
                  <a:lnTo>
                    <a:pt x="237" y="97"/>
                  </a:lnTo>
                  <a:lnTo>
                    <a:pt x="245" y="102"/>
                  </a:lnTo>
                  <a:lnTo>
                    <a:pt x="250" y="102"/>
                  </a:lnTo>
                  <a:lnTo>
                    <a:pt x="263" y="97"/>
                  </a:lnTo>
                  <a:lnTo>
                    <a:pt x="289" y="89"/>
                  </a:lnTo>
                  <a:lnTo>
                    <a:pt x="298" y="93"/>
                  </a:lnTo>
                  <a:lnTo>
                    <a:pt x="307" y="93"/>
                  </a:lnTo>
                  <a:lnTo>
                    <a:pt x="311" y="84"/>
                  </a:lnTo>
                  <a:lnTo>
                    <a:pt x="324" y="80"/>
                  </a:lnTo>
                  <a:lnTo>
                    <a:pt x="333" y="80"/>
                  </a:lnTo>
                  <a:lnTo>
                    <a:pt x="350" y="75"/>
                  </a:lnTo>
                  <a:lnTo>
                    <a:pt x="359" y="66"/>
                  </a:lnTo>
                  <a:lnTo>
                    <a:pt x="372" y="53"/>
                  </a:lnTo>
                  <a:lnTo>
                    <a:pt x="381" y="53"/>
                  </a:lnTo>
                  <a:lnTo>
                    <a:pt x="399" y="49"/>
                  </a:lnTo>
                  <a:lnTo>
                    <a:pt x="412" y="44"/>
                  </a:lnTo>
                  <a:lnTo>
                    <a:pt x="420" y="36"/>
                  </a:lnTo>
                  <a:lnTo>
                    <a:pt x="429" y="13"/>
                  </a:lnTo>
                  <a:lnTo>
                    <a:pt x="429" y="0"/>
                  </a:lnTo>
                  <a:lnTo>
                    <a:pt x="442" y="5"/>
                  </a:lnTo>
                  <a:lnTo>
                    <a:pt x="469" y="9"/>
                  </a:lnTo>
                  <a:lnTo>
                    <a:pt x="477" y="5"/>
                  </a:lnTo>
                  <a:lnTo>
                    <a:pt x="482" y="0"/>
                  </a:lnTo>
                  <a:lnTo>
                    <a:pt x="495" y="9"/>
                  </a:lnTo>
                  <a:lnTo>
                    <a:pt x="499" y="9"/>
                  </a:lnTo>
                  <a:lnTo>
                    <a:pt x="495" y="13"/>
                  </a:lnTo>
                  <a:lnTo>
                    <a:pt x="495" y="18"/>
                  </a:lnTo>
                  <a:lnTo>
                    <a:pt x="495" y="31"/>
                  </a:lnTo>
                  <a:lnTo>
                    <a:pt x="504" y="31"/>
                  </a:lnTo>
                  <a:lnTo>
                    <a:pt x="517" y="40"/>
                  </a:lnTo>
                  <a:lnTo>
                    <a:pt x="530" y="49"/>
                  </a:lnTo>
                  <a:lnTo>
                    <a:pt x="539" y="49"/>
                  </a:lnTo>
                  <a:lnTo>
                    <a:pt x="543" y="53"/>
                  </a:lnTo>
                  <a:lnTo>
                    <a:pt x="547" y="58"/>
                  </a:lnTo>
                  <a:lnTo>
                    <a:pt x="552" y="71"/>
                  </a:lnTo>
                  <a:lnTo>
                    <a:pt x="552" y="80"/>
                  </a:lnTo>
                  <a:lnTo>
                    <a:pt x="556" y="84"/>
                  </a:lnTo>
                  <a:lnTo>
                    <a:pt x="569" y="89"/>
                  </a:lnTo>
                  <a:lnTo>
                    <a:pt x="574" y="97"/>
                  </a:lnTo>
                  <a:lnTo>
                    <a:pt x="578" y="102"/>
                  </a:lnTo>
                  <a:lnTo>
                    <a:pt x="582" y="111"/>
                  </a:lnTo>
                  <a:lnTo>
                    <a:pt x="521" y="102"/>
                  </a:lnTo>
                  <a:lnTo>
                    <a:pt x="517" y="106"/>
                  </a:lnTo>
                  <a:lnTo>
                    <a:pt x="512" y="151"/>
                  </a:lnTo>
                  <a:lnTo>
                    <a:pt x="508" y="168"/>
                  </a:lnTo>
                  <a:lnTo>
                    <a:pt x="508" y="173"/>
                  </a:lnTo>
                  <a:lnTo>
                    <a:pt x="508" y="186"/>
                  </a:lnTo>
                  <a:lnTo>
                    <a:pt x="508" y="195"/>
                  </a:lnTo>
                  <a:lnTo>
                    <a:pt x="512" y="199"/>
                  </a:lnTo>
                  <a:lnTo>
                    <a:pt x="517" y="204"/>
                  </a:lnTo>
                  <a:lnTo>
                    <a:pt x="517" y="208"/>
                  </a:lnTo>
                  <a:lnTo>
                    <a:pt x="512" y="217"/>
                  </a:lnTo>
                  <a:lnTo>
                    <a:pt x="508" y="230"/>
                  </a:lnTo>
                  <a:lnTo>
                    <a:pt x="508" y="235"/>
                  </a:lnTo>
                  <a:lnTo>
                    <a:pt x="512" y="243"/>
                  </a:lnTo>
                  <a:lnTo>
                    <a:pt x="512" y="270"/>
                  </a:lnTo>
                  <a:lnTo>
                    <a:pt x="508" y="274"/>
                  </a:lnTo>
                  <a:lnTo>
                    <a:pt x="491" y="279"/>
                  </a:lnTo>
                  <a:lnTo>
                    <a:pt x="486" y="283"/>
                  </a:lnTo>
                  <a:lnTo>
                    <a:pt x="482" y="288"/>
                  </a:lnTo>
                  <a:lnTo>
                    <a:pt x="477" y="288"/>
                  </a:lnTo>
                  <a:lnTo>
                    <a:pt x="477" y="292"/>
                  </a:lnTo>
                  <a:lnTo>
                    <a:pt x="482" y="292"/>
                  </a:lnTo>
                  <a:lnTo>
                    <a:pt x="486" y="296"/>
                  </a:lnTo>
                  <a:lnTo>
                    <a:pt x="491" y="292"/>
                  </a:lnTo>
                  <a:lnTo>
                    <a:pt x="495" y="292"/>
                  </a:lnTo>
                  <a:lnTo>
                    <a:pt x="499" y="292"/>
                  </a:lnTo>
                  <a:lnTo>
                    <a:pt x="491" y="319"/>
                  </a:lnTo>
                  <a:lnTo>
                    <a:pt x="495" y="319"/>
                  </a:lnTo>
                  <a:lnTo>
                    <a:pt x="508" y="323"/>
                  </a:lnTo>
                  <a:lnTo>
                    <a:pt x="499" y="358"/>
                  </a:lnTo>
                  <a:lnTo>
                    <a:pt x="455" y="354"/>
                  </a:lnTo>
                  <a:lnTo>
                    <a:pt x="407" y="350"/>
                  </a:lnTo>
                  <a:lnTo>
                    <a:pt x="403" y="350"/>
                  </a:lnTo>
                  <a:lnTo>
                    <a:pt x="403" y="354"/>
                  </a:lnTo>
                  <a:lnTo>
                    <a:pt x="407" y="358"/>
                  </a:lnTo>
                  <a:lnTo>
                    <a:pt x="407" y="372"/>
                  </a:lnTo>
                  <a:lnTo>
                    <a:pt x="416" y="372"/>
                  </a:lnTo>
                  <a:lnTo>
                    <a:pt x="420" y="381"/>
                  </a:lnTo>
                  <a:lnTo>
                    <a:pt x="425" y="385"/>
                  </a:lnTo>
                  <a:lnTo>
                    <a:pt x="434" y="389"/>
                  </a:lnTo>
                  <a:lnTo>
                    <a:pt x="434" y="394"/>
                  </a:lnTo>
                  <a:lnTo>
                    <a:pt x="425" y="403"/>
                  </a:lnTo>
                  <a:lnTo>
                    <a:pt x="416" y="420"/>
                  </a:lnTo>
                  <a:lnTo>
                    <a:pt x="403" y="438"/>
                  </a:lnTo>
                  <a:lnTo>
                    <a:pt x="394" y="451"/>
                  </a:lnTo>
                  <a:lnTo>
                    <a:pt x="390" y="460"/>
                  </a:lnTo>
                  <a:lnTo>
                    <a:pt x="385" y="469"/>
                  </a:lnTo>
                  <a:lnTo>
                    <a:pt x="385" y="478"/>
                  </a:lnTo>
                  <a:lnTo>
                    <a:pt x="394" y="482"/>
                  </a:lnTo>
                  <a:lnTo>
                    <a:pt x="403" y="478"/>
                  </a:lnTo>
                  <a:lnTo>
                    <a:pt x="407" y="473"/>
                  </a:lnTo>
                  <a:lnTo>
                    <a:pt x="412" y="473"/>
                  </a:lnTo>
                  <a:lnTo>
                    <a:pt x="416" y="482"/>
                  </a:lnTo>
                  <a:lnTo>
                    <a:pt x="416" y="487"/>
                  </a:lnTo>
                  <a:lnTo>
                    <a:pt x="407" y="491"/>
                  </a:lnTo>
                  <a:lnTo>
                    <a:pt x="407" y="496"/>
                  </a:lnTo>
                  <a:lnTo>
                    <a:pt x="407" y="500"/>
                  </a:lnTo>
                  <a:lnTo>
                    <a:pt x="416" y="509"/>
                  </a:lnTo>
                  <a:lnTo>
                    <a:pt x="416" y="518"/>
                  </a:lnTo>
                  <a:lnTo>
                    <a:pt x="412" y="522"/>
                  </a:lnTo>
                  <a:lnTo>
                    <a:pt x="407" y="526"/>
                  </a:lnTo>
                  <a:lnTo>
                    <a:pt x="403" y="531"/>
                  </a:lnTo>
                  <a:lnTo>
                    <a:pt x="394" y="531"/>
                  </a:lnTo>
                  <a:lnTo>
                    <a:pt x="385" y="535"/>
                  </a:lnTo>
                  <a:lnTo>
                    <a:pt x="381" y="544"/>
                  </a:lnTo>
                  <a:lnTo>
                    <a:pt x="377" y="549"/>
                  </a:lnTo>
                  <a:lnTo>
                    <a:pt x="372" y="549"/>
                  </a:lnTo>
                  <a:lnTo>
                    <a:pt x="368" y="562"/>
                  </a:lnTo>
                  <a:lnTo>
                    <a:pt x="364" y="566"/>
                  </a:lnTo>
                  <a:lnTo>
                    <a:pt x="368" y="566"/>
                  </a:lnTo>
                  <a:lnTo>
                    <a:pt x="368" y="571"/>
                  </a:lnTo>
                  <a:lnTo>
                    <a:pt x="364" y="575"/>
                  </a:lnTo>
                  <a:lnTo>
                    <a:pt x="350" y="588"/>
                  </a:lnTo>
                  <a:lnTo>
                    <a:pt x="355" y="597"/>
                  </a:lnTo>
                  <a:lnTo>
                    <a:pt x="333" y="597"/>
                  </a:lnTo>
                  <a:lnTo>
                    <a:pt x="329" y="597"/>
                  </a:lnTo>
                  <a:lnTo>
                    <a:pt x="329" y="606"/>
                  </a:lnTo>
                  <a:lnTo>
                    <a:pt x="329" y="615"/>
                  </a:lnTo>
                  <a:lnTo>
                    <a:pt x="329" y="619"/>
                  </a:lnTo>
                  <a:lnTo>
                    <a:pt x="324" y="628"/>
                  </a:lnTo>
                  <a:lnTo>
                    <a:pt x="315" y="633"/>
                  </a:lnTo>
                  <a:lnTo>
                    <a:pt x="311" y="633"/>
                  </a:lnTo>
                  <a:lnTo>
                    <a:pt x="311" y="641"/>
                  </a:lnTo>
                  <a:lnTo>
                    <a:pt x="315" y="641"/>
                  </a:lnTo>
                  <a:lnTo>
                    <a:pt x="320" y="646"/>
                  </a:lnTo>
                  <a:lnTo>
                    <a:pt x="307" y="646"/>
                  </a:lnTo>
                  <a:lnTo>
                    <a:pt x="298" y="646"/>
                  </a:lnTo>
                  <a:lnTo>
                    <a:pt x="293" y="646"/>
                  </a:lnTo>
                  <a:lnTo>
                    <a:pt x="289" y="646"/>
                  </a:lnTo>
                  <a:lnTo>
                    <a:pt x="289" y="659"/>
                  </a:lnTo>
                  <a:lnTo>
                    <a:pt x="289" y="664"/>
                  </a:lnTo>
                  <a:lnTo>
                    <a:pt x="285" y="668"/>
                  </a:lnTo>
                  <a:lnTo>
                    <a:pt x="276" y="677"/>
                  </a:lnTo>
                  <a:lnTo>
                    <a:pt x="272" y="681"/>
                  </a:lnTo>
                  <a:lnTo>
                    <a:pt x="272" y="686"/>
                  </a:lnTo>
                  <a:lnTo>
                    <a:pt x="272" y="690"/>
                  </a:lnTo>
                  <a:lnTo>
                    <a:pt x="267" y="695"/>
                  </a:lnTo>
                  <a:lnTo>
                    <a:pt x="258" y="690"/>
                  </a:lnTo>
                  <a:lnTo>
                    <a:pt x="258" y="695"/>
                  </a:lnTo>
                  <a:lnTo>
                    <a:pt x="258" y="699"/>
                  </a:lnTo>
                  <a:lnTo>
                    <a:pt x="254" y="703"/>
                  </a:lnTo>
                  <a:lnTo>
                    <a:pt x="250" y="708"/>
                  </a:lnTo>
                  <a:lnTo>
                    <a:pt x="245" y="708"/>
                  </a:lnTo>
                  <a:lnTo>
                    <a:pt x="241" y="703"/>
                  </a:lnTo>
                  <a:lnTo>
                    <a:pt x="237" y="708"/>
                  </a:lnTo>
                  <a:lnTo>
                    <a:pt x="232" y="708"/>
                  </a:lnTo>
                  <a:lnTo>
                    <a:pt x="223" y="708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2703" y="1185"/>
              <a:ext cx="692" cy="495"/>
            </a:xfrm>
            <a:custGeom>
              <a:avLst/>
              <a:gdLst>
                <a:gd name="T0" fmla="*/ 534 w 692"/>
                <a:gd name="T1" fmla="*/ 234 h 495"/>
                <a:gd name="T2" fmla="*/ 513 w 692"/>
                <a:gd name="T3" fmla="*/ 252 h 495"/>
                <a:gd name="T4" fmla="*/ 499 w 692"/>
                <a:gd name="T5" fmla="*/ 305 h 495"/>
                <a:gd name="T6" fmla="*/ 438 w 692"/>
                <a:gd name="T7" fmla="*/ 314 h 495"/>
                <a:gd name="T8" fmla="*/ 412 w 692"/>
                <a:gd name="T9" fmla="*/ 322 h 495"/>
                <a:gd name="T10" fmla="*/ 394 w 692"/>
                <a:gd name="T11" fmla="*/ 340 h 495"/>
                <a:gd name="T12" fmla="*/ 364 w 692"/>
                <a:gd name="T13" fmla="*/ 349 h 495"/>
                <a:gd name="T14" fmla="*/ 346 w 692"/>
                <a:gd name="T15" fmla="*/ 353 h 495"/>
                <a:gd name="T16" fmla="*/ 324 w 692"/>
                <a:gd name="T17" fmla="*/ 362 h 495"/>
                <a:gd name="T18" fmla="*/ 337 w 692"/>
                <a:gd name="T19" fmla="*/ 384 h 495"/>
                <a:gd name="T20" fmla="*/ 324 w 692"/>
                <a:gd name="T21" fmla="*/ 411 h 495"/>
                <a:gd name="T22" fmla="*/ 285 w 692"/>
                <a:gd name="T23" fmla="*/ 442 h 495"/>
                <a:gd name="T24" fmla="*/ 267 w 692"/>
                <a:gd name="T25" fmla="*/ 455 h 495"/>
                <a:gd name="T26" fmla="*/ 228 w 692"/>
                <a:gd name="T27" fmla="*/ 477 h 495"/>
                <a:gd name="T28" fmla="*/ 202 w 692"/>
                <a:gd name="T29" fmla="*/ 495 h 495"/>
                <a:gd name="T30" fmla="*/ 184 w 692"/>
                <a:gd name="T31" fmla="*/ 468 h 495"/>
                <a:gd name="T32" fmla="*/ 127 w 692"/>
                <a:gd name="T33" fmla="*/ 460 h 495"/>
                <a:gd name="T34" fmla="*/ 97 w 692"/>
                <a:gd name="T35" fmla="*/ 424 h 495"/>
                <a:gd name="T36" fmla="*/ 114 w 692"/>
                <a:gd name="T37" fmla="*/ 398 h 495"/>
                <a:gd name="T38" fmla="*/ 123 w 692"/>
                <a:gd name="T39" fmla="*/ 358 h 495"/>
                <a:gd name="T40" fmla="*/ 136 w 692"/>
                <a:gd name="T41" fmla="*/ 331 h 495"/>
                <a:gd name="T42" fmla="*/ 127 w 692"/>
                <a:gd name="T43" fmla="*/ 305 h 495"/>
                <a:gd name="T44" fmla="*/ 110 w 692"/>
                <a:gd name="T45" fmla="*/ 274 h 495"/>
                <a:gd name="T46" fmla="*/ 79 w 692"/>
                <a:gd name="T47" fmla="*/ 256 h 495"/>
                <a:gd name="T48" fmla="*/ 35 w 692"/>
                <a:gd name="T49" fmla="*/ 238 h 495"/>
                <a:gd name="T50" fmla="*/ 5 w 692"/>
                <a:gd name="T51" fmla="*/ 203 h 495"/>
                <a:gd name="T52" fmla="*/ 9 w 692"/>
                <a:gd name="T53" fmla="*/ 190 h 495"/>
                <a:gd name="T54" fmla="*/ 31 w 692"/>
                <a:gd name="T55" fmla="*/ 172 h 495"/>
                <a:gd name="T56" fmla="*/ 75 w 692"/>
                <a:gd name="T57" fmla="*/ 154 h 495"/>
                <a:gd name="T58" fmla="*/ 114 w 692"/>
                <a:gd name="T59" fmla="*/ 137 h 495"/>
                <a:gd name="T60" fmla="*/ 149 w 692"/>
                <a:gd name="T61" fmla="*/ 115 h 495"/>
                <a:gd name="T62" fmla="*/ 180 w 692"/>
                <a:gd name="T63" fmla="*/ 119 h 495"/>
                <a:gd name="T64" fmla="*/ 210 w 692"/>
                <a:gd name="T65" fmla="*/ 115 h 495"/>
                <a:gd name="T66" fmla="*/ 250 w 692"/>
                <a:gd name="T67" fmla="*/ 97 h 495"/>
                <a:gd name="T68" fmla="*/ 267 w 692"/>
                <a:gd name="T69" fmla="*/ 79 h 495"/>
                <a:gd name="T70" fmla="*/ 302 w 692"/>
                <a:gd name="T71" fmla="*/ 79 h 495"/>
                <a:gd name="T72" fmla="*/ 324 w 692"/>
                <a:gd name="T73" fmla="*/ 66 h 495"/>
                <a:gd name="T74" fmla="*/ 311 w 692"/>
                <a:gd name="T75" fmla="*/ 48 h 495"/>
                <a:gd name="T76" fmla="*/ 311 w 692"/>
                <a:gd name="T77" fmla="*/ 26 h 495"/>
                <a:gd name="T78" fmla="*/ 324 w 692"/>
                <a:gd name="T79" fmla="*/ 4 h 495"/>
                <a:gd name="T80" fmla="*/ 372 w 692"/>
                <a:gd name="T81" fmla="*/ 4 h 495"/>
                <a:gd name="T82" fmla="*/ 390 w 692"/>
                <a:gd name="T83" fmla="*/ 4 h 495"/>
                <a:gd name="T84" fmla="*/ 421 w 692"/>
                <a:gd name="T85" fmla="*/ 13 h 495"/>
                <a:gd name="T86" fmla="*/ 421 w 692"/>
                <a:gd name="T87" fmla="*/ 53 h 495"/>
                <a:gd name="T88" fmla="*/ 451 w 692"/>
                <a:gd name="T89" fmla="*/ 84 h 495"/>
                <a:gd name="T90" fmla="*/ 486 w 692"/>
                <a:gd name="T91" fmla="*/ 97 h 495"/>
                <a:gd name="T92" fmla="*/ 521 w 692"/>
                <a:gd name="T93" fmla="*/ 88 h 495"/>
                <a:gd name="T94" fmla="*/ 556 w 692"/>
                <a:gd name="T95" fmla="*/ 110 h 495"/>
                <a:gd name="T96" fmla="*/ 600 w 692"/>
                <a:gd name="T97" fmla="*/ 137 h 495"/>
                <a:gd name="T98" fmla="*/ 635 w 692"/>
                <a:gd name="T99" fmla="*/ 154 h 495"/>
                <a:gd name="T100" fmla="*/ 644 w 692"/>
                <a:gd name="T101" fmla="*/ 154 h 495"/>
                <a:gd name="T102" fmla="*/ 666 w 692"/>
                <a:gd name="T103" fmla="*/ 150 h 495"/>
                <a:gd name="T104" fmla="*/ 692 w 692"/>
                <a:gd name="T105" fmla="*/ 168 h 495"/>
                <a:gd name="T106" fmla="*/ 679 w 692"/>
                <a:gd name="T107" fmla="*/ 203 h 495"/>
                <a:gd name="T108" fmla="*/ 661 w 692"/>
                <a:gd name="T109" fmla="*/ 238 h 4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92" h="495">
                  <a:moveTo>
                    <a:pt x="661" y="238"/>
                  </a:moveTo>
                  <a:lnTo>
                    <a:pt x="569" y="234"/>
                  </a:lnTo>
                  <a:lnTo>
                    <a:pt x="543" y="230"/>
                  </a:lnTo>
                  <a:lnTo>
                    <a:pt x="539" y="234"/>
                  </a:lnTo>
                  <a:lnTo>
                    <a:pt x="534" y="234"/>
                  </a:lnTo>
                  <a:lnTo>
                    <a:pt x="534" y="238"/>
                  </a:lnTo>
                  <a:lnTo>
                    <a:pt x="534" y="247"/>
                  </a:lnTo>
                  <a:lnTo>
                    <a:pt x="530" y="252"/>
                  </a:lnTo>
                  <a:lnTo>
                    <a:pt x="526" y="252"/>
                  </a:lnTo>
                  <a:lnTo>
                    <a:pt x="513" y="252"/>
                  </a:lnTo>
                  <a:lnTo>
                    <a:pt x="508" y="252"/>
                  </a:lnTo>
                  <a:lnTo>
                    <a:pt x="508" y="256"/>
                  </a:lnTo>
                  <a:lnTo>
                    <a:pt x="504" y="300"/>
                  </a:lnTo>
                  <a:lnTo>
                    <a:pt x="504" y="305"/>
                  </a:lnTo>
                  <a:lnTo>
                    <a:pt x="499" y="305"/>
                  </a:lnTo>
                  <a:lnTo>
                    <a:pt x="482" y="305"/>
                  </a:lnTo>
                  <a:lnTo>
                    <a:pt x="460" y="305"/>
                  </a:lnTo>
                  <a:lnTo>
                    <a:pt x="447" y="305"/>
                  </a:lnTo>
                  <a:lnTo>
                    <a:pt x="442" y="309"/>
                  </a:lnTo>
                  <a:lnTo>
                    <a:pt x="438" y="314"/>
                  </a:lnTo>
                  <a:lnTo>
                    <a:pt x="434" y="322"/>
                  </a:lnTo>
                  <a:lnTo>
                    <a:pt x="429" y="327"/>
                  </a:lnTo>
                  <a:lnTo>
                    <a:pt x="421" y="322"/>
                  </a:lnTo>
                  <a:lnTo>
                    <a:pt x="416" y="322"/>
                  </a:lnTo>
                  <a:lnTo>
                    <a:pt x="412" y="322"/>
                  </a:lnTo>
                  <a:lnTo>
                    <a:pt x="412" y="327"/>
                  </a:lnTo>
                  <a:lnTo>
                    <a:pt x="403" y="327"/>
                  </a:lnTo>
                  <a:lnTo>
                    <a:pt x="399" y="327"/>
                  </a:lnTo>
                  <a:lnTo>
                    <a:pt x="394" y="331"/>
                  </a:lnTo>
                  <a:lnTo>
                    <a:pt x="394" y="340"/>
                  </a:lnTo>
                  <a:lnTo>
                    <a:pt x="390" y="345"/>
                  </a:lnTo>
                  <a:lnTo>
                    <a:pt x="386" y="345"/>
                  </a:lnTo>
                  <a:lnTo>
                    <a:pt x="377" y="345"/>
                  </a:lnTo>
                  <a:lnTo>
                    <a:pt x="372" y="345"/>
                  </a:lnTo>
                  <a:lnTo>
                    <a:pt x="364" y="349"/>
                  </a:lnTo>
                  <a:lnTo>
                    <a:pt x="359" y="345"/>
                  </a:lnTo>
                  <a:lnTo>
                    <a:pt x="350" y="345"/>
                  </a:lnTo>
                  <a:lnTo>
                    <a:pt x="342" y="345"/>
                  </a:lnTo>
                  <a:lnTo>
                    <a:pt x="342" y="353"/>
                  </a:lnTo>
                  <a:lnTo>
                    <a:pt x="346" y="353"/>
                  </a:lnTo>
                  <a:lnTo>
                    <a:pt x="346" y="358"/>
                  </a:lnTo>
                  <a:lnTo>
                    <a:pt x="342" y="362"/>
                  </a:lnTo>
                  <a:lnTo>
                    <a:pt x="337" y="362"/>
                  </a:lnTo>
                  <a:lnTo>
                    <a:pt x="329" y="358"/>
                  </a:lnTo>
                  <a:lnTo>
                    <a:pt x="324" y="362"/>
                  </a:lnTo>
                  <a:lnTo>
                    <a:pt x="320" y="362"/>
                  </a:lnTo>
                  <a:lnTo>
                    <a:pt x="320" y="367"/>
                  </a:lnTo>
                  <a:lnTo>
                    <a:pt x="324" y="375"/>
                  </a:lnTo>
                  <a:lnTo>
                    <a:pt x="333" y="380"/>
                  </a:lnTo>
                  <a:lnTo>
                    <a:pt x="337" y="384"/>
                  </a:lnTo>
                  <a:lnTo>
                    <a:pt x="342" y="384"/>
                  </a:lnTo>
                  <a:lnTo>
                    <a:pt x="333" y="398"/>
                  </a:lnTo>
                  <a:lnTo>
                    <a:pt x="333" y="406"/>
                  </a:lnTo>
                  <a:lnTo>
                    <a:pt x="329" y="411"/>
                  </a:lnTo>
                  <a:lnTo>
                    <a:pt x="324" y="411"/>
                  </a:lnTo>
                  <a:lnTo>
                    <a:pt x="302" y="415"/>
                  </a:lnTo>
                  <a:lnTo>
                    <a:pt x="294" y="424"/>
                  </a:lnTo>
                  <a:lnTo>
                    <a:pt x="289" y="429"/>
                  </a:lnTo>
                  <a:lnTo>
                    <a:pt x="289" y="437"/>
                  </a:lnTo>
                  <a:lnTo>
                    <a:pt x="285" y="442"/>
                  </a:lnTo>
                  <a:lnTo>
                    <a:pt x="280" y="446"/>
                  </a:lnTo>
                  <a:lnTo>
                    <a:pt x="276" y="446"/>
                  </a:lnTo>
                  <a:lnTo>
                    <a:pt x="272" y="442"/>
                  </a:lnTo>
                  <a:lnTo>
                    <a:pt x="272" y="446"/>
                  </a:lnTo>
                  <a:lnTo>
                    <a:pt x="267" y="455"/>
                  </a:lnTo>
                  <a:lnTo>
                    <a:pt x="263" y="460"/>
                  </a:lnTo>
                  <a:lnTo>
                    <a:pt x="254" y="468"/>
                  </a:lnTo>
                  <a:lnTo>
                    <a:pt x="245" y="473"/>
                  </a:lnTo>
                  <a:lnTo>
                    <a:pt x="237" y="473"/>
                  </a:lnTo>
                  <a:lnTo>
                    <a:pt x="228" y="477"/>
                  </a:lnTo>
                  <a:lnTo>
                    <a:pt x="219" y="482"/>
                  </a:lnTo>
                  <a:lnTo>
                    <a:pt x="215" y="486"/>
                  </a:lnTo>
                  <a:lnTo>
                    <a:pt x="210" y="495"/>
                  </a:lnTo>
                  <a:lnTo>
                    <a:pt x="206" y="495"/>
                  </a:lnTo>
                  <a:lnTo>
                    <a:pt x="202" y="495"/>
                  </a:lnTo>
                  <a:lnTo>
                    <a:pt x="193" y="490"/>
                  </a:lnTo>
                  <a:lnTo>
                    <a:pt x="188" y="486"/>
                  </a:lnTo>
                  <a:lnTo>
                    <a:pt x="188" y="482"/>
                  </a:lnTo>
                  <a:lnTo>
                    <a:pt x="188" y="477"/>
                  </a:lnTo>
                  <a:lnTo>
                    <a:pt x="184" y="468"/>
                  </a:lnTo>
                  <a:lnTo>
                    <a:pt x="175" y="464"/>
                  </a:lnTo>
                  <a:lnTo>
                    <a:pt x="167" y="464"/>
                  </a:lnTo>
                  <a:lnTo>
                    <a:pt x="153" y="464"/>
                  </a:lnTo>
                  <a:lnTo>
                    <a:pt x="136" y="460"/>
                  </a:lnTo>
                  <a:lnTo>
                    <a:pt x="127" y="460"/>
                  </a:lnTo>
                  <a:lnTo>
                    <a:pt x="127" y="455"/>
                  </a:lnTo>
                  <a:lnTo>
                    <a:pt x="123" y="451"/>
                  </a:lnTo>
                  <a:lnTo>
                    <a:pt x="114" y="446"/>
                  </a:lnTo>
                  <a:lnTo>
                    <a:pt x="105" y="442"/>
                  </a:lnTo>
                  <a:lnTo>
                    <a:pt x="97" y="424"/>
                  </a:lnTo>
                  <a:lnTo>
                    <a:pt x="110" y="420"/>
                  </a:lnTo>
                  <a:lnTo>
                    <a:pt x="118" y="415"/>
                  </a:lnTo>
                  <a:lnTo>
                    <a:pt x="114" y="406"/>
                  </a:lnTo>
                  <a:lnTo>
                    <a:pt x="110" y="402"/>
                  </a:lnTo>
                  <a:lnTo>
                    <a:pt x="114" y="398"/>
                  </a:lnTo>
                  <a:lnTo>
                    <a:pt x="114" y="393"/>
                  </a:lnTo>
                  <a:lnTo>
                    <a:pt x="114" y="380"/>
                  </a:lnTo>
                  <a:lnTo>
                    <a:pt x="114" y="371"/>
                  </a:lnTo>
                  <a:lnTo>
                    <a:pt x="118" y="362"/>
                  </a:lnTo>
                  <a:lnTo>
                    <a:pt x="123" y="358"/>
                  </a:lnTo>
                  <a:lnTo>
                    <a:pt x="123" y="349"/>
                  </a:lnTo>
                  <a:lnTo>
                    <a:pt x="127" y="349"/>
                  </a:lnTo>
                  <a:lnTo>
                    <a:pt x="132" y="345"/>
                  </a:lnTo>
                  <a:lnTo>
                    <a:pt x="136" y="340"/>
                  </a:lnTo>
                  <a:lnTo>
                    <a:pt x="136" y="331"/>
                  </a:lnTo>
                  <a:lnTo>
                    <a:pt x="132" y="331"/>
                  </a:lnTo>
                  <a:lnTo>
                    <a:pt x="127" y="327"/>
                  </a:lnTo>
                  <a:lnTo>
                    <a:pt x="123" y="322"/>
                  </a:lnTo>
                  <a:lnTo>
                    <a:pt x="127" y="314"/>
                  </a:lnTo>
                  <a:lnTo>
                    <a:pt x="127" y="305"/>
                  </a:lnTo>
                  <a:lnTo>
                    <a:pt x="123" y="296"/>
                  </a:lnTo>
                  <a:lnTo>
                    <a:pt x="118" y="287"/>
                  </a:lnTo>
                  <a:lnTo>
                    <a:pt x="114" y="283"/>
                  </a:lnTo>
                  <a:lnTo>
                    <a:pt x="114" y="278"/>
                  </a:lnTo>
                  <a:lnTo>
                    <a:pt x="110" y="274"/>
                  </a:lnTo>
                  <a:lnTo>
                    <a:pt x="101" y="274"/>
                  </a:lnTo>
                  <a:lnTo>
                    <a:pt x="97" y="265"/>
                  </a:lnTo>
                  <a:lnTo>
                    <a:pt x="92" y="260"/>
                  </a:lnTo>
                  <a:lnTo>
                    <a:pt x="88" y="256"/>
                  </a:lnTo>
                  <a:lnTo>
                    <a:pt x="79" y="256"/>
                  </a:lnTo>
                  <a:lnTo>
                    <a:pt x="75" y="252"/>
                  </a:lnTo>
                  <a:lnTo>
                    <a:pt x="66" y="256"/>
                  </a:lnTo>
                  <a:lnTo>
                    <a:pt x="61" y="256"/>
                  </a:lnTo>
                  <a:lnTo>
                    <a:pt x="48" y="247"/>
                  </a:lnTo>
                  <a:lnTo>
                    <a:pt x="35" y="238"/>
                  </a:lnTo>
                  <a:lnTo>
                    <a:pt x="26" y="234"/>
                  </a:lnTo>
                  <a:lnTo>
                    <a:pt x="18" y="225"/>
                  </a:lnTo>
                  <a:lnTo>
                    <a:pt x="13" y="225"/>
                  </a:lnTo>
                  <a:lnTo>
                    <a:pt x="9" y="207"/>
                  </a:lnTo>
                  <a:lnTo>
                    <a:pt x="5" y="203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9" y="181"/>
                  </a:lnTo>
                  <a:lnTo>
                    <a:pt x="9" y="190"/>
                  </a:lnTo>
                  <a:lnTo>
                    <a:pt x="13" y="194"/>
                  </a:lnTo>
                  <a:lnTo>
                    <a:pt x="18" y="190"/>
                  </a:lnTo>
                  <a:lnTo>
                    <a:pt x="26" y="185"/>
                  </a:lnTo>
                  <a:lnTo>
                    <a:pt x="31" y="176"/>
                  </a:lnTo>
                  <a:lnTo>
                    <a:pt x="31" y="172"/>
                  </a:lnTo>
                  <a:lnTo>
                    <a:pt x="35" y="172"/>
                  </a:lnTo>
                  <a:lnTo>
                    <a:pt x="48" y="168"/>
                  </a:lnTo>
                  <a:lnTo>
                    <a:pt x="61" y="163"/>
                  </a:lnTo>
                  <a:lnTo>
                    <a:pt x="66" y="159"/>
                  </a:lnTo>
                  <a:lnTo>
                    <a:pt x="75" y="154"/>
                  </a:lnTo>
                  <a:lnTo>
                    <a:pt x="88" y="154"/>
                  </a:lnTo>
                  <a:lnTo>
                    <a:pt x="101" y="154"/>
                  </a:lnTo>
                  <a:lnTo>
                    <a:pt x="110" y="150"/>
                  </a:lnTo>
                  <a:lnTo>
                    <a:pt x="114" y="150"/>
                  </a:lnTo>
                  <a:lnTo>
                    <a:pt x="114" y="137"/>
                  </a:lnTo>
                  <a:lnTo>
                    <a:pt x="114" y="123"/>
                  </a:lnTo>
                  <a:lnTo>
                    <a:pt x="118" y="123"/>
                  </a:lnTo>
                  <a:lnTo>
                    <a:pt x="123" y="119"/>
                  </a:lnTo>
                  <a:lnTo>
                    <a:pt x="136" y="115"/>
                  </a:lnTo>
                  <a:lnTo>
                    <a:pt x="149" y="115"/>
                  </a:lnTo>
                  <a:lnTo>
                    <a:pt x="153" y="115"/>
                  </a:lnTo>
                  <a:lnTo>
                    <a:pt x="158" y="115"/>
                  </a:lnTo>
                  <a:lnTo>
                    <a:pt x="167" y="115"/>
                  </a:lnTo>
                  <a:lnTo>
                    <a:pt x="175" y="115"/>
                  </a:lnTo>
                  <a:lnTo>
                    <a:pt x="180" y="119"/>
                  </a:lnTo>
                  <a:lnTo>
                    <a:pt x="184" y="123"/>
                  </a:lnTo>
                  <a:lnTo>
                    <a:pt x="193" y="123"/>
                  </a:lnTo>
                  <a:lnTo>
                    <a:pt x="193" y="128"/>
                  </a:lnTo>
                  <a:lnTo>
                    <a:pt x="197" y="137"/>
                  </a:lnTo>
                  <a:lnTo>
                    <a:pt x="210" y="115"/>
                  </a:lnTo>
                  <a:lnTo>
                    <a:pt x="219" y="110"/>
                  </a:lnTo>
                  <a:lnTo>
                    <a:pt x="232" y="110"/>
                  </a:lnTo>
                  <a:lnTo>
                    <a:pt x="241" y="106"/>
                  </a:lnTo>
                  <a:lnTo>
                    <a:pt x="245" y="101"/>
                  </a:lnTo>
                  <a:lnTo>
                    <a:pt x="250" y="97"/>
                  </a:lnTo>
                  <a:lnTo>
                    <a:pt x="254" y="97"/>
                  </a:lnTo>
                  <a:lnTo>
                    <a:pt x="259" y="88"/>
                  </a:lnTo>
                  <a:lnTo>
                    <a:pt x="263" y="84"/>
                  </a:lnTo>
                  <a:lnTo>
                    <a:pt x="267" y="84"/>
                  </a:lnTo>
                  <a:lnTo>
                    <a:pt x="267" y="79"/>
                  </a:lnTo>
                  <a:lnTo>
                    <a:pt x="276" y="84"/>
                  </a:lnTo>
                  <a:lnTo>
                    <a:pt x="285" y="84"/>
                  </a:lnTo>
                  <a:lnTo>
                    <a:pt x="289" y="84"/>
                  </a:lnTo>
                  <a:lnTo>
                    <a:pt x="298" y="84"/>
                  </a:lnTo>
                  <a:lnTo>
                    <a:pt x="302" y="79"/>
                  </a:lnTo>
                  <a:lnTo>
                    <a:pt x="307" y="79"/>
                  </a:lnTo>
                  <a:lnTo>
                    <a:pt x="315" y="75"/>
                  </a:lnTo>
                  <a:lnTo>
                    <a:pt x="324" y="75"/>
                  </a:lnTo>
                  <a:lnTo>
                    <a:pt x="324" y="70"/>
                  </a:lnTo>
                  <a:lnTo>
                    <a:pt x="324" y="66"/>
                  </a:lnTo>
                  <a:lnTo>
                    <a:pt x="324" y="61"/>
                  </a:lnTo>
                  <a:lnTo>
                    <a:pt x="329" y="57"/>
                  </a:lnTo>
                  <a:lnTo>
                    <a:pt x="324" y="53"/>
                  </a:lnTo>
                  <a:lnTo>
                    <a:pt x="320" y="53"/>
                  </a:lnTo>
                  <a:lnTo>
                    <a:pt x="311" y="48"/>
                  </a:lnTo>
                  <a:lnTo>
                    <a:pt x="307" y="48"/>
                  </a:lnTo>
                  <a:lnTo>
                    <a:pt x="307" y="44"/>
                  </a:lnTo>
                  <a:lnTo>
                    <a:pt x="311" y="39"/>
                  </a:lnTo>
                  <a:lnTo>
                    <a:pt x="311" y="30"/>
                  </a:lnTo>
                  <a:lnTo>
                    <a:pt x="311" y="26"/>
                  </a:lnTo>
                  <a:lnTo>
                    <a:pt x="315" y="22"/>
                  </a:lnTo>
                  <a:lnTo>
                    <a:pt x="320" y="17"/>
                  </a:lnTo>
                  <a:lnTo>
                    <a:pt x="320" y="13"/>
                  </a:lnTo>
                  <a:lnTo>
                    <a:pt x="324" y="8"/>
                  </a:lnTo>
                  <a:lnTo>
                    <a:pt x="324" y="4"/>
                  </a:lnTo>
                  <a:lnTo>
                    <a:pt x="329" y="4"/>
                  </a:lnTo>
                  <a:lnTo>
                    <a:pt x="337" y="0"/>
                  </a:lnTo>
                  <a:lnTo>
                    <a:pt x="350" y="0"/>
                  </a:lnTo>
                  <a:lnTo>
                    <a:pt x="364" y="8"/>
                  </a:lnTo>
                  <a:lnTo>
                    <a:pt x="372" y="4"/>
                  </a:lnTo>
                  <a:lnTo>
                    <a:pt x="377" y="8"/>
                  </a:lnTo>
                  <a:lnTo>
                    <a:pt x="381" y="8"/>
                  </a:lnTo>
                  <a:lnTo>
                    <a:pt x="386" y="8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8"/>
                  </a:lnTo>
                  <a:lnTo>
                    <a:pt x="394" y="13"/>
                  </a:lnTo>
                  <a:lnTo>
                    <a:pt x="399" y="13"/>
                  </a:lnTo>
                  <a:lnTo>
                    <a:pt x="412" y="13"/>
                  </a:lnTo>
                  <a:lnTo>
                    <a:pt x="421" y="13"/>
                  </a:lnTo>
                  <a:lnTo>
                    <a:pt x="421" y="17"/>
                  </a:lnTo>
                  <a:lnTo>
                    <a:pt x="421" y="22"/>
                  </a:lnTo>
                  <a:lnTo>
                    <a:pt x="421" y="30"/>
                  </a:lnTo>
                  <a:lnTo>
                    <a:pt x="425" y="39"/>
                  </a:lnTo>
                  <a:lnTo>
                    <a:pt x="421" y="53"/>
                  </a:lnTo>
                  <a:lnTo>
                    <a:pt x="429" y="66"/>
                  </a:lnTo>
                  <a:lnTo>
                    <a:pt x="438" y="70"/>
                  </a:lnTo>
                  <a:lnTo>
                    <a:pt x="438" y="84"/>
                  </a:lnTo>
                  <a:lnTo>
                    <a:pt x="442" y="84"/>
                  </a:lnTo>
                  <a:lnTo>
                    <a:pt x="451" y="84"/>
                  </a:lnTo>
                  <a:lnTo>
                    <a:pt x="456" y="88"/>
                  </a:lnTo>
                  <a:lnTo>
                    <a:pt x="464" y="88"/>
                  </a:lnTo>
                  <a:lnTo>
                    <a:pt x="473" y="88"/>
                  </a:lnTo>
                  <a:lnTo>
                    <a:pt x="477" y="92"/>
                  </a:lnTo>
                  <a:lnTo>
                    <a:pt x="486" y="97"/>
                  </a:lnTo>
                  <a:lnTo>
                    <a:pt x="495" y="92"/>
                  </a:lnTo>
                  <a:lnTo>
                    <a:pt x="499" y="92"/>
                  </a:lnTo>
                  <a:lnTo>
                    <a:pt x="508" y="92"/>
                  </a:lnTo>
                  <a:lnTo>
                    <a:pt x="513" y="92"/>
                  </a:lnTo>
                  <a:lnTo>
                    <a:pt x="521" y="88"/>
                  </a:lnTo>
                  <a:lnTo>
                    <a:pt x="526" y="84"/>
                  </a:lnTo>
                  <a:lnTo>
                    <a:pt x="530" y="84"/>
                  </a:lnTo>
                  <a:lnTo>
                    <a:pt x="534" y="88"/>
                  </a:lnTo>
                  <a:lnTo>
                    <a:pt x="548" y="101"/>
                  </a:lnTo>
                  <a:lnTo>
                    <a:pt x="556" y="110"/>
                  </a:lnTo>
                  <a:lnTo>
                    <a:pt x="565" y="115"/>
                  </a:lnTo>
                  <a:lnTo>
                    <a:pt x="569" y="123"/>
                  </a:lnTo>
                  <a:lnTo>
                    <a:pt x="578" y="128"/>
                  </a:lnTo>
                  <a:lnTo>
                    <a:pt x="591" y="132"/>
                  </a:lnTo>
                  <a:lnTo>
                    <a:pt x="600" y="137"/>
                  </a:lnTo>
                  <a:lnTo>
                    <a:pt x="609" y="137"/>
                  </a:lnTo>
                  <a:lnTo>
                    <a:pt x="626" y="141"/>
                  </a:lnTo>
                  <a:lnTo>
                    <a:pt x="635" y="145"/>
                  </a:lnTo>
                  <a:lnTo>
                    <a:pt x="635" y="150"/>
                  </a:lnTo>
                  <a:lnTo>
                    <a:pt x="635" y="154"/>
                  </a:lnTo>
                  <a:lnTo>
                    <a:pt x="635" y="159"/>
                  </a:lnTo>
                  <a:lnTo>
                    <a:pt x="631" y="168"/>
                  </a:lnTo>
                  <a:lnTo>
                    <a:pt x="635" y="168"/>
                  </a:lnTo>
                  <a:lnTo>
                    <a:pt x="639" y="163"/>
                  </a:lnTo>
                  <a:lnTo>
                    <a:pt x="644" y="154"/>
                  </a:lnTo>
                  <a:lnTo>
                    <a:pt x="648" y="150"/>
                  </a:lnTo>
                  <a:lnTo>
                    <a:pt x="653" y="150"/>
                  </a:lnTo>
                  <a:lnTo>
                    <a:pt x="657" y="145"/>
                  </a:lnTo>
                  <a:lnTo>
                    <a:pt x="661" y="150"/>
                  </a:lnTo>
                  <a:lnTo>
                    <a:pt x="666" y="150"/>
                  </a:lnTo>
                  <a:lnTo>
                    <a:pt x="675" y="150"/>
                  </a:lnTo>
                  <a:lnTo>
                    <a:pt x="683" y="150"/>
                  </a:lnTo>
                  <a:lnTo>
                    <a:pt x="683" y="154"/>
                  </a:lnTo>
                  <a:lnTo>
                    <a:pt x="688" y="159"/>
                  </a:lnTo>
                  <a:lnTo>
                    <a:pt x="692" y="168"/>
                  </a:lnTo>
                  <a:lnTo>
                    <a:pt x="688" y="172"/>
                  </a:lnTo>
                  <a:lnTo>
                    <a:pt x="688" y="181"/>
                  </a:lnTo>
                  <a:lnTo>
                    <a:pt x="683" y="194"/>
                  </a:lnTo>
                  <a:lnTo>
                    <a:pt x="683" y="199"/>
                  </a:lnTo>
                  <a:lnTo>
                    <a:pt x="679" y="203"/>
                  </a:lnTo>
                  <a:lnTo>
                    <a:pt x="670" y="212"/>
                  </a:lnTo>
                  <a:lnTo>
                    <a:pt x="666" y="212"/>
                  </a:lnTo>
                  <a:lnTo>
                    <a:pt x="657" y="216"/>
                  </a:lnTo>
                  <a:lnTo>
                    <a:pt x="657" y="225"/>
                  </a:lnTo>
                  <a:lnTo>
                    <a:pt x="661" y="238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01" y="950"/>
              <a:ext cx="447" cy="794"/>
            </a:xfrm>
            <a:custGeom>
              <a:avLst/>
              <a:gdLst>
                <a:gd name="T0" fmla="*/ 101 w 447"/>
                <a:gd name="T1" fmla="*/ 758 h 796"/>
                <a:gd name="T2" fmla="*/ 92 w 447"/>
                <a:gd name="T3" fmla="*/ 696 h 796"/>
                <a:gd name="T4" fmla="*/ 66 w 447"/>
                <a:gd name="T5" fmla="*/ 625 h 796"/>
                <a:gd name="T6" fmla="*/ 31 w 447"/>
                <a:gd name="T7" fmla="*/ 593 h 796"/>
                <a:gd name="T8" fmla="*/ 5 w 447"/>
                <a:gd name="T9" fmla="*/ 529 h 796"/>
                <a:gd name="T10" fmla="*/ 5 w 447"/>
                <a:gd name="T11" fmla="*/ 405 h 796"/>
                <a:gd name="T12" fmla="*/ 26 w 447"/>
                <a:gd name="T13" fmla="*/ 335 h 796"/>
                <a:gd name="T14" fmla="*/ 66 w 447"/>
                <a:gd name="T15" fmla="*/ 264 h 796"/>
                <a:gd name="T16" fmla="*/ 110 w 447"/>
                <a:gd name="T17" fmla="*/ 206 h 796"/>
                <a:gd name="T18" fmla="*/ 140 w 447"/>
                <a:gd name="T19" fmla="*/ 168 h 796"/>
                <a:gd name="T20" fmla="*/ 136 w 447"/>
                <a:gd name="T21" fmla="*/ 146 h 796"/>
                <a:gd name="T22" fmla="*/ 145 w 447"/>
                <a:gd name="T23" fmla="*/ 111 h 796"/>
                <a:gd name="T24" fmla="*/ 167 w 447"/>
                <a:gd name="T25" fmla="*/ 75 h 796"/>
                <a:gd name="T26" fmla="*/ 188 w 447"/>
                <a:gd name="T27" fmla="*/ 58 h 796"/>
                <a:gd name="T28" fmla="*/ 210 w 447"/>
                <a:gd name="T29" fmla="*/ 35 h 796"/>
                <a:gd name="T30" fmla="*/ 228 w 447"/>
                <a:gd name="T31" fmla="*/ 9 h 796"/>
                <a:gd name="T32" fmla="*/ 245 w 447"/>
                <a:gd name="T33" fmla="*/ 0 h 796"/>
                <a:gd name="T34" fmla="*/ 254 w 447"/>
                <a:gd name="T35" fmla="*/ 9 h 796"/>
                <a:gd name="T36" fmla="*/ 245 w 447"/>
                <a:gd name="T37" fmla="*/ 22 h 796"/>
                <a:gd name="T38" fmla="*/ 263 w 447"/>
                <a:gd name="T39" fmla="*/ 22 h 796"/>
                <a:gd name="T40" fmla="*/ 272 w 447"/>
                <a:gd name="T41" fmla="*/ 40 h 796"/>
                <a:gd name="T42" fmla="*/ 307 w 447"/>
                <a:gd name="T43" fmla="*/ 62 h 796"/>
                <a:gd name="T44" fmla="*/ 320 w 447"/>
                <a:gd name="T45" fmla="*/ 93 h 796"/>
                <a:gd name="T46" fmla="*/ 342 w 447"/>
                <a:gd name="T47" fmla="*/ 124 h 796"/>
                <a:gd name="T48" fmla="*/ 372 w 447"/>
                <a:gd name="T49" fmla="*/ 142 h 796"/>
                <a:gd name="T50" fmla="*/ 350 w 447"/>
                <a:gd name="T51" fmla="*/ 199 h 796"/>
                <a:gd name="T52" fmla="*/ 390 w 447"/>
                <a:gd name="T53" fmla="*/ 202 h 796"/>
                <a:gd name="T54" fmla="*/ 425 w 447"/>
                <a:gd name="T55" fmla="*/ 224 h 796"/>
                <a:gd name="T56" fmla="*/ 438 w 447"/>
                <a:gd name="T57" fmla="*/ 242 h 796"/>
                <a:gd name="T58" fmla="*/ 447 w 447"/>
                <a:gd name="T59" fmla="*/ 264 h 796"/>
                <a:gd name="T60" fmla="*/ 434 w 447"/>
                <a:gd name="T61" fmla="*/ 246 h 796"/>
                <a:gd name="T62" fmla="*/ 407 w 447"/>
                <a:gd name="T63" fmla="*/ 251 h 796"/>
                <a:gd name="T64" fmla="*/ 390 w 447"/>
                <a:gd name="T65" fmla="*/ 268 h 796"/>
                <a:gd name="T66" fmla="*/ 377 w 447"/>
                <a:gd name="T67" fmla="*/ 286 h 796"/>
                <a:gd name="T68" fmla="*/ 333 w 447"/>
                <a:gd name="T69" fmla="*/ 290 h 796"/>
                <a:gd name="T70" fmla="*/ 333 w 447"/>
                <a:gd name="T71" fmla="*/ 339 h 796"/>
                <a:gd name="T72" fmla="*/ 315 w 447"/>
                <a:gd name="T73" fmla="*/ 352 h 796"/>
                <a:gd name="T74" fmla="*/ 285 w 447"/>
                <a:gd name="T75" fmla="*/ 348 h 796"/>
                <a:gd name="T76" fmla="*/ 263 w 447"/>
                <a:gd name="T77" fmla="*/ 357 h 796"/>
                <a:gd name="T78" fmla="*/ 259 w 447"/>
                <a:gd name="T79" fmla="*/ 383 h 796"/>
                <a:gd name="T80" fmla="*/ 250 w 447"/>
                <a:gd name="T81" fmla="*/ 397 h 796"/>
                <a:gd name="T82" fmla="*/ 232 w 447"/>
                <a:gd name="T83" fmla="*/ 423 h 796"/>
                <a:gd name="T84" fmla="*/ 219 w 447"/>
                <a:gd name="T85" fmla="*/ 445 h 796"/>
                <a:gd name="T86" fmla="*/ 241 w 447"/>
                <a:gd name="T87" fmla="*/ 459 h 796"/>
                <a:gd name="T88" fmla="*/ 223 w 447"/>
                <a:gd name="T89" fmla="*/ 503 h 796"/>
                <a:gd name="T90" fmla="*/ 254 w 447"/>
                <a:gd name="T91" fmla="*/ 494 h 796"/>
                <a:gd name="T92" fmla="*/ 259 w 447"/>
                <a:gd name="T93" fmla="*/ 512 h 796"/>
                <a:gd name="T94" fmla="*/ 280 w 447"/>
                <a:gd name="T95" fmla="*/ 516 h 796"/>
                <a:gd name="T96" fmla="*/ 302 w 447"/>
                <a:gd name="T97" fmla="*/ 512 h 796"/>
                <a:gd name="T98" fmla="*/ 298 w 447"/>
                <a:gd name="T99" fmla="*/ 538 h 796"/>
                <a:gd name="T100" fmla="*/ 320 w 447"/>
                <a:gd name="T101" fmla="*/ 547 h 796"/>
                <a:gd name="T102" fmla="*/ 337 w 447"/>
                <a:gd name="T103" fmla="*/ 569 h 796"/>
                <a:gd name="T104" fmla="*/ 315 w 447"/>
                <a:gd name="T105" fmla="*/ 591 h 796"/>
                <a:gd name="T106" fmla="*/ 311 w 447"/>
                <a:gd name="T107" fmla="*/ 598 h 796"/>
                <a:gd name="T108" fmla="*/ 302 w 447"/>
                <a:gd name="T109" fmla="*/ 612 h 796"/>
                <a:gd name="T110" fmla="*/ 289 w 447"/>
                <a:gd name="T111" fmla="*/ 629 h 796"/>
                <a:gd name="T112" fmla="*/ 276 w 447"/>
                <a:gd name="T113" fmla="*/ 638 h 796"/>
                <a:gd name="T114" fmla="*/ 272 w 447"/>
                <a:gd name="T115" fmla="*/ 660 h 796"/>
                <a:gd name="T116" fmla="*/ 241 w 447"/>
                <a:gd name="T117" fmla="*/ 678 h 796"/>
                <a:gd name="T118" fmla="*/ 228 w 447"/>
                <a:gd name="T119" fmla="*/ 700 h 796"/>
                <a:gd name="T120" fmla="*/ 202 w 447"/>
                <a:gd name="T121" fmla="*/ 727 h 796"/>
                <a:gd name="T122" fmla="*/ 149 w 447"/>
                <a:gd name="T123" fmla="*/ 753 h 796"/>
                <a:gd name="T124" fmla="*/ 118 w 447"/>
                <a:gd name="T125" fmla="*/ 784 h 7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47" h="796">
                  <a:moveTo>
                    <a:pt x="118" y="796"/>
                  </a:moveTo>
                  <a:lnTo>
                    <a:pt x="110" y="792"/>
                  </a:lnTo>
                  <a:lnTo>
                    <a:pt x="105" y="787"/>
                  </a:lnTo>
                  <a:lnTo>
                    <a:pt x="101" y="770"/>
                  </a:lnTo>
                  <a:lnTo>
                    <a:pt x="96" y="756"/>
                  </a:lnTo>
                  <a:lnTo>
                    <a:pt x="96" y="743"/>
                  </a:lnTo>
                  <a:lnTo>
                    <a:pt x="96" y="725"/>
                  </a:lnTo>
                  <a:lnTo>
                    <a:pt x="92" y="708"/>
                  </a:lnTo>
                  <a:lnTo>
                    <a:pt x="88" y="690"/>
                  </a:lnTo>
                  <a:lnTo>
                    <a:pt x="83" y="672"/>
                  </a:lnTo>
                  <a:lnTo>
                    <a:pt x="70" y="650"/>
                  </a:lnTo>
                  <a:lnTo>
                    <a:pt x="66" y="637"/>
                  </a:lnTo>
                  <a:lnTo>
                    <a:pt x="61" y="633"/>
                  </a:lnTo>
                  <a:lnTo>
                    <a:pt x="53" y="624"/>
                  </a:lnTo>
                  <a:lnTo>
                    <a:pt x="44" y="610"/>
                  </a:lnTo>
                  <a:lnTo>
                    <a:pt x="31" y="602"/>
                  </a:lnTo>
                  <a:lnTo>
                    <a:pt x="22" y="584"/>
                  </a:lnTo>
                  <a:lnTo>
                    <a:pt x="13" y="571"/>
                  </a:lnTo>
                  <a:lnTo>
                    <a:pt x="9" y="553"/>
                  </a:lnTo>
                  <a:lnTo>
                    <a:pt x="5" y="535"/>
                  </a:lnTo>
                  <a:lnTo>
                    <a:pt x="5" y="500"/>
                  </a:lnTo>
                  <a:lnTo>
                    <a:pt x="0" y="478"/>
                  </a:lnTo>
                  <a:lnTo>
                    <a:pt x="0" y="451"/>
                  </a:lnTo>
                  <a:lnTo>
                    <a:pt x="5" y="411"/>
                  </a:lnTo>
                  <a:lnTo>
                    <a:pt x="9" y="394"/>
                  </a:lnTo>
                  <a:lnTo>
                    <a:pt x="13" y="376"/>
                  </a:lnTo>
                  <a:lnTo>
                    <a:pt x="22" y="358"/>
                  </a:lnTo>
                  <a:lnTo>
                    <a:pt x="26" y="341"/>
                  </a:lnTo>
                  <a:lnTo>
                    <a:pt x="35" y="323"/>
                  </a:lnTo>
                  <a:lnTo>
                    <a:pt x="44" y="305"/>
                  </a:lnTo>
                  <a:lnTo>
                    <a:pt x="53" y="288"/>
                  </a:lnTo>
                  <a:lnTo>
                    <a:pt x="66" y="270"/>
                  </a:lnTo>
                  <a:lnTo>
                    <a:pt x="75" y="252"/>
                  </a:lnTo>
                  <a:lnTo>
                    <a:pt x="83" y="239"/>
                  </a:lnTo>
                  <a:lnTo>
                    <a:pt x="96" y="221"/>
                  </a:lnTo>
                  <a:lnTo>
                    <a:pt x="110" y="212"/>
                  </a:lnTo>
                  <a:lnTo>
                    <a:pt x="123" y="199"/>
                  </a:lnTo>
                  <a:lnTo>
                    <a:pt x="132" y="190"/>
                  </a:lnTo>
                  <a:lnTo>
                    <a:pt x="140" y="177"/>
                  </a:lnTo>
                  <a:lnTo>
                    <a:pt x="140" y="168"/>
                  </a:lnTo>
                  <a:lnTo>
                    <a:pt x="136" y="168"/>
                  </a:lnTo>
                  <a:lnTo>
                    <a:pt x="132" y="164"/>
                  </a:lnTo>
                  <a:lnTo>
                    <a:pt x="136" y="155"/>
                  </a:lnTo>
                  <a:lnTo>
                    <a:pt x="136" y="146"/>
                  </a:lnTo>
                  <a:lnTo>
                    <a:pt x="136" y="137"/>
                  </a:lnTo>
                  <a:lnTo>
                    <a:pt x="136" y="128"/>
                  </a:lnTo>
                  <a:lnTo>
                    <a:pt x="140" y="115"/>
                  </a:lnTo>
                  <a:lnTo>
                    <a:pt x="145" y="111"/>
                  </a:lnTo>
                  <a:lnTo>
                    <a:pt x="158" y="102"/>
                  </a:lnTo>
                  <a:lnTo>
                    <a:pt x="162" y="93"/>
                  </a:lnTo>
                  <a:lnTo>
                    <a:pt x="162" y="84"/>
                  </a:lnTo>
                  <a:lnTo>
                    <a:pt x="167" y="75"/>
                  </a:lnTo>
                  <a:lnTo>
                    <a:pt x="171" y="71"/>
                  </a:lnTo>
                  <a:lnTo>
                    <a:pt x="175" y="66"/>
                  </a:lnTo>
                  <a:lnTo>
                    <a:pt x="180" y="62"/>
                  </a:lnTo>
                  <a:lnTo>
                    <a:pt x="188" y="58"/>
                  </a:lnTo>
                  <a:lnTo>
                    <a:pt x="197" y="49"/>
                  </a:lnTo>
                  <a:lnTo>
                    <a:pt x="202" y="49"/>
                  </a:lnTo>
                  <a:lnTo>
                    <a:pt x="206" y="44"/>
                  </a:lnTo>
                  <a:lnTo>
                    <a:pt x="210" y="35"/>
                  </a:lnTo>
                  <a:lnTo>
                    <a:pt x="215" y="31"/>
                  </a:lnTo>
                  <a:lnTo>
                    <a:pt x="219" y="27"/>
                  </a:lnTo>
                  <a:lnTo>
                    <a:pt x="223" y="18"/>
                  </a:lnTo>
                  <a:lnTo>
                    <a:pt x="228" y="9"/>
                  </a:lnTo>
                  <a:lnTo>
                    <a:pt x="232" y="4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4" y="4"/>
                  </a:lnTo>
                  <a:lnTo>
                    <a:pt x="254" y="9"/>
                  </a:lnTo>
                  <a:lnTo>
                    <a:pt x="245" y="9"/>
                  </a:lnTo>
                  <a:lnTo>
                    <a:pt x="241" y="9"/>
                  </a:lnTo>
                  <a:lnTo>
                    <a:pt x="241" y="18"/>
                  </a:lnTo>
                  <a:lnTo>
                    <a:pt x="245" y="22"/>
                  </a:lnTo>
                  <a:lnTo>
                    <a:pt x="250" y="27"/>
                  </a:lnTo>
                  <a:lnTo>
                    <a:pt x="254" y="27"/>
                  </a:lnTo>
                  <a:lnTo>
                    <a:pt x="254" y="22"/>
                  </a:lnTo>
                  <a:lnTo>
                    <a:pt x="263" y="22"/>
                  </a:lnTo>
                  <a:lnTo>
                    <a:pt x="267" y="27"/>
                  </a:lnTo>
                  <a:lnTo>
                    <a:pt x="267" y="35"/>
                  </a:lnTo>
                  <a:lnTo>
                    <a:pt x="272" y="35"/>
                  </a:lnTo>
                  <a:lnTo>
                    <a:pt x="272" y="40"/>
                  </a:lnTo>
                  <a:lnTo>
                    <a:pt x="280" y="44"/>
                  </a:lnTo>
                  <a:lnTo>
                    <a:pt x="289" y="53"/>
                  </a:lnTo>
                  <a:lnTo>
                    <a:pt x="302" y="58"/>
                  </a:lnTo>
                  <a:lnTo>
                    <a:pt x="307" y="62"/>
                  </a:lnTo>
                  <a:lnTo>
                    <a:pt x="311" y="71"/>
                  </a:lnTo>
                  <a:lnTo>
                    <a:pt x="315" y="75"/>
                  </a:lnTo>
                  <a:lnTo>
                    <a:pt x="315" y="84"/>
                  </a:lnTo>
                  <a:lnTo>
                    <a:pt x="320" y="93"/>
                  </a:lnTo>
                  <a:lnTo>
                    <a:pt x="320" y="106"/>
                  </a:lnTo>
                  <a:lnTo>
                    <a:pt x="329" y="120"/>
                  </a:lnTo>
                  <a:lnTo>
                    <a:pt x="337" y="120"/>
                  </a:lnTo>
                  <a:lnTo>
                    <a:pt x="342" y="124"/>
                  </a:lnTo>
                  <a:lnTo>
                    <a:pt x="350" y="128"/>
                  </a:lnTo>
                  <a:lnTo>
                    <a:pt x="359" y="128"/>
                  </a:lnTo>
                  <a:lnTo>
                    <a:pt x="364" y="133"/>
                  </a:lnTo>
                  <a:lnTo>
                    <a:pt x="372" y="142"/>
                  </a:lnTo>
                  <a:lnTo>
                    <a:pt x="372" y="150"/>
                  </a:lnTo>
                  <a:lnTo>
                    <a:pt x="359" y="181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68" y="204"/>
                  </a:lnTo>
                  <a:lnTo>
                    <a:pt x="377" y="208"/>
                  </a:lnTo>
                  <a:lnTo>
                    <a:pt x="385" y="208"/>
                  </a:lnTo>
                  <a:lnTo>
                    <a:pt x="390" y="208"/>
                  </a:lnTo>
                  <a:lnTo>
                    <a:pt x="394" y="217"/>
                  </a:lnTo>
                  <a:lnTo>
                    <a:pt x="407" y="226"/>
                  </a:lnTo>
                  <a:lnTo>
                    <a:pt x="416" y="226"/>
                  </a:lnTo>
                  <a:lnTo>
                    <a:pt x="425" y="230"/>
                  </a:lnTo>
                  <a:lnTo>
                    <a:pt x="429" y="230"/>
                  </a:lnTo>
                  <a:lnTo>
                    <a:pt x="434" y="235"/>
                  </a:lnTo>
                  <a:lnTo>
                    <a:pt x="434" y="243"/>
                  </a:lnTo>
                  <a:lnTo>
                    <a:pt x="438" y="248"/>
                  </a:lnTo>
                  <a:lnTo>
                    <a:pt x="442" y="248"/>
                  </a:lnTo>
                  <a:lnTo>
                    <a:pt x="447" y="252"/>
                  </a:lnTo>
                  <a:lnTo>
                    <a:pt x="447" y="261"/>
                  </a:lnTo>
                  <a:lnTo>
                    <a:pt x="447" y="270"/>
                  </a:lnTo>
                  <a:lnTo>
                    <a:pt x="442" y="270"/>
                  </a:lnTo>
                  <a:lnTo>
                    <a:pt x="438" y="265"/>
                  </a:lnTo>
                  <a:lnTo>
                    <a:pt x="434" y="257"/>
                  </a:lnTo>
                  <a:lnTo>
                    <a:pt x="434" y="252"/>
                  </a:lnTo>
                  <a:lnTo>
                    <a:pt x="434" y="248"/>
                  </a:lnTo>
                  <a:lnTo>
                    <a:pt x="412" y="248"/>
                  </a:lnTo>
                  <a:lnTo>
                    <a:pt x="407" y="252"/>
                  </a:lnTo>
                  <a:lnTo>
                    <a:pt x="407" y="257"/>
                  </a:lnTo>
                  <a:lnTo>
                    <a:pt x="403" y="257"/>
                  </a:lnTo>
                  <a:lnTo>
                    <a:pt x="399" y="261"/>
                  </a:lnTo>
                  <a:lnTo>
                    <a:pt x="390" y="270"/>
                  </a:lnTo>
                  <a:lnTo>
                    <a:pt x="390" y="274"/>
                  </a:lnTo>
                  <a:lnTo>
                    <a:pt x="403" y="292"/>
                  </a:lnTo>
                  <a:lnTo>
                    <a:pt x="390" y="305"/>
                  </a:lnTo>
                  <a:lnTo>
                    <a:pt x="385" y="301"/>
                  </a:lnTo>
                  <a:lnTo>
                    <a:pt x="377" y="292"/>
                  </a:lnTo>
                  <a:lnTo>
                    <a:pt x="368" y="292"/>
                  </a:lnTo>
                  <a:lnTo>
                    <a:pt x="359" y="279"/>
                  </a:lnTo>
                  <a:lnTo>
                    <a:pt x="337" y="288"/>
                  </a:lnTo>
                  <a:lnTo>
                    <a:pt x="333" y="296"/>
                  </a:lnTo>
                  <a:lnTo>
                    <a:pt x="333" y="305"/>
                  </a:lnTo>
                  <a:lnTo>
                    <a:pt x="337" y="319"/>
                  </a:lnTo>
                  <a:lnTo>
                    <a:pt x="333" y="336"/>
                  </a:lnTo>
                  <a:lnTo>
                    <a:pt x="333" y="345"/>
                  </a:lnTo>
                  <a:lnTo>
                    <a:pt x="329" y="354"/>
                  </a:lnTo>
                  <a:lnTo>
                    <a:pt x="324" y="358"/>
                  </a:lnTo>
                  <a:lnTo>
                    <a:pt x="320" y="358"/>
                  </a:lnTo>
                  <a:lnTo>
                    <a:pt x="315" y="358"/>
                  </a:lnTo>
                  <a:lnTo>
                    <a:pt x="311" y="358"/>
                  </a:lnTo>
                  <a:lnTo>
                    <a:pt x="302" y="358"/>
                  </a:lnTo>
                  <a:lnTo>
                    <a:pt x="294" y="358"/>
                  </a:lnTo>
                  <a:lnTo>
                    <a:pt x="285" y="354"/>
                  </a:lnTo>
                  <a:lnTo>
                    <a:pt x="276" y="350"/>
                  </a:lnTo>
                  <a:lnTo>
                    <a:pt x="267" y="358"/>
                  </a:lnTo>
                  <a:lnTo>
                    <a:pt x="263" y="358"/>
                  </a:lnTo>
                  <a:lnTo>
                    <a:pt x="263" y="363"/>
                  </a:lnTo>
                  <a:lnTo>
                    <a:pt x="263" y="367"/>
                  </a:lnTo>
                  <a:lnTo>
                    <a:pt x="259" y="376"/>
                  </a:lnTo>
                  <a:lnTo>
                    <a:pt x="259" y="380"/>
                  </a:lnTo>
                  <a:lnTo>
                    <a:pt x="259" y="389"/>
                  </a:lnTo>
                  <a:lnTo>
                    <a:pt x="263" y="394"/>
                  </a:lnTo>
                  <a:lnTo>
                    <a:pt x="263" y="398"/>
                  </a:lnTo>
                  <a:lnTo>
                    <a:pt x="254" y="398"/>
                  </a:lnTo>
                  <a:lnTo>
                    <a:pt x="250" y="403"/>
                  </a:lnTo>
                  <a:lnTo>
                    <a:pt x="245" y="411"/>
                  </a:lnTo>
                  <a:lnTo>
                    <a:pt x="241" y="416"/>
                  </a:lnTo>
                  <a:lnTo>
                    <a:pt x="237" y="420"/>
                  </a:lnTo>
                  <a:lnTo>
                    <a:pt x="232" y="429"/>
                  </a:lnTo>
                  <a:lnTo>
                    <a:pt x="232" y="434"/>
                  </a:lnTo>
                  <a:lnTo>
                    <a:pt x="232" y="438"/>
                  </a:lnTo>
                  <a:lnTo>
                    <a:pt x="228" y="447"/>
                  </a:lnTo>
                  <a:lnTo>
                    <a:pt x="219" y="451"/>
                  </a:lnTo>
                  <a:lnTo>
                    <a:pt x="223" y="460"/>
                  </a:lnTo>
                  <a:lnTo>
                    <a:pt x="232" y="465"/>
                  </a:lnTo>
                  <a:lnTo>
                    <a:pt x="237" y="465"/>
                  </a:lnTo>
                  <a:lnTo>
                    <a:pt x="241" y="465"/>
                  </a:lnTo>
                  <a:lnTo>
                    <a:pt x="237" y="473"/>
                  </a:lnTo>
                  <a:lnTo>
                    <a:pt x="228" y="482"/>
                  </a:lnTo>
                  <a:lnTo>
                    <a:pt x="228" y="504"/>
                  </a:lnTo>
                  <a:lnTo>
                    <a:pt x="223" y="509"/>
                  </a:lnTo>
                  <a:lnTo>
                    <a:pt x="223" y="518"/>
                  </a:lnTo>
                  <a:lnTo>
                    <a:pt x="245" y="509"/>
                  </a:lnTo>
                  <a:lnTo>
                    <a:pt x="250" y="509"/>
                  </a:lnTo>
                  <a:lnTo>
                    <a:pt x="254" y="500"/>
                  </a:lnTo>
                  <a:lnTo>
                    <a:pt x="259" y="495"/>
                  </a:lnTo>
                  <a:lnTo>
                    <a:pt x="259" y="504"/>
                  </a:lnTo>
                  <a:lnTo>
                    <a:pt x="259" y="513"/>
                  </a:lnTo>
                  <a:lnTo>
                    <a:pt x="259" y="518"/>
                  </a:lnTo>
                  <a:lnTo>
                    <a:pt x="263" y="518"/>
                  </a:lnTo>
                  <a:lnTo>
                    <a:pt x="267" y="522"/>
                  </a:lnTo>
                  <a:lnTo>
                    <a:pt x="272" y="522"/>
                  </a:lnTo>
                  <a:lnTo>
                    <a:pt x="280" y="522"/>
                  </a:lnTo>
                  <a:lnTo>
                    <a:pt x="285" y="522"/>
                  </a:lnTo>
                  <a:lnTo>
                    <a:pt x="289" y="522"/>
                  </a:lnTo>
                  <a:lnTo>
                    <a:pt x="298" y="518"/>
                  </a:lnTo>
                  <a:lnTo>
                    <a:pt x="302" y="518"/>
                  </a:lnTo>
                  <a:lnTo>
                    <a:pt x="302" y="526"/>
                  </a:lnTo>
                  <a:lnTo>
                    <a:pt x="302" y="535"/>
                  </a:lnTo>
                  <a:lnTo>
                    <a:pt x="298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307" y="549"/>
                  </a:lnTo>
                  <a:lnTo>
                    <a:pt x="311" y="553"/>
                  </a:lnTo>
                  <a:lnTo>
                    <a:pt x="320" y="553"/>
                  </a:lnTo>
                  <a:lnTo>
                    <a:pt x="324" y="553"/>
                  </a:lnTo>
                  <a:lnTo>
                    <a:pt x="342" y="549"/>
                  </a:lnTo>
                  <a:lnTo>
                    <a:pt x="337" y="571"/>
                  </a:lnTo>
                  <a:lnTo>
                    <a:pt x="337" y="575"/>
                  </a:lnTo>
                  <a:lnTo>
                    <a:pt x="329" y="584"/>
                  </a:lnTo>
                  <a:lnTo>
                    <a:pt x="324" y="593"/>
                  </a:lnTo>
                  <a:lnTo>
                    <a:pt x="320" y="593"/>
                  </a:lnTo>
                  <a:lnTo>
                    <a:pt x="315" y="597"/>
                  </a:lnTo>
                  <a:lnTo>
                    <a:pt x="311" y="597"/>
                  </a:lnTo>
                  <a:lnTo>
                    <a:pt x="315" y="606"/>
                  </a:lnTo>
                  <a:lnTo>
                    <a:pt x="315" y="610"/>
                  </a:lnTo>
                  <a:lnTo>
                    <a:pt x="311" y="610"/>
                  </a:lnTo>
                  <a:lnTo>
                    <a:pt x="307" y="615"/>
                  </a:lnTo>
                  <a:lnTo>
                    <a:pt x="302" y="615"/>
                  </a:lnTo>
                  <a:lnTo>
                    <a:pt x="302" y="619"/>
                  </a:lnTo>
                  <a:lnTo>
                    <a:pt x="302" y="624"/>
                  </a:lnTo>
                  <a:lnTo>
                    <a:pt x="302" y="633"/>
                  </a:lnTo>
                  <a:lnTo>
                    <a:pt x="302" y="637"/>
                  </a:lnTo>
                  <a:lnTo>
                    <a:pt x="294" y="641"/>
                  </a:lnTo>
                  <a:lnTo>
                    <a:pt x="289" y="641"/>
                  </a:lnTo>
                  <a:lnTo>
                    <a:pt x="285" y="641"/>
                  </a:lnTo>
                  <a:lnTo>
                    <a:pt x="280" y="646"/>
                  </a:lnTo>
                  <a:lnTo>
                    <a:pt x="276" y="646"/>
                  </a:lnTo>
                  <a:lnTo>
                    <a:pt x="276" y="650"/>
                  </a:lnTo>
                  <a:lnTo>
                    <a:pt x="276" y="655"/>
                  </a:lnTo>
                  <a:lnTo>
                    <a:pt x="276" y="659"/>
                  </a:lnTo>
                  <a:lnTo>
                    <a:pt x="276" y="664"/>
                  </a:lnTo>
                  <a:lnTo>
                    <a:pt x="272" y="672"/>
                  </a:lnTo>
                  <a:lnTo>
                    <a:pt x="263" y="677"/>
                  </a:lnTo>
                  <a:lnTo>
                    <a:pt x="254" y="686"/>
                  </a:lnTo>
                  <a:lnTo>
                    <a:pt x="245" y="686"/>
                  </a:lnTo>
                  <a:lnTo>
                    <a:pt x="241" y="690"/>
                  </a:lnTo>
                  <a:lnTo>
                    <a:pt x="237" y="690"/>
                  </a:lnTo>
                  <a:lnTo>
                    <a:pt x="232" y="699"/>
                  </a:lnTo>
                  <a:lnTo>
                    <a:pt x="232" y="703"/>
                  </a:lnTo>
                  <a:lnTo>
                    <a:pt x="228" y="712"/>
                  </a:lnTo>
                  <a:lnTo>
                    <a:pt x="223" y="717"/>
                  </a:lnTo>
                  <a:lnTo>
                    <a:pt x="215" y="725"/>
                  </a:lnTo>
                  <a:lnTo>
                    <a:pt x="206" y="734"/>
                  </a:lnTo>
                  <a:lnTo>
                    <a:pt x="202" y="739"/>
                  </a:lnTo>
                  <a:lnTo>
                    <a:pt x="188" y="748"/>
                  </a:lnTo>
                  <a:lnTo>
                    <a:pt x="175" y="752"/>
                  </a:lnTo>
                  <a:lnTo>
                    <a:pt x="153" y="761"/>
                  </a:lnTo>
                  <a:lnTo>
                    <a:pt x="149" y="765"/>
                  </a:lnTo>
                  <a:lnTo>
                    <a:pt x="140" y="765"/>
                  </a:lnTo>
                  <a:lnTo>
                    <a:pt x="127" y="783"/>
                  </a:lnTo>
                  <a:lnTo>
                    <a:pt x="127" y="796"/>
                  </a:lnTo>
                  <a:lnTo>
                    <a:pt x="118" y="796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3360" y="1021"/>
              <a:ext cx="539" cy="402"/>
            </a:xfrm>
            <a:custGeom>
              <a:avLst/>
              <a:gdLst>
                <a:gd name="T0" fmla="*/ 74 w 539"/>
                <a:gd name="T1" fmla="*/ 358 h 402"/>
                <a:gd name="T2" fmla="*/ 22 w 539"/>
                <a:gd name="T3" fmla="*/ 394 h 402"/>
                <a:gd name="T4" fmla="*/ 0 w 539"/>
                <a:gd name="T5" fmla="*/ 389 h 402"/>
                <a:gd name="T6" fmla="*/ 26 w 539"/>
                <a:gd name="T7" fmla="*/ 363 h 402"/>
                <a:gd name="T8" fmla="*/ 31 w 539"/>
                <a:gd name="T9" fmla="*/ 323 h 402"/>
                <a:gd name="T10" fmla="*/ 4 w 539"/>
                <a:gd name="T11" fmla="*/ 314 h 402"/>
                <a:gd name="T12" fmla="*/ 9 w 539"/>
                <a:gd name="T13" fmla="*/ 287 h 402"/>
                <a:gd name="T14" fmla="*/ 26 w 539"/>
                <a:gd name="T15" fmla="*/ 274 h 402"/>
                <a:gd name="T16" fmla="*/ 53 w 539"/>
                <a:gd name="T17" fmla="*/ 256 h 402"/>
                <a:gd name="T18" fmla="*/ 70 w 539"/>
                <a:gd name="T19" fmla="*/ 239 h 402"/>
                <a:gd name="T20" fmla="*/ 92 w 539"/>
                <a:gd name="T21" fmla="*/ 217 h 402"/>
                <a:gd name="T22" fmla="*/ 145 w 539"/>
                <a:gd name="T23" fmla="*/ 199 h 402"/>
                <a:gd name="T24" fmla="*/ 136 w 539"/>
                <a:gd name="T25" fmla="*/ 190 h 402"/>
                <a:gd name="T26" fmla="*/ 153 w 539"/>
                <a:gd name="T27" fmla="*/ 181 h 402"/>
                <a:gd name="T28" fmla="*/ 184 w 539"/>
                <a:gd name="T29" fmla="*/ 141 h 402"/>
                <a:gd name="T30" fmla="*/ 219 w 539"/>
                <a:gd name="T31" fmla="*/ 106 h 402"/>
                <a:gd name="T32" fmla="*/ 232 w 539"/>
                <a:gd name="T33" fmla="*/ 71 h 402"/>
                <a:gd name="T34" fmla="*/ 263 w 539"/>
                <a:gd name="T35" fmla="*/ 84 h 402"/>
                <a:gd name="T36" fmla="*/ 302 w 539"/>
                <a:gd name="T37" fmla="*/ 84 h 402"/>
                <a:gd name="T38" fmla="*/ 324 w 539"/>
                <a:gd name="T39" fmla="*/ 88 h 402"/>
                <a:gd name="T40" fmla="*/ 350 w 539"/>
                <a:gd name="T41" fmla="*/ 84 h 402"/>
                <a:gd name="T42" fmla="*/ 372 w 539"/>
                <a:gd name="T43" fmla="*/ 71 h 402"/>
                <a:gd name="T44" fmla="*/ 390 w 539"/>
                <a:gd name="T45" fmla="*/ 44 h 402"/>
                <a:gd name="T46" fmla="*/ 403 w 539"/>
                <a:gd name="T47" fmla="*/ 26 h 402"/>
                <a:gd name="T48" fmla="*/ 451 w 539"/>
                <a:gd name="T49" fmla="*/ 13 h 402"/>
                <a:gd name="T50" fmla="*/ 486 w 539"/>
                <a:gd name="T51" fmla="*/ 4 h 402"/>
                <a:gd name="T52" fmla="*/ 504 w 539"/>
                <a:gd name="T53" fmla="*/ 26 h 402"/>
                <a:gd name="T54" fmla="*/ 530 w 539"/>
                <a:gd name="T55" fmla="*/ 57 h 402"/>
                <a:gd name="T56" fmla="*/ 504 w 539"/>
                <a:gd name="T57" fmla="*/ 97 h 402"/>
                <a:gd name="T58" fmla="*/ 486 w 539"/>
                <a:gd name="T59" fmla="*/ 93 h 402"/>
                <a:gd name="T60" fmla="*/ 460 w 539"/>
                <a:gd name="T61" fmla="*/ 124 h 402"/>
                <a:gd name="T62" fmla="*/ 477 w 539"/>
                <a:gd name="T63" fmla="*/ 128 h 402"/>
                <a:gd name="T64" fmla="*/ 504 w 539"/>
                <a:gd name="T65" fmla="*/ 146 h 402"/>
                <a:gd name="T66" fmla="*/ 464 w 539"/>
                <a:gd name="T67" fmla="*/ 190 h 402"/>
                <a:gd name="T68" fmla="*/ 447 w 539"/>
                <a:gd name="T69" fmla="*/ 194 h 402"/>
                <a:gd name="T70" fmla="*/ 434 w 539"/>
                <a:gd name="T71" fmla="*/ 181 h 402"/>
                <a:gd name="T72" fmla="*/ 403 w 539"/>
                <a:gd name="T73" fmla="*/ 190 h 402"/>
                <a:gd name="T74" fmla="*/ 381 w 539"/>
                <a:gd name="T75" fmla="*/ 208 h 402"/>
                <a:gd name="T76" fmla="*/ 359 w 539"/>
                <a:gd name="T77" fmla="*/ 212 h 402"/>
                <a:gd name="T78" fmla="*/ 346 w 539"/>
                <a:gd name="T79" fmla="*/ 225 h 402"/>
                <a:gd name="T80" fmla="*/ 320 w 539"/>
                <a:gd name="T81" fmla="*/ 234 h 402"/>
                <a:gd name="T82" fmla="*/ 289 w 539"/>
                <a:gd name="T83" fmla="*/ 225 h 402"/>
                <a:gd name="T84" fmla="*/ 298 w 539"/>
                <a:gd name="T85" fmla="*/ 248 h 402"/>
                <a:gd name="T86" fmla="*/ 271 w 539"/>
                <a:gd name="T87" fmla="*/ 274 h 402"/>
                <a:gd name="T88" fmla="*/ 289 w 539"/>
                <a:gd name="T89" fmla="*/ 287 h 402"/>
                <a:gd name="T90" fmla="*/ 271 w 539"/>
                <a:gd name="T91" fmla="*/ 301 h 402"/>
                <a:gd name="T92" fmla="*/ 271 w 539"/>
                <a:gd name="T93" fmla="*/ 314 h 402"/>
                <a:gd name="T94" fmla="*/ 245 w 539"/>
                <a:gd name="T95" fmla="*/ 336 h 402"/>
                <a:gd name="T96" fmla="*/ 232 w 539"/>
                <a:gd name="T97" fmla="*/ 367 h 402"/>
                <a:gd name="T98" fmla="*/ 201 w 539"/>
                <a:gd name="T99" fmla="*/ 380 h 402"/>
                <a:gd name="T100" fmla="*/ 166 w 539"/>
                <a:gd name="T101" fmla="*/ 394 h 402"/>
                <a:gd name="T102" fmla="*/ 131 w 539"/>
                <a:gd name="T103" fmla="*/ 371 h 402"/>
                <a:gd name="T104" fmla="*/ 109 w 539"/>
                <a:gd name="T105" fmla="*/ 354 h 4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9" h="402">
                  <a:moveTo>
                    <a:pt x="105" y="354"/>
                  </a:moveTo>
                  <a:lnTo>
                    <a:pt x="101" y="358"/>
                  </a:lnTo>
                  <a:lnTo>
                    <a:pt x="96" y="358"/>
                  </a:lnTo>
                  <a:lnTo>
                    <a:pt x="88" y="354"/>
                  </a:lnTo>
                  <a:lnTo>
                    <a:pt x="74" y="358"/>
                  </a:lnTo>
                  <a:lnTo>
                    <a:pt x="66" y="367"/>
                  </a:lnTo>
                  <a:lnTo>
                    <a:pt x="61" y="371"/>
                  </a:lnTo>
                  <a:lnTo>
                    <a:pt x="57" y="380"/>
                  </a:lnTo>
                  <a:lnTo>
                    <a:pt x="31" y="389"/>
                  </a:lnTo>
                  <a:lnTo>
                    <a:pt x="22" y="394"/>
                  </a:lnTo>
                  <a:lnTo>
                    <a:pt x="18" y="398"/>
                  </a:lnTo>
                  <a:lnTo>
                    <a:pt x="13" y="394"/>
                  </a:lnTo>
                  <a:lnTo>
                    <a:pt x="9" y="398"/>
                  </a:lnTo>
                  <a:lnTo>
                    <a:pt x="4" y="402"/>
                  </a:lnTo>
                  <a:lnTo>
                    <a:pt x="0" y="389"/>
                  </a:lnTo>
                  <a:lnTo>
                    <a:pt x="0" y="380"/>
                  </a:lnTo>
                  <a:lnTo>
                    <a:pt x="9" y="376"/>
                  </a:lnTo>
                  <a:lnTo>
                    <a:pt x="13" y="376"/>
                  </a:lnTo>
                  <a:lnTo>
                    <a:pt x="22" y="367"/>
                  </a:lnTo>
                  <a:lnTo>
                    <a:pt x="26" y="363"/>
                  </a:lnTo>
                  <a:lnTo>
                    <a:pt x="26" y="358"/>
                  </a:lnTo>
                  <a:lnTo>
                    <a:pt x="31" y="345"/>
                  </a:lnTo>
                  <a:lnTo>
                    <a:pt x="31" y="336"/>
                  </a:lnTo>
                  <a:lnTo>
                    <a:pt x="35" y="332"/>
                  </a:lnTo>
                  <a:lnTo>
                    <a:pt x="31" y="323"/>
                  </a:lnTo>
                  <a:lnTo>
                    <a:pt x="26" y="318"/>
                  </a:lnTo>
                  <a:lnTo>
                    <a:pt x="26" y="314"/>
                  </a:lnTo>
                  <a:lnTo>
                    <a:pt x="18" y="314"/>
                  </a:lnTo>
                  <a:lnTo>
                    <a:pt x="9" y="314"/>
                  </a:lnTo>
                  <a:lnTo>
                    <a:pt x="4" y="314"/>
                  </a:lnTo>
                  <a:lnTo>
                    <a:pt x="0" y="309"/>
                  </a:lnTo>
                  <a:lnTo>
                    <a:pt x="4" y="305"/>
                  </a:lnTo>
                  <a:lnTo>
                    <a:pt x="9" y="296"/>
                  </a:lnTo>
                  <a:lnTo>
                    <a:pt x="9" y="292"/>
                  </a:lnTo>
                  <a:lnTo>
                    <a:pt x="9" y="287"/>
                  </a:lnTo>
                  <a:lnTo>
                    <a:pt x="13" y="283"/>
                  </a:lnTo>
                  <a:lnTo>
                    <a:pt x="18" y="283"/>
                  </a:lnTo>
                  <a:lnTo>
                    <a:pt x="18" y="279"/>
                  </a:lnTo>
                  <a:lnTo>
                    <a:pt x="22" y="274"/>
                  </a:lnTo>
                  <a:lnTo>
                    <a:pt x="26" y="274"/>
                  </a:lnTo>
                  <a:lnTo>
                    <a:pt x="35" y="279"/>
                  </a:lnTo>
                  <a:lnTo>
                    <a:pt x="39" y="279"/>
                  </a:lnTo>
                  <a:lnTo>
                    <a:pt x="39" y="274"/>
                  </a:lnTo>
                  <a:lnTo>
                    <a:pt x="48" y="261"/>
                  </a:lnTo>
                  <a:lnTo>
                    <a:pt x="53" y="256"/>
                  </a:lnTo>
                  <a:lnTo>
                    <a:pt x="57" y="256"/>
                  </a:lnTo>
                  <a:lnTo>
                    <a:pt x="61" y="256"/>
                  </a:lnTo>
                  <a:lnTo>
                    <a:pt x="66" y="256"/>
                  </a:lnTo>
                  <a:lnTo>
                    <a:pt x="70" y="248"/>
                  </a:lnTo>
                  <a:lnTo>
                    <a:pt x="70" y="239"/>
                  </a:lnTo>
                  <a:lnTo>
                    <a:pt x="70" y="230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9" y="221"/>
                  </a:lnTo>
                  <a:lnTo>
                    <a:pt x="92" y="217"/>
                  </a:lnTo>
                  <a:lnTo>
                    <a:pt x="105" y="212"/>
                  </a:lnTo>
                  <a:lnTo>
                    <a:pt x="118" y="208"/>
                  </a:lnTo>
                  <a:lnTo>
                    <a:pt x="127" y="203"/>
                  </a:lnTo>
                  <a:lnTo>
                    <a:pt x="136" y="199"/>
                  </a:lnTo>
                  <a:lnTo>
                    <a:pt x="145" y="199"/>
                  </a:lnTo>
                  <a:lnTo>
                    <a:pt x="149" y="199"/>
                  </a:lnTo>
                  <a:lnTo>
                    <a:pt x="149" y="194"/>
                  </a:lnTo>
                  <a:lnTo>
                    <a:pt x="145" y="194"/>
                  </a:lnTo>
                  <a:lnTo>
                    <a:pt x="140" y="190"/>
                  </a:lnTo>
                  <a:lnTo>
                    <a:pt x="136" y="190"/>
                  </a:lnTo>
                  <a:lnTo>
                    <a:pt x="136" y="186"/>
                  </a:lnTo>
                  <a:lnTo>
                    <a:pt x="140" y="186"/>
                  </a:lnTo>
                  <a:lnTo>
                    <a:pt x="145" y="181"/>
                  </a:lnTo>
                  <a:lnTo>
                    <a:pt x="149" y="181"/>
                  </a:lnTo>
                  <a:lnTo>
                    <a:pt x="153" y="181"/>
                  </a:lnTo>
                  <a:lnTo>
                    <a:pt x="153" y="172"/>
                  </a:lnTo>
                  <a:lnTo>
                    <a:pt x="158" y="168"/>
                  </a:lnTo>
                  <a:lnTo>
                    <a:pt x="162" y="164"/>
                  </a:lnTo>
                  <a:lnTo>
                    <a:pt x="180" y="159"/>
                  </a:lnTo>
                  <a:lnTo>
                    <a:pt x="184" y="141"/>
                  </a:lnTo>
                  <a:lnTo>
                    <a:pt x="201" y="141"/>
                  </a:lnTo>
                  <a:lnTo>
                    <a:pt x="215" y="141"/>
                  </a:lnTo>
                  <a:lnTo>
                    <a:pt x="215" y="137"/>
                  </a:lnTo>
                  <a:lnTo>
                    <a:pt x="219" y="119"/>
                  </a:lnTo>
                  <a:lnTo>
                    <a:pt x="219" y="106"/>
                  </a:lnTo>
                  <a:lnTo>
                    <a:pt x="219" y="84"/>
                  </a:lnTo>
                  <a:lnTo>
                    <a:pt x="219" y="75"/>
                  </a:lnTo>
                  <a:lnTo>
                    <a:pt x="223" y="75"/>
                  </a:lnTo>
                  <a:lnTo>
                    <a:pt x="228" y="75"/>
                  </a:lnTo>
                  <a:lnTo>
                    <a:pt x="232" y="71"/>
                  </a:lnTo>
                  <a:lnTo>
                    <a:pt x="236" y="71"/>
                  </a:lnTo>
                  <a:lnTo>
                    <a:pt x="241" y="71"/>
                  </a:lnTo>
                  <a:lnTo>
                    <a:pt x="250" y="79"/>
                  </a:lnTo>
                  <a:lnTo>
                    <a:pt x="258" y="84"/>
                  </a:lnTo>
                  <a:lnTo>
                    <a:pt x="263" y="84"/>
                  </a:lnTo>
                  <a:lnTo>
                    <a:pt x="271" y="79"/>
                  </a:lnTo>
                  <a:lnTo>
                    <a:pt x="280" y="79"/>
                  </a:lnTo>
                  <a:lnTo>
                    <a:pt x="285" y="84"/>
                  </a:lnTo>
                  <a:lnTo>
                    <a:pt x="293" y="84"/>
                  </a:lnTo>
                  <a:lnTo>
                    <a:pt x="302" y="84"/>
                  </a:lnTo>
                  <a:lnTo>
                    <a:pt x="307" y="88"/>
                  </a:lnTo>
                  <a:lnTo>
                    <a:pt x="311" y="93"/>
                  </a:lnTo>
                  <a:lnTo>
                    <a:pt x="315" y="93"/>
                  </a:lnTo>
                  <a:lnTo>
                    <a:pt x="320" y="93"/>
                  </a:lnTo>
                  <a:lnTo>
                    <a:pt x="324" y="88"/>
                  </a:lnTo>
                  <a:lnTo>
                    <a:pt x="328" y="88"/>
                  </a:lnTo>
                  <a:lnTo>
                    <a:pt x="333" y="88"/>
                  </a:lnTo>
                  <a:lnTo>
                    <a:pt x="342" y="88"/>
                  </a:lnTo>
                  <a:lnTo>
                    <a:pt x="346" y="84"/>
                  </a:lnTo>
                  <a:lnTo>
                    <a:pt x="350" y="84"/>
                  </a:lnTo>
                  <a:lnTo>
                    <a:pt x="350" y="79"/>
                  </a:lnTo>
                  <a:lnTo>
                    <a:pt x="355" y="79"/>
                  </a:lnTo>
                  <a:lnTo>
                    <a:pt x="363" y="75"/>
                  </a:lnTo>
                  <a:lnTo>
                    <a:pt x="368" y="71"/>
                  </a:lnTo>
                  <a:lnTo>
                    <a:pt x="372" y="71"/>
                  </a:lnTo>
                  <a:lnTo>
                    <a:pt x="372" y="62"/>
                  </a:lnTo>
                  <a:lnTo>
                    <a:pt x="377" y="53"/>
                  </a:lnTo>
                  <a:lnTo>
                    <a:pt x="381" y="49"/>
                  </a:lnTo>
                  <a:lnTo>
                    <a:pt x="385" y="44"/>
                  </a:lnTo>
                  <a:lnTo>
                    <a:pt x="390" y="44"/>
                  </a:lnTo>
                  <a:lnTo>
                    <a:pt x="390" y="40"/>
                  </a:lnTo>
                  <a:lnTo>
                    <a:pt x="390" y="35"/>
                  </a:lnTo>
                  <a:lnTo>
                    <a:pt x="394" y="31"/>
                  </a:lnTo>
                  <a:lnTo>
                    <a:pt x="398" y="31"/>
                  </a:lnTo>
                  <a:lnTo>
                    <a:pt x="403" y="26"/>
                  </a:lnTo>
                  <a:lnTo>
                    <a:pt x="403" y="31"/>
                  </a:lnTo>
                  <a:lnTo>
                    <a:pt x="407" y="31"/>
                  </a:lnTo>
                  <a:lnTo>
                    <a:pt x="425" y="22"/>
                  </a:lnTo>
                  <a:lnTo>
                    <a:pt x="442" y="18"/>
                  </a:lnTo>
                  <a:lnTo>
                    <a:pt x="451" y="13"/>
                  </a:lnTo>
                  <a:lnTo>
                    <a:pt x="460" y="13"/>
                  </a:lnTo>
                  <a:lnTo>
                    <a:pt x="464" y="13"/>
                  </a:lnTo>
                  <a:lnTo>
                    <a:pt x="473" y="13"/>
                  </a:lnTo>
                  <a:lnTo>
                    <a:pt x="477" y="9"/>
                  </a:lnTo>
                  <a:lnTo>
                    <a:pt x="486" y="4"/>
                  </a:lnTo>
                  <a:lnTo>
                    <a:pt x="490" y="4"/>
                  </a:lnTo>
                  <a:lnTo>
                    <a:pt x="495" y="0"/>
                  </a:lnTo>
                  <a:lnTo>
                    <a:pt x="490" y="4"/>
                  </a:lnTo>
                  <a:lnTo>
                    <a:pt x="490" y="13"/>
                  </a:lnTo>
                  <a:lnTo>
                    <a:pt x="504" y="26"/>
                  </a:lnTo>
                  <a:lnTo>
                    <a:pt x="508" y="35"/>
                  </a:lnTo>
                  <a:lnTo>
                    <a:pt x="504" y="49"/>
                  </a:lnTo>
                  <a:lnTo>
                    <a:pt x="508" y="49"/>
                  </a:lnTo>
                  <a:lnTo>
                    <a:pt x="525" y="53"/>
                  </a:lnTo>
                  <a:lnTo>
                    <a:pt x="530" y="57"/>
                  </a:lnTo>
                  <a:lnTo>
                    <a:pt x="530" y="62"/>
                  </a:lnTo>
                  <a:lnTo>
                    <a:pt x="539" y="71"/>
                  </a:lnTo>
                  <a:lnTo>
                    <a:pt x="530" y="79"/>
                  </a:lnTo>
                  <a:lnTo>
                    <a:pt x="508" y="93"/>
                  </a:lnTo>
                  <a:lnTo>
                    <a:pt x="504" y="97"/>
                  </a:lnTo>
                  <a:lnTo>
                    <a:pt x="504" y="106"/>
                  </a:lnTo>
                  <a:lnTo>
                    <a:pt x="499" y="110"/>
                  </a:lnTo>
                  <a:lnTo>
                    <a:pt x="499" y="106"/>
                  </a:lnTo>
                  <a:lnTo>
                    <a:pt x="495" y="93"/>
                  </a:lnTo>
                  <a:lnTo>
                    <a:pt x="486" y="93"/>
                  </a:lnTo>
                  <a:lnTo>
                    <a:pt x="486" y="110"/>
                  </a:lnTo>
                  <a:lnTo>
                    <a:pt x="482" y="110"/>
                  </a:lnTo>
                  <a:lnTo>
                    <a:pt x="473" y="106"/>
                  </a:lnTo>
                  <a:lnTo>
                    <a:pt x="469" y="115"/>
                  </a:lnTo>
                  <a:lnTo>
                    <a:pt x="460" y="124"/>
                  </a:lnTo>
                  <a:lnTo>
                    <a:pt x="460" y="133"/>
                  </a:lnTo>
                  <a:lnTo>
                    <a:pt x="469" y="141"/>
                  </a:lnTo>
                  <a:lnTo>
                    <a:pt x="477" y="146"/>
                  </a:lnTo>
                  <a:lnTo>
                    <a:pt x="477" y="137"/>
                  </a:lnTo>
                  <a:lnTo>
                    <a:pt x="477" y="128"/>
                  </a:lnTo>
                  <a:lnTo>
                    <a:pt x="486" y="124"/>
                  </a:lnTo>
                  <a:lnTo>
                    <a:pt x="499" y="124"/>
                  </a:lnTo>
                  <a:lnTo>
                    <a:pt x="504" y="133"/>
                  </a:lnTo>
                  <a:lnTo>
                    <a:pt x="512" y="141"/>
                  </a:lnTo>
                  <a:lnTo>
                    <a:pt x="504" y="146"/>
                  </a:lnTo>
                  <a:lnTo>
                    <a:pt x="504" y="155"/>
                  </a:lnTo>
                  <a:lnTo>
                    <a:pt x="486" y="164"/>
                  </a:lnTo>
                  <a:lnTo>
                    <a:pt x="473" y="177"/>
                  </a:lnTo>
                  <a:lnTo>
                    <a:pt x="473" y="181"/>
                  </a:lnTo>
                  <a:lnTo>
                    <a:pt x="464" y="190"/>
                  </a:lnTo>
                  <a:lnTo>
                    <a:pt x="455" y="194"/>
                  </a:lnTo>
                  <a:lnTo>
                    <a:pt x="455" y="203"/>
                  </a:lnTo>
                  <a:lnTo>
                    <a:pt x="451" y="203"/>
                  </a:lnTo>
                  <a:lnTo>
                    <a:pt x="447" y="203"/>
                  </a:lnTo>
                  <a:lnTo>
                    <a:pt x="447" y="194"/>
                  </a:lnTo>
                  <a:lnTo>
                    <a:pt x="447" y="186"/>
                  </a:lnTo>
                  <a:lnTo>
                    <a:pt x="442" y="181"/>
                  </a:lnTo>
                  <a:lnTo>
                    <a:pt x="442" y="177"/>
                  </a:lnTo>
                  <a:lnTo>
                    <a:pt x="438" y="177"/>
                  </a:lnTo>
                  <a:lnTo>
                    <a:pt x="434" y="181"/>
                  </a:lnTo>
                  <a:lnTo>
                    <a:pt x="434" y="186"/>
                  </a:lnTo>
                  <a:lnTo>
                    <a:pt x="429" y="190"/>
                  </a:lnTo>
                  <a:lnTo>
                    <a:pt x="425" y="190"/>
                  </a:lnTo>
                  <a:lnTo>
                    <a:pt x="416" y="190"/>
                  </a:lnTo>
                  <a:lnTo>
                    <a:pt x="403" y="190"/>
                  </a:lnTo>
                  <a:lnTo>
                    <a:pt x="390" y="190"/>
                  </a:lnTo>
                  <a:lnTo>
                    <a:pt x="385" y="194"/>
                  </a:lnTo>
                  <a:lnTo>
                    <a:pt x="381" y="194"/>
                  </a:lnTo>
                  <a:lnTo>
                    <a:pt x="381" y="199"/>
                  </a:lnTo>
                  <a:lnTo>
                    <a:pt x="381" y="208"/>
                  </a:lnTo>
                  <a:lnTo>
                    <a:pt x="377" y="212"/>
                  </a:lnTo>
                  <a:lnTo>
                    <a:pt x="372" y="212"/>
                  </a:lnTo>
                  <a:lnTo>
                    <a:pt x="368" y="217"/>
                  </a:lnTo>
                  <a:lnTo>
                    <a:pt x="363" y="212"/>
                  </a:lnTo>
                  <a:lnTo>
                    <a:pt x="359" y="212"/>
                  </a:lnTo>
                  <a:lnTo>
                    <a:pt x="359" y="217"/>
                  </a:lnTo>
                  <a:lnTo>
                    <a:pt x="355" y="221"/>
                  </a:lnTo>
                  <a:lnTo>
                    <a:pt x="355" y="225"/>
                  </a:lnTo>
                  <a:lnTo>
                    <a:pt x="350" y="225"/>
                  </a:lnTo>
                  <a:lnTo>
                    <a:pt x="346" y="225"/>
                  </a:lnTo>
                  <a:lnTo>
                    <a:pt x="337" y="225"/>
                  </a:lnTo>
                  <a:lnTo>
                    <a:pt x="333" y="230"/>
                  </a:lnTo>
                  <a:lnTo>
                    <a:pt x="328" y="234"/>
                  </a:lnTo>
                  <a:lnTo>
                    <a:pt x="324" y="234"/>
                  </a:lnTo>
                  <a:lnTo>
                    <a:pt x="320" y="234"/>
                  </a:lnTo>
                  <a:lnTo>
                    <a:pt x="320" y="230"/>
                  </a:lnTo>
                  <a:lnTo>
                    <a:pt x="315" y="225"/>
                  </a:lnTo>
                  <a:lnTo>
                    <a:pt x="307" y="225"/>
                  </a:lnTo>
                  <a:lnTo>
                    <a:pt x="298" y="225"/>
                  </a:lnTo>
                  <a:lnTo>
                    <a:pt x="289" y="225"/>
                  </a:lnTo>
                  <a:lnTo>
                    <a:pt x="285" y="230"/>
                  </a:lnTo>
                  <a:lnTo>
                    <a:pt x="289" y="234"/>
                  </a:lnTo>
                  <a:lnTo>
                    <a:pt x="293" y="239"/>
                  </a:lnTo>
                  <a:lnTo>
                    <a:pt x="293" y="243"/>
                  </a:lnTo>
                  <a:lnTo>
                    <a:pt x="298" y="248"/>
                  </a:lnTo>
                  <a:lnTo>
                    <a:pt x="298" y="252"/>
                  </a:lnTo>
                  <a:lnTo>
                    <a:pt x="289" y="256"/>
                  </a:lnTo>
                  <a:lnTo>
                    <a:pt x="280" y="261"/>
                  </a:lnTo>
                  <a:lnTo>
                    <a:pt x="276" y="270"/>
                  </a:lnTo>
                  <a:lnTo>
                    <a:pt x="271" y="274"/>
                  </a:lnTo>
                  <a:lnTo>
                    <a:pt x="271" y="279"/>
                  </a:lnTo>
                  <a:lnTo>
                    <a:pt x="271" y="283"/>
                  </a:lnTo>
                  <a:lnTo>
                    <a:pt x="276" y="283"/>
                  </a:lnTo>
                  <a:lnTo>
                    <a:pt x="285" y="283"/>
                  </a:lnTo>
                  <a:lnTo>
                    <a:pt x="289" y="287"/>
                  </a:lnTo>
                  <a:lnTo>
                    <a:pt x="289" y="292"/>
                  </a:lnTo>
                  <a:lnTo>
                    <a:pt x="289" y="296"/>
                  </a:lnTo>
                  <a:lnTo>
                    <a:pt x="285" y="301"/>
                  </a:lnTo>
                  <a:lnTo>
                    <a:pt x="280" y="301"/>
                  </a:lnTo>
                  <a:lnTo>
                    <a:pt x="271" y="301"/>
                  </a:lnTo>
                  <a:lnTo>
                    <a:pt x="267" y="301"/>
                  </a:lnTo>
                  <a:lnTo>
                    <a:pt x="263" y="301"/>
                  </a:lnTo>
                  <a:lnTo>
                    <a:pt x="263" y="305"/>
                  </a:lnTo>
                  <a:lnTo>
                    <a:pt x="267" y="309"/>
                  </a:lnTo>
                  <a:lnTo>
                    <a:pt x="271" y="314"/>
                  </a:lnTo>
                  <a:lnTo>
                    <a:pt x="271" y="318"/>
                  </a:lnTo>
                  <a:lnTo>
                    <a:pt x="267" y="318"/>
                  </a:lnTo>
                  <a:lnTo>
                    <a:pt x="258" y="323"/>
                  </a:lnTo>
                  <a:lnTo>
                    <a:pt x="250" y="327"/>
                  </a:lnTo>
                  <a:lnTo>
                    <a:pt x="245" y="336"/>
                  </a:lnTo>
                  <a:lnTo>
                    <a:pt x="245" y="340"/>
                  </a:lnTo>
                  <a:lnTo>
                    <a:pt x="245" y="345"/>
                  </a:lnTo>
                  <a:lnTo>
                    <a:pt x="241" y="358"/>
                  </a:lnTo>
                  <a:lnTo>
                    <a:pt x="241" y="367"/>
                  </a:lnTo>
                  <a:lnTo>
                    <a:pt x="232" y="367"/>
                  </a:lnTo>
                  <a:lnTo>
                    <a:pt x="228" y="367"/>
                  </a:lnTo>
                  <a:lnTo>
                    <a:pt x="223" y="371"/>
                  </a:lnTo>
                  <a:lnTo>
                    <a:pt x="215" y="376"/>
                  </a:lnTo>
                  <a:lnTo>
                    <a:pt x="206" y="380"/>
                  </a:lnTo>
                  <a:lnTo>
                    <a:pt x="201" y="380"/>
                  </a:lnTo>
                  <a:lnTo>
                    <a:pt x="193" y="380"/>
                  </a:lnTo>
                  <a:lnTo>
                    <a:pt x="188" y="385"/>
                  </a:lnTo>
                  <a:lnTo>
                    <a:pt x="184" y="389"/>
                  </a:lnTo>
                  <a:lnTo>
                    <a:pt x="175" y="394"/>
                  </a:lnTo>
                  <a:lnTo>
                    <a:pt x="166" y="394"/>
                  </a:lnTo>
                  <a:lnTo>
                    <a:pt x="158" y="394"/>
                  </a:lnTo>
                  <a:lnTo>
                    <a:pt x="149" y="389"/>
                  </a:lnTo>
                  <a:lnTo>
                    <a:pt x="145" y="385"/>
                  </a:lnTo>
                  <a:lnTo>
                    <a:pt x="140" y="380"/>
                  </a:lnTo>
                  <a:lnTo>
                    <a:pt x="131" y="371"/>
                  </a:lnTo>
                  <a:lnTo>
                    <a:pt x="127" y="367"/>
                  </a:lnTo>
                  <a:lnTo>
                    <a:pt x="123" y="367"/>
                  </a:lnTo>
                  <a:lnTo>
                    <a:pt x="118" y="358"/>
                  </a:lnTo>
                  <a:lnTo>
                    <a:pt x="114" y="354"/>
                  </a:lnTo>
                  <a:lnTo>
                    <a:pt x="109" y="354"/>
                  </a:lnTo>
                  <a:lnTo>
                    <a:pt x="105" y="354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3824" y="494"/>
              <a:ext cx="574" cy="568"/>
            </a:xfrm>
            <a:custGeom>
              <a:avLst/>
              <a:gdLst>
                <a:gd name="T0" fmla="*/ 302 w 574"/>
                <a:gd name="T1" fmla="*/ 5 h 567"/>
                <a:gd name="T2" fmla="*/ 368 w 574"/>
                <a:gd name="T3" fmla="*/ 9 h 567"/>
                <a:gd name="T4" fmla="*/ 377 w 574"/>
                <a:gd name="T5" fmla="*/ 49 h 567"/>
                <a:gd name="T6" fmla="*/ 412 w 574"/>
                <a:gd name="T7" fmla="*/ 49 h 567"/>
                <a:gd name="T8" fmla="*/ 442 w 574"/>
                <a:gd name="T9" fmla="*/ 45 h 567"/>
                <a:gd name="T10" fmla="*/ 504 w 574"/>
                <a:gd name="T11" fmla="*/ 54 h 567"/>
                <a:gd name="T12" fmla="*/ 530 w 574"/>
                <a:gd name="T13" fmla="*/ 67 h 567"/>
                <a:gd name="T14" fmla="*/ 543 w 574"/>
                <a:gd name="T15" fmla="*/ 89 h 567"/>
                <a:gd name="T16" fmla="*/ 561 w 574"/>
                <a:gd name="T17" fmla="*/ 98 h 567"/>
                <a:gd name="T18" fmla="*/ 574 w 574"/>
                <a:gd name="T19" fmla="*/ 129 h 567"/>
                <a:gd name="T20" fmla="*/ 548 w 574"/>
                <a:gd name="T21" fmla="*/ 151 h 567"/>
                <a:gd name="T22" fmla="*/ 499 w 574"/>
                <a:gd name="T23" fmla="*/ 160 h 567"/>
                <a:gd name="T24" fmla="*/ 499 w 574"/>
                <a:gd name="T25" fmla="*/ 186 h 567"/>
                <a:gd name="T26" fmla="*/ 486 w 574"/>
                <a:gd name="T27" fmla="*/ 200 h 567"/>
                <a:gd name="T28" fmla="*/ 486 w 574"/>
                <a:gd name="T29" fmla="*/ 257 h 567"/>
                <a:gd name="T30" fmla="*/ 495 w 574"/>
                <a:gd name="T31" fmla="*/ 290 h 567"/>
                <a:gd name="T32" fmla="*/ 464 w 574"/>
                <a:gd name="T33" fmla="*/ 343 h 567"/>
                <a:gd name="T34" fmla="*/ 477 w 574"/>
                <a:gd name="T35" fmla="*/ 382 h 567"/>
                <a:gd name="T36" fmla="*/ 460 w 574"/>
                <a:gd name="T37" fmla="*/ 436 h 567"/>
                <a:gd name="T38" fmla="*/ 456 w 574"/>
                <a:gd name="T39" fmla="*/ 466 h 567"/>
                <a:gd name="T40" fmla="*/ 434 w 574"/>
                <a:gd name="T41" fmla="*/ 489 h 567"/>
                <a:gd name="T42" fmla="*/ 377 w 574"/>
                <a:gd name="T43" fmla="*/ 528 h 567"/>
                <a:gd name="T44" fmla="*/ 364 w 574"/>
                <a:gd name="T45" fmla="*/ 480 h 567"/>
                <a:gd name="T46" fmla="*/ 337 w 574"/>
                <a:gd name="T47" fmla="*/ 497 h 567"/>
                <a:gd name="T48" fmla="*/ 311 w 574"/>
                <a:gd name="T49" fmla="*/ 493 h 567"/>
                <a:gd name="T50" fmla="*/ 259 w 574"/>
                <a:gd name="T51" fmla="*/ 524 h 567"/>
                <a:gd name="T52" fmla="*/ 237 w 574"/>
                <a:gd name="T53" fmla="*/ 542 h 567"/>
                <a:gd name="T54" fmla="*/ 175 w 574"/>
                <a:gd name="T55" fmla="*/ 573 h 567"/>
                <a:gd name="T56" fmla="*/ 132 w 574"/>
                <a:gd name="T57" fmla="*/ 555 h 567"/>
                <a:gd name="T58" fmla="*/ 101 w 574"/>
                <a:gd name="T59" fmla="*/ 475 h 567"/>
                <a:gd name="T60" fmla="*/ 101 w 574"/>
                <a:gd name="T61" fmla="*/ 418 h 567"/>
                <a:gd name="T62" fmla="*/ 88 w 574"/>
                <a:gd name="T63" fmla="*/ 405 h 567"/>
                <a:gd name="T64" fmla="*/ 83 w 574"/>
                <a:gd name="T65" fmla="*/ 387 h 567"/>
                <a:gd name="T66" fmla="*/ 61 w 574"/>
                <a:gd name="T67" fmla="*/ 391 h 567"/>
                <a:gd name="T68" fmla="*/ 57 w 574"/>
                <a:gd name="T69" fmla="*/ 382 h 567"/>
                <a:gd name="T70" fmla="*/ 61 w 574"/>
                <a:gd name="T71" fmla="*/ 343 h 567"/>
                <a:gd name="T72" fmla="*/ 61 w 574"/>
                <a:gd name="T73" fmla="*/ 329 h 567"/>
                <a:gd name="T74" fmla="*/ 53 w 574"/>
                <a:gd name="T75" fmla="*/ 298 h 567"/>
                <a:gd name="T76" fmla="*/ 53 w 574"/>
                <a:gd name="T77" fmla="*/ 266 h 567"/>
                <a:gd name="T78" fmla="*/ 26 w 574"/>
                <a:gd name="T79" fmla="*/ 244 h 567"/>
                <a:gd name="T80" fmla="*/ 5 w 574"/>
                <a:gd name="T81" fmla="*/ 226 h 567"/>
                <a:gd name="T82" fmla="*/ 0 w 574"/>
                <a:gd name="T83" fmla="*/ 217 h 567"/>
                <a:gd name="T84" fmla="*/ 101 w 574"/>
                <a:gd name="T85" fmla="*/ 129 h 567"/>
                <a:gd name="T86" fmla="*/ 153 w 574"/>
                <a:gd name="T87" fmla="*/ 129 h 567"/>
                <a:gd name="T88" fmla="*/ 149 w 574"/>
                <a:gd name="T89" fmla="*/ 0 h 5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4" h="567">
                  <a:moveTo>
                    <a:pt x="149" y="0"/>
                  </a:moveTo>
                  <a:lnTo>
                    <a:pt x="228" y="0"/>
                  </a:lnTo>
                  <a:lnTo>
                    <a:pt x="302" y="5"/>
                  </a:lnTo>
                  <a:lnTo>
                    <a:pt x="333" y="5"/>
                  </a:lnTo>
                  <a:lnTo>
                    <a:pt x="342" y="5"/>
                  </a:lnTo>
                  <a:lnTo>
                    <a:pt x="368" y="9"/>
                  </a:lnTo>
                  <a:lnTo>
                    <a:pt x="377" y="9"/>
                  </a:lnTo>
                  <a:lnTo>
                    <a:pt x="377" y="18"/>
                  </a:lnTo>
                  <a:lnTo>
                    <a:pt x="377" y="49"/>
                  </a:lnTo>
                  <a:lnTo>
                    <a:pt x="385" y="49"/>
                  </a:lnTo>
                  <a:lnTo>
                    <a:pt x="403" y="49"/>
                  </a:lnTo>
                  <a:lnTo>
                    <a:pt x="412" y="49"/>
                  </a:lnTo>
                  <a:lnTo>
                    <a:pt x="421" y="45"/>
                  </a:lnTo>
                  <a:lnTo>
                    <a:pt x="434" y="45"/>
                  </a:lnTo>
                  <a:lnTo>
                    <a:pt x="442" y="45"/>
                  </a:lnTo>
                  <a:lnTo>
                    <a:pt x="469" y="49"/>
                  </a:lnTo>
                  <a:lnTo>
                    <a:pt x="495" y="58"/>
                  </a:lnTo>
                  <a:lnTo>
                    <a:pt x="504" y="54"/>
                  </a:lnTo>
                  <a:lnTo>
                    <a:pt x="508" y="54"/>
                  </a:lnTo>
                  <a:lnTo>
                    <a:pt x="512" y="58"/>
                  </a:lnTo>
                  <a:lnTo>
                    <a:pt x="530" y="67"/>
                  </a:lnTo>
                  <a:lnTo>
                    <a:pt x="543" y="71"/>
                  </a:lnTo>
                  <a:lnTo>
                    <a:pt x="539" y="85"/>
                  </a:lnTo>
                  <a:lnTo>
                    <a:pt x="543" y="89"/>
                  </a:lnTo>
                  <a:lnTo>
                    <a:pt x="552" y="93"/>
                  </a:lnTo>
                  <a:lnTo>
                    <a:pt x="556" y="93"/>
                  </a:lnTo>
                  <a:lnTo>
                    <a:pt x="561" y="98"/>
                  </a:lnTo>
                  <a:lnTo>
                    <a:pt x="561" y="115"/>
                  </a:lnTo>
                  <a:lnTo>
                    <a:pt x="569" y="120"/>
                  </a:lnTo>
                  <a:lnTo>
                    <a:pt x="574" y="129"/>
                  </a:lnTo>
                  <a:lnTo>
                    <a:pt x="569" y="133"/>
                  </a:lnTo>
                  <a:lnTo>
                    <a:pt x="565" y="133"/>
                  </a:lnTo>
                  <a:lnTo>
                    <a:pt x="548" y="151"/>
                  </a:lnTo>
                  <a:lnTo>
                    <a:pt x="539" y="142"/>
                  </a:lnTo>
                  <a:lnTo>
                    <a:pt x="526" y="155"/>
                  </a:lnTo>
                  <a:lnTo>
                    <a:pt x="499" y="160"/>
                  </a:lnTo>
                  <a:lnTo>
                    <a:pt x="499" y="169"/>
                  </a:lnTo>
                  <a:lnTo>
                    <a:pt x="504" y="177"/>
                  </a:lnTo>
                  <a:lnTo>
                    <a:pt x="499" y="186"/>
                  </a:lnTo>
                  <a:lnTo>
                    <a:pt x="495" y="195"/>
                  </a:lnTo>
                  <a:lnTo>
                    <a:pt x="491" y="195"/>
                  </a:lnTo>
                  <a:lnTo>
                    <a:pt x="486" y="200"/>
                  </a:lnTo>
                  <a:lnTo>
                    <a:pt x="469" y="230"/>
                  </a:lnTo>
                  <a:lnTo>
                    <a:pt x="495" y="239"/>
                  </a:lnTo>
                  <a:lnTo>
                    <a:pt x="486" y="257"/>
                  </a:lnTo>
                  <a:lnTo>
                    <a:pt x="486" y="261"/>
                  </a:lnTo>
                  <a:lnTo>
                    <a:pt x="495" y="275"/>
                  </a:lnTo>
                  <a:lnTo>
                    <a:pt x="495" y="284"/>
                  </a:lnTo>
                  <a:lnTo>
                    <a:pt x="482" y="306"/>
                  </a:lnTo>
                  <a:lnTo>
                    <a:pt x="464" y="328"/>
                  </a:lnTo>
                  <a:lnTo>
                    <a:pt x="464" y="337"/>
                  </a:lnTo>
                  <a:lnTo>
                    <a:pt x="460" y="345"/>
                  </a:lnTo>
                  <a:lnTo>
                    <a:pt x="464" y="359"/>
                  </a:lnTo>
                  <a:lnTo>
                    <a:pt x="477" y="376"/>
                  </a:lnTo>
                  <a:lnTo>
                    <a:pt x="451" y="407"/>
                  </a:lnTo>
                  <a:lnTo>
                    <a:pt x="451" y="412"/>
                  </a:lnTo>
                  <a:lnTo>
                    <a:pt x="460" y="430"/>
                  </a:lnTo>
                  <a:lnTo>
                    <a:pt x="460" y="443"/>
                  </a:lnTo>
                  <a:lnTo>
                    <a:pt x="460" y="456"/>
                  </a:lnTo>
                  <a:lnTo>
                    <a:pt x="456" y="460"/>
                  </a:lnTo>
                  <a:lnTo>
                    <a:pt x="442" y="456"/>
                  </a:lnTo>
                  <a:lnTo>
                    <a:pt x="442" y="465"/>
                  </a:lnTo>
                  <a:lnTo>
                    <a:pt x="434" y="483"/>
                  </a:lnTo>
                  <a:lnTo>
                    <a:pt x="434" y="522"/>
                  </a:lnTo>
                  <a:lnTo>
                    <a:pt x="403" y="522"/>
                  </a:lnTo>
                  <a:lnTo>
                    <a:pt x="377" y="522"/>
                  </a:lnTo>
                  <a:lnTo>
                    <a:pt x="372" y="487"/>
                  </a:lnTo>
                  <a:lnTo>
                    <a:pt x="368" y="478"/>
                  </a:lnTo>
                  <a:lnTo>
                    <a:pt x="364" y="474"/>
                  </a:lnTo>
                  <a:lnTo>
                    <a:pt x="355" y="483"/>
                  </a:lnTo>
                  <a:lnTo>
                    <a:pt x="350" y="496"/>
                  </a:lnTo>
                  <a:lnTo>
                    <a:pt x="337" y="491"/>
                  </a:lnTo>
                  <a:lnTo>
                    <a:pt x="329" y="483"/>
                  </a:lnTo>
                  <a:lnTo>
                    <a:pt x="315" y="483"/>
                  </a:lnTo>
                  <a:lnTo>
                    <a:pt x="311" y="487"/>
                  </a:lnTo>
                  <a:lnTo>
                    <a:pt x="302" y="483"/>
                  </a:lnTo>
                  <a:lnTo>
                    <a:pt x="280" y="509"/>
                  </a:lnTo>
                  <a:lnTo>
                    <a:pt x="259" y="518"/>
                  </a:lnTo>
                  <a:lnTo>
                    <a:pt x="250" y="527"/>
                  </a:lnTo>
                  <a:lnTo>
                    <a:pt x="245" y="531"/>
                  </a:lnTo>
                  <a:lnTo>
                    <a:pt x="237" y="536"/>
                  </a:lnTo>
                  <a:lnTo>
                    <a:pt x="228" y="536"/>
                  </a:lnTo>
                  <a:lnTo>
                    <a:pt x="215" y="540"/>
                  </a:lnTo>
                  <a:lnTo>
                    <a:pt x="175" y="567"/>
                  </a:lnTo>
                  <a:lnTo>
                    <a:pt x="162" y="553"/>
                  </a:lnTo>
                  <a:lnTo>
                    <a:pt x="140" y="553"/>
                  </a:lnTo>
                  <a:lnTo>
                    <a:pt x="132" y="549"/>
                  </a:lnTo>
                  <a:lnTo>
                    <a:pt x="114" y="531"/>
                  </a:lnTo>
                  <a:lnTo>
                    <a:pt x="101" y="540"/>
                  </a:lnTo>
                  <a:lnTo>
                    <a:pt x="101" y="469"/>
                  </a:lnTo>
                  <a:lnTo>
                    <a:pt x="101" y="434"/>
                  </a:lnTo>
                  <a:lnTo>
                    <a:pt x="101" y="421"/>
                  </a:lnTo>
                  <a:lnTo>
                    <a:pt x="101" y="412"/>
                  </a:lnTo>
                  <a:lnTo>
                    <a:pt x="96" y="407"/>
                  </a:lnTo>
                  <a:lnTo>
                    <a:pt x="92" y="403"/>
                  </a:lnTo>
                  <a:lnTo>
                    <a:pt x="88" y="399"/>
                  </a:lnTo>
                  <a:lnTo>
                    <a:pt x="88" y="390"/>
                  </a:lnTo>
                  <a:lnTo>
                    <a:pt x="88" y="381"/>
                  </a:lnTo>
                  <a:lnTo>
                    <a:pt x="83" y="381"/>
                  </a:lnTo>
                  <a:lnTo>
                    <a:pt x="75" y="385"/>
                  </a:lnTo>
                  <a:lnTo>
                    <a:pt x="66" y="385"/>
                  </a:lnTo>
                  <a:lnTo>
                    <a:pt x="61" y="385"/>
                  </a:lnTo>
                  <a:lnTo>
                    <a:pt x="57" y="385"/>
                  </a:lnTo>
                  <a:lnTo>
                    <a:pt x="57" y="381"/>
                  </a:lnTo>
                  <a:lnTo>
                    <a:pt x="57" y="376"/>
                  </a:lnTo>
                  <a:lnTo>
                    <a:pt x="57" y="345"/>
                  </a:lnTo>
                  <a:lnTo>
                    <a:pt x="57" y="341"/>
                  </a:lnTo>
                  <a:lnTo>
                    <a:pt x="61" y="337"/>
                  </a:lnTo>
                  <a:lnTo>
                    <a:pt x="61" y="332"/>
                  </a:lnTo>
                  <a:lnTo>
                    <a:pt x="61" y="328"/>
                  </a:lnTo>
                  <a:lnTo>
                    <a:pt x="61" y="323"/>
                  </a:lnTo>
                  <a:lnTo>
                    <a:pt x="57" y="315"/>
                  </a:lnTo>
                  <a:lnTo>
                    <a:pt x="57" y="306"/>
                  </a:lnTo>
                  <a:lnTo>
                    <a:pt x="53" y="292"/>
                  </a:lnTo>
                  <a:lnTo>
                    <a:pt x="53" y="284"/>
                  </a:lnTo>
                  <a:lnTo>
                    <a:pt x="53" y="275"/>
                  </a:lnTo>
                  <a:lnTo>
                    <a:pt x="53" y="266"/>
                  </a:lnTo>
                  <a:lnTo>
                    <a:pt x="48" y="261"/>
                  </a:lnTo>
                  <a:lnTo>
                    <a:pt x="44" y="257"/>
                  </a:lnTo>
                  <a:lnTo>
                    <a:pt x="26" y="244"/>
                  </a:lnTo>
                  <a:lnTo>
                    <a:pt x="18" y="235"/>
                  </a:lnTo>
                  <a:lnTo>
                    <a:pt x="9" y="230"/>
                  </a:lnTo>
                  <a:lnTo>
                    <a:pt x="5" y="226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182"/>
                  </a:lnTo>
                  <a:lnTo>
                    <a:pt x="101" y="177"/>
                  </a:lnTo>
                  <a:lnTo>
                    <a:pt x="101" y="129"/>
                  </a:lnTo>
                  <a:lnTo>
                    <a:pt x="123" y="129"/>
                  </a:lnTo>
                  <a:lnTo>
                    <a:pt x="149" y="129"/>
                  </a:lnTo>
                  <a:lnTo>
                    <a:pt x="153" y="129"/>
                  </a:lnTo>
                  <a:lnTo>
                    <a:pt x="153" y="124"/>
                  </a:lnTo>
                  <a:lnTo>
                    <a:pt x="149" y="4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3067" y="804"/>
              <a:ext cx="534" cy="549"/>
            </a:xfrm>
            <a:custGeom>
              <a:avLst/>
              <a:gdLst>
                <a:gd name="T0" fmla="*/ 280 w 534"/>
                <a:gd name="T1" fmla="*/ 535 h 549"/>
                <a:gd name="T2" fmla="*/ 271 w 534"/>
                <a:gd name="T3" fmla="*/ 540 h 549"/>
                <a:gd name="T4" fmla="*/ 262 w 534"/>
                <a:gd name="T5" fmla="*/ 522 h 549"/>
                <a:gd name="T6" fmla="*/ 214 w 534"/>
                <a:gd name="T7" fmla="*/ 509 h 549"/>
                <a:gd name="T8" fmla="*/ 184 w 534"/>
                <a:gd name="T9" fmla="*/ 482 h 549"/>
                <a:gd name="T10" fmla="*/ 157 w 534"/>
                <a:gd name="T11" fmla="*/ 469 h 549"/>
                <a:gd name="T12" fmla="*/ 131 w 534"/>
                <a:gd name="T13" fmla="*/ 473 h 549"/>
                <a:gd name="T14" fmla="*/ 100 w 534"/>
                <a:gd name="T15" fmla="*/ 469 h 549"/>
                <a:gd name="T16" fmla="*/ 74 w 534"/>
                <a:gd name="T17" fmla="*/ 465 h 549"/>
                <a:gd name="T18" fmla="*/ 61 w 534"/>
                <a:gd name="T19" fmla="*/ 420 h 549"/>
                <a:gd name="T20" fmla="*/ 57 w 534"/>
                <a:gd name="T21" fmla="*/ 394 h 549"/>
                <a:gd name="T22" fmla="*/ 52 w 534"/>
                <a:gd name="T23" fmla="*/ 367 h 549"/>
                <a:gd name="T24" fmla="*/ 35 w 534"/>
                <a:gd name="T25" fmla="*/ 327 h 549"/>
                <a:gd name="T26" fmla="*/ 13 w 534"/>
                <a:gd name="T27" fmla="*/ 296 h 549"/>
                <a:gd name="T28" fmla="*/ 0 w 534"/>
                <a:gd name="T29" fmla="*/ 235 h 549"/>
                <a:gd name="T30" fmla="*/ 30 w 534"/>
                <a:gd name="T31" fmla="*/ 195 h 549"/>
                <a:gd name="T32" fmla="*/ 65 w 534"/>
                <a:gd name="T33" fmla="*/ 106 h 549"/>
                <a:gd name="T34" fmla="*/ 105 w 534"/>
                <a:gd name="T35" fmla="*/ 111 h 549"/>
                <a:gd name="T36" fmla="*/ 127 w 534"/>
                <a:gd name="T37" fmla="*/ 106 h 549"/>
                <a:gd name="T38" fmla="*/ 144 w 534"/>
                <a:gd name="T39" fmla="*/ 111 h 549"/>
                <a:gd name="T40" fmla="*/ 153 w 534"/>
                <a:gd name="T41" fmla="*/ 102 h 549"/>
                <a:gd name="T42" fmla="*/ 170 w 534"/>
                <a:gd name="T43" fmla="*/ 97 h 549"/>
                <a:gd name="T44" fmla="*/ 192 w 534"/>
                <a:gd name="T45" fmla="*/ 93 h 549"/>
                <a:gd name="T46" fmla="*/ 210 w 534"/>
                <a:gd name="T47" fmla="*/ 80 h 549"/>
                <a:gd name="T48" fmla="*/ 227 w 534"/>
                <a:gd name="T49" fmla="*/ 80 h 549"/>
                <a:gd name="T50" fmla="*/ 227 w 534"/>
                <a:gd name="T51" fmla="*/ 58 h 549"/>
                <a:gd name="T52" fmla="*/ 240 w 534"/>
                <a:gd name="T53" fmla="*/ 53 h 549"/>
                <a:gd name="T54" fmla="*/ 249 w 534"/>
                <a:gd name="T55" fmla="*/ 35 h 549"/>
                <a:gd name="T56" fmla="*/ 245 w 534"/>
                <a:gd name="T57" fmla="*/ 22 h 549"/>
                <a:gd name="T58" fmla="*/ 245 w 534"/>
                <a:gd name="T59" fmla="*/ 5 h 549"/>
                <a:gd name="T60" fmla="*/ 275 w 534"/>
                <a:gd name="T61" fmla="*/ 0 h 549"/>
                <a:gd name="T62" fmla="*/ 302 w 534"/>
                <a:gd name="T63" fmla="*/ 5 h 549"/>
                <a:gd name="T64" fmla="*/ 315 w 534"/>
                <a:gd name="T65" fmla="*/ 22 h 549"/>
                <a:gd name="T66" fmla="*/ 346 w 534"/>
                <a:gd name="T67" fmla="*/ 49 h 549"/>
                <a:gd name="T68" fmla="*/ 381 w 534"/>
                <a:gd name="T69" fmla="*/ 58 h 549"/>
                <a:gd name="T70" fmla="*/ 411 w 534"/>
                <a:gd name="T71" fmla="*/ 84 h 549"/>
                <a:gd name="T72" fmla="*/ 416 w 534"/>
                <a:gd name="T73" fmla="*/ 102 h 549"/>
                <a:gd name="T74" fmla="*/ 424 w 534"/>
                <a:gd name="T75" fmla="*/ 120 h 549"/>
                <a:gd name="T76" fmla="*/ 455 w 534"/>
                <a:gd name="T77" fmla="*/ 115 h 549"/>
                <a:gd name="T78" fmla="*/ 490 w 534"/>
                <a:gd name="T79" fmla="*/ 120 h 549"/>
                <a:gd name="T80" fmla="*/ 512 w 534"/>
                <a:gd name="T81" fmla="*/ 142 h 549"/>
                <a:gd name="T82" fmla="*/ 534 w 534"/>
                <a:gd name="T83" fmla="*/ 155 h 549"/>
                <a:gd name="T84" fmla="*/ 534 w 534"/>
                <a:gd name="T85" fmla="*/ 181 h 549"/>
                <a:gd name="T86" fmla="*/ 529 w 534"/>
                <a:gd name="T87" fmla="*/ 204 h 549"/>
                <a:gd name="T88" fmla="*/ 529 w 534"/>
                <a:gd name="T89" fmla="*/ 217 h 549"/>
                <a:gd name="T90" fmla="*/ 503 w 534"/>
                <a:gd name="T91" fmla="*/ 243 h 549"/>
                <a:gd name="T92" fmla="*/ 508 w 534"/>
                <a:gd name="T93" fmla="*/ 266 h 549"/>
                <a:gd name="T94" fmla="*/ 512 w 534"/>
                <a:gd name="T95" fmla="*/ 288 h 549"/>
                <a:gd name="T96" fmla="*/ 512 w 534"/>
                <a:gd name="T97" fmla="*/ 336 h 549"/>
                <a:gd name="T98" fmla="*/ 477 w 534"/>
                <a:gd name="T99" fmla="*/ 358 h 549"/>
                <a:gd name="T100" fmla="*/ 446 w 534"/>
                <a:gd name="T101" fmla="*/ 389 h 549"/>
                <a:gd name="T102" fmla="*/ 433 w 534"/>
                <a:gd name="T103" fmla="*/ 403 h 549"/>
                <a:gd name="T104" fmla="*/ 438 w 534"/>
                <a:gd name="T105" fmla="*/ 411 h 549"/>
                <a:gd name="T106" fmla="*/ 429 w 534"/>
                <a:gd name="T107" fmla="*/ 416 h 549"/>
                <a:gd name="T108" fmla="*/ 385 w 534"/>
                <a:gd name="T109" fmla="*/ 434 h 549"/>
                <a:gd name="T110" fmla="*/ 363 w 534"/>
                <a:gd name="T111" fmla="*/ 447 h 549"/>
                <a:gd name="T112" fmla="*/ 354 w 534"/>
                <a:gd name="T113" fmla="*/ 473 h 549"/>
                <a:gd name="T114" fmla="*/ 332 w 534"/>
                <a:gd name="T115" fmla="*/ 491 h 549"/>
                <a:gd name="T116" fmla="*/ 315 w 534"/>
                <a:gd name="T117" fmla="*/ 491 h 549"/>
                <a:gd name="T118" fmla="*/ 302 w 534"/>
                <a:gd name="T119" fmla="*/ 504 h 549"/>
                <a:gd name="T120" fmla="*/ 293 w 534"/>
                <a:gd name="T121" fmla="*/ 526 h 5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4" h="549">
                  <a:moveTo>
                    <a:pt x="293" y="526"/>
                  </a:moveTo>
                  <a:lnTo>
                    <a:pt x="289" y="531"/>
                  </a:lnTo>
                  <a:lnTo>
                    <a:pt x="284" y="531"/>
                  </a:lnTo>
                  <a:lnTo>
                    <a:pt x="280" y="535"/>
                  </a:lnTo>
                  <a:lnTo>
                    <a:pt x="275" y="544"/>
                  </a:lnTo>
                  <a:lnTo>
                    <a:pt x="271" y="549"/>
                  </a:lnTo>
                  <a:lnTo>
                    <a:pt x="267" y="549"/>
                  </a:lnTo>
                  <a:lnTo>
                    <a:pt x="271" y="540"/>
                  </a:lnTo>
                  <a:lnTo>
                    <a:pt x="271" y="535"/>
                  </a:lnTo>
                  <a:lnTo>
                    <a:pt x="271" y="531"/>
                  </a:lnTo>
                  <a:lnTo>
                    <a:pt x="271" y="526"/>
                  </a:lnTo>
                  <a:lnTo>
                    <a:pt x="262" y="522"/>
                  </a:lnTo>
                  <a:lnTo>
                    <a:pt x="245" y="518"/>
                  </a:lnTo>
                  <a:lnTo>
                    <a:pt x="236" y="518"/>
                  </a:lnTo>
                  <a:lnTo>
                    <a:pt x="227" y="513"/>
                  </a:lnTo>
                  <a:lnTo>
                    <a:pt x="214" y="509"/>
                  </a:lnTo>
                  <a:lnTo>
                    <a:pt x="205" y="504"/>
                  </a:lnTo>
                  <a:lnTo>
                    <a:pt x="201" y="496"/>
                  </a:lnTo>
                  <a:lnTo>
                    <a:pt x="192" y="491"/>
                  </a:lnTo>
                  <a:lnTo>
                    <a:pt x="184" y="482"/>
                  </a:lnTo>
                  <a:lnTo>
                    <a:pt x="170" y="469"/>
                  </a:lnTo>
                  <a:lnTo>
                    <a:pt x="166" y="465"/>
                  </a:lnTo>
                  <a:lnTo>
                    <a:pt x="162" y="465"/>
                  </a:lnTo>
                  <a:lnTo>
                    <a:pt x="157" y="469"/>
                  </a:lnTo>
                  <a:lnTo>
                    <a:pt x="149" y="473"/>
                  </a:lnTo>
                  <a:lnTo>
                    <a:pt x="144" y="473"/>
                  </a:lnTo>
                  <a:lnTo>
                    <a:pt x="135" y="473"/>
                  </a:lnTo>
                  <a:lnTo>
                    <a:pt x="131" y="473"/>
                  </a:lnTo>
                  <a:lnTo>
                    <a:pt x="122" y="478"/>
                  </a:lnTo>
                  <a:lnTo>
                    <a:pt x="113" y="473"/>
                  </a:lnTo>
                  <a:lnTo>
                    <a:pt x="109" y="469"/>
                  </a:lnTo>
                  <a:lnTo>
                    <a:pt x="100" y="469"/>
                  </a:lnTo>
                  <a:lnTo>
                    <a:pt x="92" y="469"/>
                  </a:lnTo>
                  <a:lnTo>
                    <a:pt x="87" y="465"/>
                  </a:lnTo>
                  <a:lnTo>
                    <a:pt x="78" y="465"/>
                  </a:lnTo>
                  <a:lnTo>
                    <a:pt x="74" y="465"/>
                  </a:lnTo>
                  <a:lnTo>
                    <a:pt x="74" y="451"/>
                  </a:lnTo>
                  <a:lnTo>
                    <a:pt x="65" y="447"/>
                  </a:lnTo>
                  <a:lnTo>
                    <a:pt x="57" y="434"/>
                  </a:lnTo>
                  <a:lnTo>
                    <a:pt x="61" y="420"/>
                  </a:lnTo>
                  <a:lnTo>
                    <a:pt x="57" y="411"/>
                  </a:lnTo>
                  <a:lnTo>
                    <a:pt x="57" y="403"/>
                  </a:lnTo>
                  <a:lnTo>
                    <a:pt x="57" y="398"/>
                  </a:lnTo>
                  <a:lnTo>
                    <a:pt x="57" y="394"/>
                  </a:lnTo>
                  <a:lnTo>
                    <a:pt x="57" y="385"/>
                  </a:lnTo>
                  <a:lnTo>
                    <a:pt x="57" y="381"/>
                  </a:lnTo>
                  <a:lnTo>
                    <a:pt x="57" y="376"/>
                  </a:lnTo>
                  <a:lnTo>
                    <a:pt x="52" y="367"/>
                  </a:lnTo>
                  <a:lnTo>
                    <a:pt x="52" y="354"/>
                  </a:lnTo>
                  <a:lnTo>
                    <a:pt x="52" y="345"/>
                  </a:lnTo>
                  <a:lnTo>
                    <a:pt x="43" y="341"/>
                  </a:lnTo>
                  <a:lnTo>
                    <a:pt x="35" y="327"/>
                  </a:lnTo>
                  <a:lnTo>
                    <a:pt x="26" y="319"/>
                  </a:lnTo>
                  <a:lnTo>
                    <a:pt x="22" y="314"/>
                  </a:lnTo>
                  <a:lnTo>
                    <a:pt x="17" y="305"/>
                  </a:lnTo>
                  <a:lnTo>
                    <a:pt x="13" y="296"/>
                  </a:lnTo>
                  <a:lnTo>
                    <a:pt x="4" y="296"/>
                  </a:lnTo>
                  <a:lnTo>
                    <a:pt x="0" y="288"/>
                  </a:lnTo>
                  <a:lnTo>
                    <a:pt x="0" y="274"/>
                  </a:lnTo>
                  <a:lnTo>
                    <a:pt x="0" y="235"/>
                  </a:lnTo>
                  <a:lnTo>
                    <a:pt x="4" y="226"/>
                  </a:lnTo>
                  <a:lnTo>
                    <a:pt x="8" y="221"/>
                  </a:lnTo>
                  <a:lnTo>
                    <a:pt x="8" y="195"/>
                  </a:lnTo>
                  <a:lnTo>
                    <a:pt x="30" y="195"/>
                  </a:lnTo>
                  <a:lnTo>
                    <a:pt x="30" y="177"/>
                  </a:lnTo>
                  <a:lnTo>
                    <a:pt x="35" y="155"/>
                  </a:lnTo>
                  <a:lnTo>
                    <a:pt x="35" y="133"/>
                  </a:lnTo>
                  <a:lnTo>
                    <a:pt x="65" y="106"/>
                  </a:lnTo>
                  <a:lnTo>
                    <a:pt x="92" y="106"/>
                  </a:lnTo>
                  <a:lnTo>
                    <a:pt x="96" y="106"/>
                  </a:lnTo>
                  <a:lnTo>
                    <a:pt x="100" y="106"/>
                  </a:lnTo>
                  <a:lnTo>
                    <a:pt x="105" y="111"/>
                  </a:lnTo>
                  <a:lnTo>
                    <a:pt x="109" y="115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7" y="106"/>
                  </a:lnTo>
                  <a:lnTo>
                    <a:pt x="131" y="106"/>
                  </a:lnTo>
                  <a:lnTo>
                    <a:pt x="135" y="106"/>
                  </a:lnTo>
                  <a:lnTo>
                    <a:pt x="140" y="106"/>
                  </a:lnTo>
                  <a:lnTo>
                    <a:pt x="144" y="111"/>
                  </a:lnTo>
                  <a:lnTo>
                    <a:pt x="149" y="111"/>
                  </a:lnTo>
                  <a:lnTo>
                    <a:pt x="153" y="111"/>
                  </a:lnTo>
                  <a:lnTo>
                    <a:pt x="153" y="106"/>
                  </a:lnTo>
                  <a:lnTo>
                    <a:pt x="153" y="102"/>
                  </a:lnTo>
                  <a:lnTo>
                    <a:pt x="157" y="102"/>
                  </a:lnTo>
                  <a:lnTo>
                    <a:pt x="162" y="102"/>
                  </a:lnTo>
                  <a:lnTo>
                    <a:pt x="166" y="102"/>
                  </a:lnTo>
                  <a:lnTo>
                    <a:pt x="170" y="97"/>
                  </a:lnTo>
                  <a:lnTo>
                    <a:pt x="179" y="97"/>
                  </a:lnTo>
                  <a:lnTo>
                    <a:pt x="184" y="93"/>
                  </a:lnTo>
                  <a:lnTo>
                    <a:pt x="188" y="93"/>
                  </a:lnTo>
                  <a:lnTo>
                    <a:pt x="192" y="93"/>
                  </a:lnTo>
                  <a:lnTo>
                    <a:pt x="197" y="93"/>
                  </a:lnTo>
                  <a:lnTo>
                    <a:pt x="197" y="89"/>
                  </a:lnTo>
                  <a:lnTo>
                    <a:pt x="201" y="80"/>
                  </a:lnTo>
                  <a:lnTo>
                    <a:pt x="210" y="80"/>
                  </a:lnTo>
                  <a:lnTo>
                    <a:pt x="214" y="80"/>
                  </a:lnTo>
                  <a:lnTo>
                    <a:pt x="219" y="80"/>
                  </a:lnTo>
                  <a:lnTo>
                    <a:pt x="223" y="80"/>
                  </a:lnTo>
                  <a:lnTo>
                    <a:pt x="227" y="80"/>
                  </a:lnTo>
                  <a:lnTo>
                    <a:pt x="236" y="80"/>
                  </a:lnTo>
                  <a:lnTo>
                    <a:pt x="240" y="75"/>
                  </a:lnTo>
                  <a:lnTo>
                    <a:pt x="232" y="62"/>
                  </a:lnTo>
                  <a:lnTo>
                    <a:pt x="227" y="58"/>
                  </a:lnTo>
                  <a:lnTo>
                    <a:pt x="227" y="49"/>
                  </a:lnTo>
                  <a:lnTo>
                    <a:pt x="232" y="49"/>
                  </a:lnTo>
                  <a:lnTo>
                    <a:pt x="236" y="49"/>
                  </a:lnTo>
                  <a:lnTo>
                    <a:pt x="240" y="53"/>
                  </a:lnTo>
                  <a:lnTo>
                    <a:pt x="240" y="49"/>
                  </a:lnTo>
                  <a:lnTo>
                    <a:pt x="249" y="44"/>
                  </a:lnTo>
                  <a:lnTo>
                    <a:pt x="249" y="40"/>
                  </a:lnTo>
                  <a:lnTo>
                    <a:pt x="249" y="35"/>
                  </a:lnTo>
                  <a:lnTo>
                    <a:pt x="254" y="35"/>
                  </a:lnTo>
                  <a:lnTo>
                    <a:pt x="249" y="31"/>
                  </a:lnTo>
                  <a:lnTo>
                    <a:pt x="249" y="27"/>
                  </a:lnTo>
                  <a:lnTo>
                    <a:pt x="245" y="22"/>
                  </a:lnTo>
                  <a:lnTo>
                    <a:pt x="240" y="18"/>
                  </a:lnTo>
                  <a:lnTo>
                    <a:pt x="240" y="13"/>
                  </a:lnTo>
                  <a:lnTo>
                    <a:pt x="240" y="9"/>
                  </a:lnTo>
                  <a:lnTo>
                    <a:pt x="245" y="5"/>
                  </a:lnTo>
                  <a:lnTo>
                    <a:pt x="249" y="5"/>
                  </a:lnTo>
                  <a:lnTo>
                    <a:pt x="254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7" y="5"/>
                  </a:lnTo>
                  <a:lnTo>
                    <a:pt x="302" y="5"/>
                  </a:lnTo>
                  <a:lnTo>
                    <a:pt x="302" y="9"/>
                  </a:lnTo>
                  <a:lnTo>
                    <a:pt x="306" y="13"/>
                  </a:lnTo>
                  <a:lnTo>
                    <a:pt x="311" y="18"/>
                  </a:lnTo>
                  <a:lnTo>
                    <a:pt x="315" y="22"/>
                  </a:lnTo>
                  <a:lnTo>
                    <a:pt x="319" y="31"/>
                  </a:lnTo>
                  <a:lnTo>
                    <a:pt x="337" y="40"/>
                  </a:lnTo>
                  <a:lnTo>
                    <a:pt x="341" y="49"/>
                  </a:lnTo>
                  <a:lnTo>
                    <a:pt x="346" y="49"/>
                  </a:lnTo>
                  <a:lnTo>
                    <a:pt x="363" y="53"/>
                  </a:lnTo>
                  <a:lnTo>
                    <a:pt x="367" y="53"/>
                  </a:lnTo>
                  <a:lnTo>
                    <a:pt x="376" y="53"/>
                  </a:lnTo>
                  <a:lnTo>
                    <a:pt x="381" y="58"/>
                  </a:lnTo>
                  <a:lnTo>
                    <a:pt x="385" y="62"/>
                  </a:lnTo>
                  <a:lnTo>
                    <a:pt x="389" y="71"/>
                  </a:lnTo>
                  <a:lnTo>
                    <a:pt x="402" y="80"/>
                  </a:lnTo>
                  <a:lnTo>
                    <a:pt x="411" y="84"/>
                  </a:lnTo>
                  <a:lnTo>
                    <a:pt x="416" y="89"/>
                  </a:lnTo>
                  <a:lnTo>
                    <a:pt x="420" y="93"/>
                  </a:lnTo>
                  <a:lnTo>
                    <a:pt x="420" y="97"/>
                  </a:lnTo>
                  <a:lnTo>
                    <a:pt x="416" y="102"/>
                  </a:lnTo>
                  <a:lnTo>
                    <a:pt x="416" y="115"/>
                  </a:lnTo>
                  <a:lnTo>
                    <a:pt x="416" y="120"/>
                  </a:lnTo>
                  <a:lnTo>
                    <a:pt x="420" y="120"/>
                  </a:lnTo>
                  <a:lnTo>
                    <a:pt x="424" y="120"/>
                  </a:lnTo>
                  <a:lnTo>
                    <a:pt x="429" y="115"/>
                  </a:lnTo>
                  <a:lnTo>
                    <a:pt x="433" y="115"/>
                  </a:lnTo>
                  <a:lnTo>
                    <a:pt x="442" y="115"/>
                  </a:lnTo>
                  <a:lnTo>
                    <a:pt x="455" y="115"/>
                  </a:lnTo>
                  <a:lnTo>
                    <a:pt x="464" y="115"/>
                  </a:lnTo>
                  <a:lnTo>
                    <a:pt x="473" y="115"/>
                  </a:lnTo>
                  <a:lnTo>
                    <a:pt x="481" y="115"/>
                  </a:lnTo>
                  <a:lnTo>
                    <a:pt x="490" y="120"/>
                  </a:lnTo>
                  <a:lnTo>
                    <a:pt x="503" y="128"/>
                  </a:lnTo>
                  <a:lnTo>
                    <a:pt x="508" y="133"/>
                  </a:lnTo>
                  <a:lnTo>
                    <a:pt x="512" y="137"/>
                  </a:lnTo>
                  <a:lnTo>
                    <a:pt x="512" y="142"/>
                  </a:lnTo>
                  <a:lnTo>
                    <a:pt x="516" y="142"/>
                  </a:lnTo>
                  <a:lnTo>
                    <a:pt x="529" y="142"/>
                  </a:lnTo>
                  <a:lnTo>
                    <a:pt x="534" y="146"/>
                  </a:lnTo>
                  <a:lnTo>
                    <a:pt x="534" y="155"/>
                  </a:lnTo>
                  <a:lnTo>
                    <a:pt x="534" y="168"/>
                  </a:lnTo>
                  <a:lnTo>
                    <a:pt x="534" y="173"/>
                  </a:lnTo>
                  <a:lnTo>
                    <a:pt x="534" y="177"/>
                  </a:lnTo>
                  <a:lnTo>
                    <a:pt x="534" y="181"/>
                  </a:lnTo>
                  <a:lnTo>
                    <a:pt x="534" y="190"/>
                  </a:lnTo>
                  <a:lnTo>
                    <a:pt x="534" y="195"/>
                  </a:lnTo>
                  <a:lnTo>
                    <a:pt x="534" y="199"/>
                  </a:lnTo>
                  <a:lnTo>
                    <a:pt x="529" y="204"/>
                  </a:lnTo>
                  <a:lnTo>
                    <a:pt x="525" y="204"/>
                  </a:lnTo>
                  <a:lnTo>
                    <a:pt x="529" y="208"/>
                  </a:lnTo>
                  <a:lnTo>
                    <a:pt x="529" y="212"/>
                  </a:lnTo>
                  <a:lnTo>
                    <a:pt x="529" y="217"/>
                  </a:lnTo>
                  <a:lnTo>
                    <a:pt x="521" y="221"/>
                  </a:lnTo>
                  <a:lnTo>
                    <a:pt x="512" y="230"/>
                  </a:lnTo>
                  <a:lnTo>
                    <a:pt x="508" y="239"/>
                  </a:lnTo>
                  <a:lnTo>
                    <a:pt x="503" y="243"/>
                  </a:lnTo>
                  <a:lnTo>
                    <a:pt x="508" y="248"/>
                  </a:lnTo>
                  <a:lnTo>
                    <a:pt x="508" y="257"/>
                  </a:lnTo>
                  <a:lnTo>
                    <a:pt x="503" y="261"/>
                  </a:lnTo>
                  <a:lnTo>
                    <a:pt x="508" y="266"/>
                  </a:lnTo>
                  <a:lnTo>
                    <a:pt x="512" y="270"/>
                  </a:lnTo>
                  <a:lnTo>
                    <a:pt x="512" y="274"/>
                  </a:lnTo>
                  <a:lnTo>
                    <a:pt x="508" y="283"/>
                  </a:lnTo>
                  <a:lnTo>
                    <a:pt x="512" y="288"/>
                  </a:lnTo>
                  <a:lnTo>
                    <a:pt x="512" y="292"/>
                  </a:lnTo>
                  <a:lnTo>
                    <a:pt x="512" y="301"/>
                  </a:lnTo>
                  <a:lnTo>
                    <a:pt x="512" y="323"/>
                  </a:lnTo>
                  <a:lnTo>
                    <a:pt x="512" y="336"/>
                  </a:lnTo>
                  <a:lnTo>
                    <a:pt x="508" y="354"/>
                  </a:lnTo>
                  <a:lnTo>
                    <a:pt x="508" y="358"/>
                  </a:lnTo>
                  <a:lnTo>
                    <a:pt x="494" y="358"/>
                  </a:lnTo>
                  <a:lnTo>
                    <a:pt x="477" y="358"/>
                  </a:lnTo>
                  <a:lnTo>
                    <a:pt x="473" y="376"/>
                  </a:lnTo>
                  <a:lnTo>
                    <a:pt x="455" y="381"/>
                  </a:lnTo>
                  <a:lnTo>
                    <a:pt x="451" y="385"/>
                  </a:lnTo>
                  <a:lnTo>
                    <a:pt x="446" y="389"/>
                  </a:lnTo>
                  <a:lnTo>
                    <a:pt x="446" y="398"/>
                  </a:lnTo>
                  <a:lnTo>
                    <a:pt x="442" y="398"/>
                  </a:lnTo>
                  <a:lnTo>
                    <a:pt x="438" y="398"/>
                  </a:lnTo>
                  <a:lnTo>
                    <a:pt x="433" y="403"/>
                  </a:lnTo>
                  <a:lnTo>
                    <a:pt x="429" y="403"/>
                  </a:lnTo>
                  <a:lnTo>
                    <a:pt x="429" y="407"/>
                  </a:lnTo>
                  <a:lnTo>
                    <a:pt x="433" y="407"/>
                  </a:lnTo>
                  <a:lnTo>
                    <a:pt x="438" y="411"/>
                  </a:lnTo>
                  <a:lnTo>
                    <a:pt x="442" y="411"/>
                  </a:lnTo>
                  <a:lnTo>
                    <a:pt x="442" y="416"/>
                  </a:lnTo>
                  <a:lnTo>
                    <a:pt x="438" y="416"/>
                  </a:lnTo>
                  <a:lnTo>
                    <a:pt x="429" y="416"/>
                  </a:lnTo>
                  <a:lnTo>
                    <a:pt x="420" y="420"/>
                  </a:lnTo>
                  <a:lnTo>
                    <a:pt x="411" y="425"/>
                  </a:lnTo>
                  <a:lnTo>
                    <a:pt x="398" y="429"/>
                  </a:lnTo>
                  <a:lnTo>
                    <a:pt x="385" y="434"/>
                  </a:lnTo>
                  <a:lnTo>
                    <a:pt x="372" y="438"/>
                  </a:lnTo>
                  <a:lnTo>
                    <a:pt x="367" y="442"/>
                  </a:lnTo>
                  <a:lnTo>
                    <a:pt x="363" y="442"/>
                  </a:lnTo>
                  <a:lnTo>
                    <a:pt x="363" y="447"/>
                  </a:lnTo>
                  <a:lnTo>
                    <a:pt x="363" y="456"/>
                  </a:lnTo>
                  <a:lnTo>
                    <a:pt x="363" y="465"/>
                  </a:lnTo>
                  <a:lnTo>
                    <a:pt x="359" y="473"/>
                  </a:lnTo>
                  <a:lnTo>
                    <a:pt x="354" y="473"/>
                  </a:lnTo>
                  <a:lnTo>
                    <a:pt x="350" y="473"/>
                  </a:lnTo>
                  <a:lnTo>
                    <a:pt x="346" y="473"/>
                  </a:lnTo>
                  <a:lnTo>
                    <a:pt x="341" y="478"/>
                  </a:lnTo>
                  <a:lnTo>
                    <a:pt x="332" y="491"/>
                  </a:lnTo>
                  <a:lnTo>
                    <a:pt x="332" y="496"/>
                  </a:lnTo>
                  <a:lnTo>
                    <a:pt x="328" y="496"/>
                  </a:lnTo>
                  <a:lnTo>
                    <a:pt x="319" y="491"/>
                  </a:lnTo>
                  <a:lnTo>
                    <a:pt x="315" y="491"/>
                  </a:lnTo>
                  <a:lnTo>
                    <a:pt x="311" y="496"/>
                  </a:lnTo>
                  <a:lnTo>
                    <a:pt x="311" y="500"/>
                  </a:lnTo>
                  <a:lnTo>
                    <a:pt x="306" y="500"/>
                  </a:lnTo>
                  <a:lnTo>
                    <a:pt x="302" y="504"/>
                  </a:lnTo>
                  <a:lnTo>
                    <a:pt x="302" y="509"/>
                  </a:lnTo>
                  <a:lnTo>
                    <a:pt x="302" y="513"/>
                  </a:lnTo>
                  <a:lnTo>
                    <a:pt x="297" y="522"/>
                  </a:lnTo>
                  <a:lnTo>
                    <a:pt x="293" y="526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3465" y="1198"/>
              <a:ext cx="451" cy="524"/>
            </a:xfrm>
            <a:custGeom>
              <a:avLst/>
              <a:gdLst>
                <a:gd name="T0" fmla="*/ 35 w 451"/>
                <a:gd name="T1" fmla="*/ 391 h 522"/>
                <a:gd name="T2" fmla="*/ 35 w 451"/>
                <a:gd name="T3" fmla="*/ 333 h 522"/>
                <a:gd name="T4" fmla="*/ 26 w 451"/>
                <a:gd name="T5" fmla="*/ 315 h 522"/>
                <a:gd name="T6" fmla="*/ 18 w 451"/>
                <a:gd name="T7" fmla="*/ 298 h 522"/>
                <a:gd name="T8" fmla="*/ 31 w 451"/>
                <a:gd name="T9" fmla="*/ 262 h 522"/>
                <a:gd name="T10" fmla="*/ 9 w 451"/>
                <a:gd name="T11" fmla="*/ 249 h 522"/>
                <a:gd name="T12" fmla="*/ 13 w 451"/>
                <a:gd name="T13" fmla="*/ 223 h 522"/>
                <a:gd name="T14" fmla="*/ 9 w 451"/>
                <a:gd name="T15" fmla="*/ 205 h 522"/>
                <a:gd name="T16" fmla="*/ 0 w 451"/>
                <a:gd name="T17" fmla="*/ 183 h 522"/>
                <a:gd name="T18" fmla="*/ 18 w 451"/>
                <a:gd name="T19" fmla="*/ 196 h 522"/>
                <a:gd name="T20" fmla="*/ 40 w 451"/>
                <a:gd name="T21" fmla="*/ 214 h 522"/>
                <a:gd name="T22" fmla="*/ 70 w 451"/>
                <a:gd name="T23" fmla="*/ 223 h 522"/>
                <a:gd name="T24" fmla="*/ 96 w 451"/>
                <a:gd name="T25" fmla="*/ 209 h 522"/>
                <a:gd name="T26" fmla="*/ 123 w 451"/>
                <a:gd name="T27" fmla="*/ 196 h 522"/>
                <a:gd name="T28" fmla="*/ 140 w 451"/>
                <a:gd name="T29" fmla="*/ 174 h 522"/>
                <a:gd name="T30" fmla="*/ 153 w 451"/>
                <a:gd name="T31" fmla="*/ 152 h 522"/>
                <a:gd name="T32" fmla="*/ 162 w 451"/>
                <a:gd name="T33" fmla="*/ 138 h 522"/>
                <a:gd name="T34" fmla="*/ 166 w 451"/>
                <a:gd name="T35" fmla="*/ 124 h 522"/>
                <a:gd name="T36" fmla="*/ 184 w 451"/>
                <a:gd name="T37" fmla="*/ 115 h 522"/>
                <a:gd name="T38" fmla="*/ 166 w 451"/>
                <a:gd name="T39" fmla="*/ 106 h 522"/>
                <a:gd name="T40" fmla="*/ 175 w 451"/>
                <a:gd name="T41" fmla="*/ 84 h 522"/>
                <a:gd name="T42" fmla="*/ 188 w 451"/>
                <a:gd name="T43" fmla="*/ 66 h 522"/>
                <a:gd name="T44" fmla="*/ 184 w 451"/>
                <a:gd name="T45" fmla="*/ 48 h 522"/>
                <a:gd name="T46" fmla="*/ 215 w 451"/>
                <a:gd name="T47" fmla="*/ 53 h 522"/>
                <a:gd name="T48" fmla="*/ 228 w 451"/>
                <a:gd name="T49" fmla="*/ 53 h 522"/>
                <a:gd name="T50" fmla="*/ 250 w 451"/>
                <a:gd name="T51" fmla="*/ 48 h 522"/>
                <a:gd name="T52" fmla="*/ 258 w 451"/>
                <a:gd name="T53" fmla="*/ 35 h 522"/>
                <a:gd name="T54" fmla="*/ 276 w 451"/>
                <a:gd name="T55" fmla="*/ 31 h 522"/>
                <a:gd name="T56" fmla="*/ 285 w 451"/>
                <a:gd name="T57" fmla="*/ 13 h 522"/>
                <a:gd name="T58" fmla="*/ 324 w 451"/>
                <a:gd name="T59" fmla="*/ 13 h 522"/>
                <a:gd name="T60" fmla="*/ 337 w 451"/>
                <a:gd name="T61" fmla="*/ 0 h 522"/>
                <a:gd name="T62" fmla="*/ 342 w 451"/>
                <a:gd name="T63" fmla="*/ 26 h 522"/>
                <a:gd name="T64" fmla="*/ 359 w 451"/>
                <a:gd name="T65" fmla="*/ 13 h 522"/>
                <a:gd name="T66" fmla="*/ 372 w 451"/>
                <a:gd name="T67" fmla="*/ 57 h 522"/>
                <a:gd name="T68" fmla="*/ 394 w 451"/>
                <a:gd name="T69" fmla="*/ 79 h 522"/>
                <a:gd name="T70" fmla="*/ 420 w 451"/>
                <a:gd name="T71" fmla="*/ 79 h 522"/>
                <a:gd name="T72" fmla="*/ 420 w 451"/>
                <a:gd name="T73" fmla="*/ 110 h 522"/>
                <a:gd name="T74" fmla="*/ 451 w 451"/>
                <a:gd name="T75" fmla="*/ 143 h 522"/>
                <a:gd name="T76" fmla="*/ 416 w 451"/>
                <a:gd name="T77" fmla="*/ 187 h 522"/>
                <a:gd name="T78" fmla="*/ 407 w 451"/>
                <a:gd name="T79" fmla="*/ 240 h 522"/>
                <a:gd name="T80" fmla="*/ 420 w 451"/>
                <a:gd name="T81" fmla="*/ 245 h 522"/>
                <a:gd name="T82" fmla="*/ 407 w 451"/>
                <a:gd name="T83" fmla="*/ 276 h 522"/>
                <a:gd name="T84" fmla="*/ 438 w 451"/>
                <a:gd name="T85" fmla="*/ 293 h 522"/>
                <a:gd name="T86" fmla="*/ 403 w 451"/>
                <a:gd name="T87" fmla="*/ 342 h 522"/>
                <a:gd name="T88" fmla="*/ 399 w 451"/>
                <a:gd name="T89" fmla="*/ 377 h 522"/>
                <a:gd name="T90" fmla="*/ 412 w 451"/>
                <a:gd name="T91" fmla="*/ 419 h 522"/>
                <a:gd name="T92" fmla="*/ 385 w 451"/>
                <a:gd name="T93" fmla="*/ 414 h 522"/>
                <a:gd name="T94" fmla="*/ 359 w 451"/>
                <a:gd name="T95" fmla="*/ 428 h 522"/>
                <a:gd name="T96" fmla="*/ 355 w 451"/>
                <a:gd name="T97" fmla="*/ 450 h 522"/>
                <a:gd name="T98" fmla="*/ 324 w 451"/>
                <a:gd name="T99" fmla="*/ 463 h 522"/>
                <a:gd name="T100" fmla="*/ 267 w 451"/>
                <a:gd name="T101" fmla="*/ 481 h 522"/>
                <a:gd name="T102" fmla="*/ 245 w 451"/>
                <a:gd name="T103" fmla="*/ 454 h 522"/>
                <a:gd name="T104" fmla="*/ 219 w 451"/>
                <a:gd name="T105" fmla="*/ 450 h 522"/>
                <a:gd name="T106" fmla="*/ 162 w 451"/>
                <a:gd name="T107" fmla="*/ 450 h 522"/>
                <a:gd name="T108" fmla="*/ 145 w 451"/>
                <a:gd name="T109" fmla="*/ 503 h 522"/>
                <a:gd name="T110" fmla="*/ 96 w 451"/>
                <a:gd name="T111" fmla="*/ 516 h 522"/>
                <a:gd name="T112" fmla="*/ 31 w 451"/>
                <a:gd name="T113" fmla="*/ 534 h 5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1" h="522">
                  <a:moveTo>
                    <a:pt x="26" y="522"/>
                  </a:moveTo>
                  <a:lnTo>
                    <a:pt x="31" y="460"/>
                  </a:lnTo>
                  <a:lnTo>
                    <a:pt x="31" y="416"/>
                  </a:lnTo>
                  <a:lnTo>
                    <a:pt x="35" y="385"/>
                  </a:lnTo>
                  <a:lnTo>
                    <a:pt x="35" y="358"/>
                  </a:lnTo>
                  <a:lnTo>
                    <a:pt x="35" y="345"/>
                  </a:lnTo>
                  <a:lnTo>
                    <a:pt x="35" y="336"/>
                  </a:lnTo>
                  <a:lnTo>
                    <a:pt x="35" y="327"/>
                  </a:lnTo>
                  <a:lnTo>
                    <a:pt x="40" y="318"/>
                  </a:lnTo>
                  <a:lnTo>
                    <a:pt x="35" y="309"/>
                  </a:lnTo>
                  <a:lnTo>
                    <a:pt x="31" y="309"/>
                  </a:lnTo>
                  <a:lnTo>
                    <a:pt x="26" y="309"/>
                  </a:lnTo>
                  <a:lnTo>
                    <a:pt x="18" y="309"/>
                  </a:lnTo>
                  <a:lnTo>
                    <a:pt x="18" y="301"/>
                  </a:lnTo>
                  <a:lnTo>
                    <a:pt x="18" y="296"/>
                  </a:lnTo>
                  <a:lnTo>
                    <a:pt x="18" y="292"/>
                  </a:lnTo>
                  <a:lnTo>
                    <a:pt x="22" y="283"/>
                  </a:lnTo>
                  <a:lnTo>
                    <a:pt x="31" y="270"/>
                  </a:lnTo>
                  <a:lnTo>
                    <a:pt x="31" y="265"/>
                  </a:lnTo>
                  <a:lnTo>
                    <a:pt x="31" y="256"/>
                  </a:lnTo>
                  <a:lnTo>
                    <a:pt x="26" y="252"/>
                  </a:lnTo>
                  <a:lnTo>
                    <a:pt x="18" y="247"/>
                  </a:lnTo>
                  <a:lnTo>
                    <a:pt x="13" y="247"/>
                  </a:lnTo>
                  <a:lnTo>
                    <a:pt x="9" y="243"/>
                  </a:lnTo>
                  <a:lnTo>
                    <a:pt x="4" y="239"/>
                  </a:lnTo>
                  <a:lnTo>
                    <a:pt x="9" y="234"/>
                  </a:lnTo>
                  <a:lnTo>
                    <a:pt x="9" y="225"/>
                  </a:lnTo>
                  <a:lnTo>
                    <a:pt x="13" y="217"/>
                  </a:lnTo>
                  <a:lnTo>
                    <a:pt x="13" y="208"/>
                  </a:lnTo>
                  <a:lnTo>
                    <a:pt x="9" y="208"/>
                  </a:lnTo>
                  <a:lnTo>
                    <a:pt x="9" y="203"/>
                  </a:lnTo>
                  <a:lnTo>
                    <a:pt x="9" y="199"/>
                  </a:lnTo>
                  <a:lnTo>
                    <a:pt x="13" y="194"/>
                  </a:lnTo>
                  <a:lnTo>
                    <a:pt x="13" y="190"/>
                  </a:lnTo>
                  <a:lnTo>
                    <a:pt x="9" y="186"/>
                  </a:lnTo>
                  <a:lnTo>
                    <a:pt x="0" y="177"/>
                  </a:lnTo>
                  <a:lnTo>
                    <a:pt x="4" y="177"/>
                  </a:lnTo>
                  <a:lnTo>
                    <a:pt x="9" y="177"/>
                  </a:lnTo>
                  <a:lnTo>
                    <a:pt x="13" y="181"/>
                  </a:lnTo>
                  <a:lnTo>
                    <a:pt x="18" y="190"/>
                  </a:lnTo>
                  <a:lnTo>
                    <a:pt x="22" y="190"/>
                  </a:lnTo>
                  <a:lnTo>
                    <a:pt x="26" y="194"/>
                  </a:lnTo>
                  <a:lnTo>
                    <a:pt x="35" y="203"/>
                  </a:lnTo>
                  <a:lnTo>
                    <a:pt x="40" y="208"/>
                  </a:lnTo>
                  <a:lnTo>
                    <a:pt x="44" y="212"/>
                  </a:lnTo>
                  <a:lnTo>
                    <a:pt x="53" y="217"/>
                  </a:lnTo>
                  <a:lnTo>
                    <a:pt x="61" y="217"/>
                  </a:lnTo>
                  <a:lnTo>
                    <a:pt x="70" y="217"/>
                  </a:lnTo>
                  <a:lnTo>
                    <a:pt x="79" y="212"/>
                  </a:lnTo>
                  <a:lnTo>
                    <a:pt x="83" y="208"/>
                  </a:lnTo>
                  <a:lnTo>
                    <a:pt x="88" y="203"/>
                  </a:lnTo>
                  <a:lnTo>
                    <a:pt x="96" y="203"/>
                  </a:lnTo>
                  <a:lnTo>
                    <a:pt x="101" y="203"/>
                  </a:lnTo>
                  <a:lnTo>
                    <a:pt x="110" y="199"/>
                  </a:lnTo>
                  <a:lnTo>
                    <a:pt x="118" y="194"/>
                  </a:lnTo>
                  <a:lnTo>
                    <a:pt x="123" y="190"/>
                  </a:lnTo>
                  <a:lnTo>
                    <a:pt x="127" y="190"/>
                  </a:lnTo>
                  <a:lnTo>
                    <a:pt x="136" y="190"/>
                  </a:lnTo>
                  <a:lnTo>
                    <a:pt x="136" y="181"/>
                  </a:lnTo>
                  <a:lnTo>
                    <a:pt x="140" y="168"/>
                  </a:lnTo>
                  <a:lnTo>
                    <a:pt x="140" y="163"/>
                  </a:lnTo>
                  <a:lnTo>
                    <a:pt x="140" y="159"/>
                  </a:lnTo>
                  <a:lnTo>
                    <a:pt x="145" y="150"/>
                  </a:lnTo>
                  <a:lnTo>
                    <a:pt x="153" y="146"/>
                  </a:lnTo>
                  <a:lnTo>
                    <a:pt x="162" y="141"/>
                  </a:lnTo>
                  <a:lnTo>
                    <a:pt x="166" y="141"/>
                  </a:lnTo>
                  <a:lnTo>
                    <a:pt x="166" y="137"/>
                  </a:lnTo>
                  <a:lnTo>
                    <a:pt x="162" y="132"/>
                  </a:lnTo>
                  <a:lnTo>
                    <a:pt x="158" y="128"/>
                  </a:lnTo>
                  <a:lnTo>
                    <a:pt x="158" y="124"/>
                  </a:lnTo>
                  <a:lnTo>
                    <a:pt x="162" y="124"/>
                  </a:lnTo>
                  <a:lnTo>
                    <a:pt x="166" y="124"/>
                  </a:lnTo>
                  <a:lnTo>
                    <a:pt x="175" y="124"/>
                  </a:lnTo>
                  <a:lnTo>
                    <a:pt x="180" y="124"/>
                  </a:lnTo>
                  <a:lnTo>
                    <a:pt x="184" y="119"/>
                  </a:lnTo>
                  <a:lnTo>
                    <a:pt x="184" y="115"/>
                  </a:lnTo>
                  <a:lnTo>
                    <a:pt x="184" y="110"/>
                  </a:lnTo>
                  <a:lnTo>
                    <a:pt x="180" y="106"/>
                  </a:lnTo>
                  <a:lnTo>
                    <a:pt x="171" y="106"/>
                  </a:lnTo>
                  <a:lnTo>
                    <a:pt x="166" y="106"/>
                  </a:lnTo>
                  <a:lnTo>
                    <a:pt x="166" y="102"/>
                  </a:lnTo>
                  <a:lnTo>
                    <a:pt x="166" y="97"/>
                  </a:lnTo>
                  <a:lnTo>
                    <a:pt x="171" y="93"/>
                  </a:lnTo>
                  <a:lnTo>
                    <a:pt x="175" y="84"/>
                  </a:lnTo>
                  <a:lnTo>
                    <a:pt x="184" y="79"/>
                  </a:lnTo>
                  <a:lnTo>
                    <a:pt x="193" y="75"/>
                  </a:lnTo>
                  <a:lnTo>
                    <a:pt x="193" y="71"/>
                  </a:lnTo>
                  <a:lnTo>
                    <a:pt x="188" y="66"/>
                  </a:lnTo>
                  <a:lnTo>
                    <a:pt x="188" y="62"/>
                  </a:lnTo>
                  <a:lnTo>
                    <a:pt x="184" y="57"/>
                  </a:lnTo>
                  <a:lnTo>
                    <a:pt x="180" y="53"/>
                  </a:lnTo>
                  <a:lnTo>
                    <a:pt x="184" y="48"/>
                  </a:lnTo>
                  <a:lnTo>
                    <a:pt x="193" y="48"/>
                  </a:lnTo>
                  <a:lnTo>
                    <a:pt x="202" y="48"/>
                  </a:lnTo>
                  <a:lnTo>
                    <a:pt x="210" y="48"/>
                  </a:lnTo>
                  <a:lnTo>
                    <a:pt x="215" y="53"/>
                  </a:lnTo>
                  <a:lnTo>
                    <a:pt x="215" y="57"/>
                  </a:lnTo>
                  <a:lnTo>
                    <a:pt x="219" y="57"/>
                  </a:lnTo>
                  <a:lnTo>
                    <a:pt x="223" y="57"/>
                  </a:lnTo>
                  <a:lnTo>
                    <a:pt x="228" y="53"/>
                  </a:lnTo>
                  <a:lnTo>
                    <a:pt x="232" y="48"/>
                  </a:lnTo>
                  <a:lnTo>
                    <a:pt x="241" y="48"/>
                  </a:lnTo>
                  <a:lnTo>
                    <a:pt x="245" y="48"/>
                  </a:lnTo>
                  <a:lnTo>
                    <a:pt x="250" y="48"/>
                  </a:lnTo>
                  <a:lnTo>
                    <a:pt x="250" y="44"/>
                  </a:lnTo>
                  <a:lnTo>
                    <a:pt x="254" y="40"/>
                  </a:lnTo>
                  <a:lnTo>
                    <a:pt x="254" y="35"/>
                  </a:lnTo>
                  <a:lnTo>
                    <a:pt x="258" y="35"/>
                  </a:lnTo>
                  <a:lnTo>
                    <a:pt x="263" y="40"/>
                  </a:lnTo>
                  <a:lnTo>
                    <a:pt x="267" y="35"/>
                  </a:lnTo>
                  <a:lnTo>
                    <a:pt x="272" y="35"/>
                  </a:lnTo>
                  <a:lnTo>
                    <a:pt x="276" y="31"/>
                  </a:lnTo>
                  <a:lnTo>
                    <a:pt x="276" y="22"/>
                  </a:lnTo>
                  <a:lnTo>
                    <a:pt x="276" y="17"/>
                  </a:lnTo>
                  <a:lnTo>
                    <a:pt x="280" y="17"/>
                  </a:lnTo>
                  <a:lnTo>
                    <a:pt x="285" y="13"/>
                  </a:lnTo>
                  <a:lnTo>
                    <a:pt x="298" y="13"/>
                  </a:lnTo>
                  <a:lnTo>
                    <a:pt x="311" y="13"/>
                  </a:lnTo>
                  <a:lnTo>
                    <a:pt x="320" y="13"/>
                  </a:lnTo>
                  <a:lnTo>
                    <a:pt x="324" y="13"/>
                  </a:lnTo>
                  <a:lnTo>
                    <a:pt x="329" y="9"/>
                  </a:lnTo>
                  <a:lnTo>
                    <a:pt x="329" y="4"/>
                  </a:lnTo>
                  <a:lnTo>
                    <a:pt x="333" y="0"/>
                  </a:lnTo>
                  <a:lnTo>
                    <a:pt x="337" y="0"/>
                  </a:lnTo>
                  <a:lnTo>
                    <a:pt x="337" y="4"/>
                  </a:lnTo>
                  <a:lnTo>
                    <a:pt x="342" y="9"/>
                  </a:lnTo>
                  <a:lnTo>
                    <a:pt x="342" y="17"/>
                  </a:lnTo>
                  <a:lnTo>
                    <a:pt x="342" y="26"/>
                  </a:lnTo>
                  <a:lnTo>
                    <a:pt x="346" y="26"/>
                  </a:lnTo>
                  <a:lnTo>
                    <a:pt x="350" y="26"/>
                  </a:lnTo>
                  <a:lnTo>
                    <a:pt x="350" y="17"/>
                  </a:lnTo>
                  <a:lnTo>
                    <a:pt x="359" y="13"/>
                  </a:lnTo>
                  <a:lnTo>
                    <a:pt x="359" y="22"/>
                  </a:lnTo>
                  <a:lnTo>
                    <a:pt x="368" y="31"/>
                  </a:lnTo>
                  <a:lnTo>
                    <a:pt x="372" y="53"/>
                  </a:lnTo>
                  <a:lnTo>
                    <a:pt x="372" y="57"/>
                  </a:lnTo>
                  <a:lnTo>
                    <a:pt x="377" y="57"/>
                  </a:lnTo>
                  <a:lnTo>
                    <a:pt x="372" y="75"/>
                  </a:lnTo>
                  <a:lnTo>
                    <a:pt x="385" y="79"/>
                  </a:lnTo>
                  <a:lnTo>
                    <a:pt x="394" y="79"/>
                  </a:lnTo>
                  <a:lnTo>
                    <a:pt x="399" y="66"/>
                  </a:lnTo>
                  <a:lnTo>
                    <a:pt x="412" y="66"/>
                  </a:lnTo>
                  <a:lnTo>
                    <a:pt x="416" y="66"/>
                  </a:lnTo>
                  <a:lnTo>
                    <a:pt x="420" y="79"/>
                  </a:lnTo>
                  <a:lnTo>
                    <a:pt x="425" y="84"/>
                  </a:lnTo>
                  <a:lnTo>
                    <a:pt x="425" y="93"/>
                  </a:lnTo>
                  <a:lnTo>
                    <a:pt x="420" y="106"/>
                  </a:lnTo>
                  <a:lnTo>
                    <a:pt x="420" y="110"/>
                  </a:lnTo>
                  <a:lnTo>
                    <a:pt x="425" y="124"/>
                  </a:lnTo>
                  <a:lnTo>
                    <a:pt x="442" y="137"/>
                  </a:lnTo>
                  <a:lnTo>
                    <a:pt x="447" y="132"/>
                  </a:lnTo>
                  <a:lnTo>
                    <a:pt x="451" y="137"/>
                  </a:lnTo>
                  <a:lnTo>
                    <a:pt x="442" y="177"/>
                  </a:lnTo>
                  <a:lnTo>
                    <a:pt x="451" y="181"/>
                  </a:lnTo>
                  <a:lnTo>
                    <a:pt x="447" y="190"/>
                  </a:lnTo>
                  <a:lnTo>
                    <a:pt x="416" y="181"/>
                  </a:lnTo>
                  <a:lnTo>
                    <a:pt x="412" y="190"/>
                  </a:lnTo>
                  <a:lnTo>
                    <a:pt x="407" y="194"/>
                  </a:lnTo>
                  <a:lnTo>
                    <a:pt x="399" y="199"/>
                  </a:lnTo>
                  <a:lnTo>
                    <a:pt x="407" y="234"/>
                  </a:lnTo>
                  <a:lnTo>
                    <a:pt x="416" y="230"/>
                  </a:lnTo>
                  <a:lnTo>
                    <a:pt x="420" y="230"/>
                  </a:lnTo>
                  <a:lnTo>
                    <a:pt x="425" y="239"/>
                  </a:lnTo>
                  <a:lnTo>
                    <a:pt x="420" y="239"/>
                  </a:lnTo>
                  <a:lnTo>
                    <a:pt x="412" y="247"/>
                  </a:lnTo>
                  <a:lnTo>
                    <a:pt x="407" y="252"/>
                  </a:lnTo>
                  <a:lnTo>
                    <a:pt x="412" y="270"/>
                  </a:lnTo>
                  <a:lnTo>
                    <a:pt x="407" y="270"/>
                  </a:lnTo>
                  <a:lnTo>
                    <a:pt x="416" y="283"/>
                  </a:lnTo>
                  <a:lnTo>
                    <a:pt x="429" y="274"/>
                  </a:lnTo>
                  <a:lnTo>
                    <a:pt x="434" y="278"/>
                  </a:lnTo>
                  <a:lnTo>
                    <a:pt x="438" y="287"/>
                  </a:lnTo>
                  <a:lnTo>
                    <a:pt x="434" y="301"/>
                  </a:lnTo>
                  <a:lnTo>
                    <a:pt x="420" y="327"/>
                  </a:lnTo>
                  <a:lnTo>
                    <a:pt x="416" y="336"/>
                  </a:lnTo>
                  <a:lnTo>
                    <a:pt x="403" y="336"/>
                  </a:lnTo>
                  <a:lnTo>
                    <a:pt x="403" y="340"/>
                  </a:lnTo>
                  <a:lnTo>
                    <a:pt x="403" y="349"/>
                  </a:lnTo>
                  <a:lnTo>
                    <a:pt x="399" y="362"/>
                  </a:lnTo>
                  <a:lnTo>
                    <a:pt x="399" y="371"/>
                  </a:lnTo>
                  <a:lnTo>
                    <a:pt x="420" y="376"/>
                  </a:lnTo>
                  <a:lnTo>
                    <a:pt x="420" y="385"/>
                  </a:lnTo>
                  <a:lnTo>
                    <a:pt x="416" y="385"/>
                  </a:lnTo>
                  <a:lnTo>
                    <a:pt x="412" y="407"/>
                  </a:lnTo>
                  <a:lnTo>
                    <a:pt x="403" y="407"/>
                  </a:lnTo>
                  <a:lnTo>
                    <a:pt x="403" y="411"/>
                  </a:lnTo>
                  <a:lnTo>
                    <a:pt x="390" y="411"/>
                  </a:lnTo>
                  <a:lnTo>
                    <a:pt x="385" y="402"/>
                  </a:lnTo>
                  <a:lnTo>
                    <a:pt x="364" y="398"/>
                  </a:lnTo>
                  <a:lnTo>
                    <a:pt x="359" y="402"/>
                  </a:lnTo>
                  <a:lnTo>
                    <a:pt x="355" y="407"/>
                  </a:lnTo>
                  <a:lnTo>
                    <a:pt x="359" y="416"/>
                  </a:lnTo>
                  <a:lnTo>
                    <a:pt x="359" y="424"/>
                  </a:lnTo>
                  <a:lnTo>
                    <a:pt x="359" y="429"/>
                  </a:lnTo>
                  <a:lnTo>
                    <a:pt x="359" y="438"/>
                  </a:lnTo>
                  <a:lnTo>
                    <a:pt x="355" y="438"/>
                  </a:lnTo>
                  <a:lnTo>
                    <a:pt x="346" y="433"/>
                  </a:lnTo>
                  <a:lnTo>
                    <a:pt x="342" y="433"/>
                  </a:lnTo>
                  <a:lnTo>
                    <a:pt x="333" y="438"/>
                  </a:lnTo>
                  <a:lnTo>
                    <a:pt x="324" y="451"/>
                  </a:lnTo>
                  <a:lnTo>
                    <a:pt x="320" y="451"/>
                  </a:lnTo>
                  <a:lnTo>
                    <a:pt x="289" y="447"/>
                  </a:lnTo>
                  <a:lnTo>
                    <a:pt x="285" y="469"/>
                  </a:lnTo>
                  <a:lnTo>
                    <a:pt x="267" y="469"/>
                  </a:lnTo>
                  <a:lnTo>
                    <a:pt x="267" y="447"/>
                  </a:lnTo>
                  <a:lnTo>
                    <a:pt x="254" y="442"/>
                  </a:lnTo>
                  <a:lnTo>
                    <a:pt x="250" y="442"/>
                  </a:lnTo>
                  <a:lnTo>
                    <a:pt x="245" y="442"/>
                  </a:lnTo>
                  <a:lnTo>
                    <a:pt x="241" y="447"/>
                  </a:lnTo>
                  <a:lnTo>
                    <a:pt x="237" y="447"/>
                  </a:lnTo>
                  <a:lnTo>
                    <a:pt x="228" y="438"/>
                  </a:lnTo>
                  <a:lnTo>
                    <a:pt x="219" y="438"/>
                  </a:lnTo>
                  <a:lnTo>
                    <a:pt x="202" y="438"/>
                  </a:lnTo>
                  <a:lnTo>
                    <a:pt x="197" y="438"/>
                  </a:lnTo>
                  <a:lnTo>
                    <a:pt x="188" y="438"/>
                  </a:lnTo>
                  <a:lnTo>
                    <a:pt x="162" y="438"/>
                  </a:lnTo>
                  <a:lnTo>
                    <a:pt x="153" y="433"/>
                  </a:lnTo>
                  <a:lnTo>
                    <a:pt x="153" y="482"/>
                  </a:lnTo>
                  <a:lnTo>
                    <a:pt x="153" y="495"/>
                  </a:lnTo>
                  <a:lnTo>
                    <a:pt x="145" y="491"/>
                  </a:lnTo>
                  <a:lnTo>
                    <a:pt x="140" y="477"/>
                  </a:lnTo>
                  <a:lnTo>
                    <a:pt x="127" y="477"/>
                  </a:lnTo>
                  <a:lnTo>
                    <a:pt x="114" y="482"/>
                  </a:lnTo>
                  <a:lnTo>
                    <a:pt x="96" y="504"/>
                  </a:lnTo>
                  <a:lnTo>
                    <a:pt x="75" y="504"/>
                  </a:lnTo>
                  <a:lnTo>
                    <a:pt x="61" y="508"/>
                  </a:lnTo>
                  <a:lnTo>
                    <a:pt x="40" y="522"/>
                  </a:lnTo>
                  <a:lnTo>
                    <a:pt x="31" y="522"/>
                  </a:lnTo>
                  <a:lnTo>
                    <a:pt x="26" y="522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3434" y="464"/>
              <a:ext cx="543" cy="650"/>
            </a:xfrm>
            <a:custGeom>
              <a:avLst/>
              <a:gdLst>
                <a:gd name="T0" fmla="*/ 399 w 543"/>
                <a:gd name="T1" fmla="*/ 570 h 650"/>
                <a:gd name="T2" fmla="*/ 351 w 543"/>
                <a:gd name="T3" fmla="*/ 579 h 650"/>
                <a:gd name="T4" fmla="*/ 320 w 543"/>
                <a:gd name="T5" fmla="*/ 588 h 650"/>
                <a:gd name="T6" fmla="*/ 307 w 543"/>
                <a:gd name="T7" fmla="*/ 606 h 650"/>
                <a:gd name="T8" fmla="*/ 289 w 543"/>
                <a:gd name="T9" fmla="*/ 632 h 650"/>
                <a:gd name="T10" fmla="*/ 268 w 543"/>
                <a:gd name="T11" fmla="*/ 645 h 650"/>
                <a:gd name="T12" fmla="*/ 241 w 543"/>
                <a:gd name="T13" fmla="*/ 650 h 650"/>
                <a:gd name="T14" fmla="*/ 211 w 543"/>
                <a:gd name="T15" fmla="*/ 641 h 650"/>
                <a:gd name="T16" fmla="*/ 176 w 543"/>
                <a:gd name="T17" fmla="*/ 636 h 650"/>
                <a:gd name="T18" fmla="*/ 149 w 543"/>
                <a:gd name="T19" fmla="*/ 632 h 650"/>
                <a:gd name="T20" fmla="*/ 145 w 543"/>
                <a:gd name="T21" fmla="*/ 610 h 650"/>
                <a:gd name="T22" fmla="*/ 136 w 543"/>
                <a:gd name="T23" fmla="*/ 583 h 650"/>
                <a:gd name="T24" fmla="*/ 162 w 543"/>
                <a:gd name="T25" fmla="*/ 552 h 650"/>
                <a:gd name="T26" fmla="*/ 167 w 543"/>
                <a:gd name="T27" fmla="*/ 535 h 650"/>
                <a:gd name="T28" fmla="*/ 167 w 543"/>
                <a:gd name="T29" fmla="*/ 508 h 650"/>
                <a:gd name="T30" fmla="*/ 145 w 543"/>
                <a:gd name="T31" fmla="*/ 482 h 650"/>
                <a:gd name="T32" fmla="*/ 114 w 543"/>
                <a:gd name="T33" fmla="*/ 455 h 650"/>
                <a:gd name="T34" fmla="*/ 66 w 543"/>
                <a:gd name="T35" fmla="*/ 455 h 650"/>
                <a:gd name="T36" fmla="*/ 49 w 543"/>
                <a:gd name="T37" fmla="*/ 455 h 650"/>
                <a:gd name="T38" fmla="*/ 44 w 543"/>
                <a:gd name="T39" fmla="*/ 424 h 650"/>
                <a:gd name="T40" fmla="*/ 9 w 543"/>
                <a:gd name="T41" fmla="*/ 393 h 650"/>
                <a:gd name="T42" fmla="*/ 18 w 543"/>
                <a:gd name="T43" fmla="*/ 375 h 650"/>
                <a:gd name="T44" fmla="*/ 35 w 543"/>
                <a:gd name="T45" fmla="*/ 362 h 650"/>
                <a:gd name="T46" fmla="*/ 53 w 543"/>
                <a:gd name="T47" fmla="*/ 353 h 650"/>
                <a:gd name="T48" fmla="*/ 71 w 543"/>
                <a:gd name="T49" fmla="*/ 340 h 650"/>
                <a:gd name="T50" fmla="*/ 79 w 543"/>
                <a:gd name="T51" fmla="*/ 305 h 650"/>
                <a:gd name="T52" fmla="*/ 53 w 543"/>
                <a:gd name="T53" fmla="*/ 287 h 650"/>
                <a:gd name="T54" fmla="*/ 35 w 543"/>
                <a:gd name="T55" fmla="*/ 278 h 650"/>
                <a:gd name="T56" fmla="*/ 66 w 543"/>
                <a:gd name="T57" fmla="*/ 260 h 650"/>
                <a:gd name="T58" fmla="*/ 92 w 543"/>
                <a:gd name="T59" fmla="*/ 256 h 650"/>
                <a:gd name="T60" fmla="*/ 114 w 543"/>
                <a:gd name="T61" fmla="*/ 247 h 650"/>
                <a:gd name="T62" fmla="*/ 106 w 543"/>
                <a:gd name="T63" fmla="*/ 190 h 650"/>
                <a:gd name="T64" fmla="*/ 84 w 543"/>
                <a:gd name="T65" fmla="*/ 163 h 650"/>
                <a:gd name="T66" fmla="*/ 79 w 543"/>
                <a:gd name="T67" fmla="*/ 106 h 650"/>
                <a:gd name="T68" fmla="*/ 75 w 543"/>
                <a:gd name="T69" fmla="*/ 84 h 650"/>
                <a:gd name="T70" fmla="*/ 44 w 543"/>
                <a:gd name="T71" fmla="*/ 92 h 650"/>
                <a:gd name="T72" fmla="*/ 53 w 543"/>
                <a:gd name="T73" fmla="*/ 70 h 650"/>
                <a:gd name="T74" fmla="*/ 71 w 543"/>
                <a:gd name="T75" fmla="*/ 48 h 650"/>
                <a:gd name="T76" fmla="*/ 88 w 543"/>
                <a:gd name="T77" fmla="*/ 30 h 650"/>
                <a:gd name="T78" fmla="*/ 197 w 543"/>
                <a:gd name="T79" fmla="*/ 17 h 650"/>
                <a:gd name="T80" fmla="*/ 254 w 543"/>
                <a:gd name="T81" fmla="*/ 57 h 650"/>
                <a:gd name="T82" fmla="*/ 281 w 543"/>
                <a:gd name="T83" fmla="*/ 22 h 650"/>
                <a:gd name="T84" fmla="*/ 311 w 543"/>
                <a:gd name="T85" fmla="*/ 22 h 650"/>
                <a:gd name="T86" fmla="*/ 543 w 543"/>
                <a:gd name="T87" fmla="*/ 154 h 650"/>
                <a:gd name="T88" fmla="*/ 491 w 543"/>
                <a:gd name="T89" fmla="*/ 207 h 650"/>
                <a:gd name="T90" fmla="*/ 395 w 543"/>
                <a:gd name="T91" fmla="*/ 256 h 650"/>
                <a:gd name="T92" fmla="*/ 438 w 543"/>
                <a:gd name="T93" fmla="*/ 291 h 650"/>
                <a:gd name="T94" fmla="*/ 447 w 543"/>
                <a:gd name="T95" fmla="*/ 336 h 650"/>
                <a:gd name="T96" fmla="*/ 451 w 543"/>
                <a:gd name="T97" fmla="*/ 367 h 650"/>
                <a:gd name="T98" fmla="*/ 447 w 543"/>
                <a:gd name="T99" fmla="*/ 415 h 650"/>
                <a:gd name="T100" fmla="*/ 478 w 543"/>
                <a:gd name="T101" fmla="*/ 411 h 650"/>
                <a:gd name="T102" fmla="*/ 491 w 543"/>
                <a:gd name="T103" fmla="*/ 442 h 650"/>
                <a:gd name="T104" fmla="*/ 486 w 543"/>
                <a:gd name="T105" fmla="*/ 575 h 650"/>
                <a:gd name="T106" fmla="*/ 443 w 543"/>
                <a:gd name="T107" fmla="*/ 557 h 6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3" h="650">
                  <a:moveTo>
                    <a:pt x="421" y="557"/>
                  </a:moveTo>
                  <a:lnTo>
                    <a:pt x="416" y="561"/>
                  </a:lnTo>
                  <a:lnTo>
                    <a:pt x="412" y="561"/>
                  </a:lnTo>
                  <a:lnTo>
                    <a:pt x="403" y="566"/>
                  </a:lnTo>
                  <a:lnTo>
                    <a:pt x="399" y="570"/>
                  </a:lnTo>
                  <a:lnTo>
                    <a:pt x="390" y="570"/>
                  </a:lnTo>
                  <a:lnTo>
                    <a:pt x="386" y="570"/>
                  </a:lnTo>
                  <a:lnTo>
                    <a:pt x="377" y="570"/>
                  </a:lnTo>
                  <a:lnTo>
                    <a:pt x="368" y="575"/>
                  </a:lnTo>
                  <a:lnTo>
                    <a:pt x="351" y="579"/>
                  </a:lnTo>
                  <a:lnTo>
                    <a:pt x="333" y="588"/>
                  </a:lnTo>
                  <a:lnTo>
                    <a:pt x="329" y="588"/>
                  </a:lnTo>
                  <a:lnTo>
                    <a:pt x="329" y="583"/>
                  </a:lnTo>
                  <a:lnTo>
                    <a:pt x="324" y="588"/>
                  </a:lnTo>
                  <a:lnTo>
                    <a:pt x="320" y="588"/>
                  </a:lnTo>
                  <a:lnTo>
                    <a:pt x="316" y="592"/>
                  </a:lnTo>
                  <a:lnTo>
                    <a:pt x="316" y="597"/>
                  </a:lnTo>
                  <a:lnTo>
                    <a:pt x="316" y="601"/>
                  </a:lnTo>
                  <a:lnTo>
                    <a:pt x="311" y="601"/>
                  </a:lnTo>
                  <a:lnTo>
                    <a:pt x="307" y="606"/>
                  </a:lnTo>
                  <a:lnTo>
                    <a:pt x="303" y="610"/>
                  </a:lnTo>
                  <a:lnTo>
                    <a:pt x="298" y="619"/>
                  </a:lnTo>
                  <a:lnTo>
                    <a:pt x="298" y="628"/>
                  </a:lnTo>
                  <a:lnTo>
                    <a:pt x="294" y="628"/>
                  </a:lnTo>
                  <a:lnTo>
                    <a:pt x="289" y="632"/>
                  </a:lnTo>
                  <a:lnTo>
                    <a:pt x="281" y="636"/>
                  </a:lnTo>
                  <a:lnTo>
                    <a:pt x="276" y="636"/>
                  </a:lnTo>
                  <a:lnTo>
                    <a:pt x="276" y="641"/>
                  </a:lnTo>
                  <a:lnTo>
                    <a:pt x="272" y="641"/>
                  </a:lnTo>
                  <a:lnTo>
                    <a:pt x="268" y="645"/>
                  </a:lnTo>
                  <a:lnTo>
                    <a:pt x="259" y="645"/>
                  </a:lnTo>
                  <a:lnTo>
                    <a:pt x="254" y="645"/>
                  </a:lnTo>
                  <a:lnTo>
                    <a:pt x="250" y="645"/>
                  </a:lnTo>
                  <a:lnTo>
                    <a:pt x="246" y="650"/>
                  </a:lnTo>
                  <a:lnTo>
                    <a:pt x="241" y="650"/>
                  </a:lnTo>
                  <a:lnTo>
                    <a:pt x="237" y="650"/>
                  </a:lnTo>
                  <a:lnTo>
                    <a:pt x="233" y="645"/>
                  </a:lnTo>
                  <a:lnTo>
                    <a:pt x="228" y="641"/>
                  </a:lnTo>
                  <a:lnTo>
                    <a:pt x="219" y="641"/>
                  </a:lnTo>
                  <a:lnTo>
                    <a:pt x="211" y="641"/>
                  </a:lnTo>
                  <a:lnTo>
                    <a:pt x="206" y="636"/>
                  </a:lnTo>
                  <a:lnTo>
                    <a:pt x="197" y="636"/>
                  </a:lnTo>
                  <a:lnTo>
                    <a:pt x="189" y="641"/>
                  </a:lnTo>
                  <a:lnTo>
                    <a:pt x="184" y="641"/>
                  </a:lnTo>
                  <a:lnTo>
                    <a:pt x="176" y="636"/>
                  </a:lnTo>
                  <a:lnTo>
                    <a:pt x="167" y="628"/>
                  </a:lnTo>
                  <a:lnTo>
                    <a:pt x="162" y="628"/>
                  </a:lnTo>
                  <a:lnTo>
                    <a:pt x="158" y="628"/>
                  </a:lnTo>
                  <a:lnTo>
                    <a:pt x="154" y="632"/>
                  </a:lnTo>
                  <a:lnTo>
                    <a:pt x="149" y="632"/>
                  </a:lnTo>
                  <a:lnTo>
                    <a:pt x="145" y="632"/>
                  </a:lnTo>
                  <a:lnTo>
                    <a:pt x="145" y="628"/>
                  </a:lnTo>
                  <a:lnTo>
                    <a:pt x="141" y="623"/>
                  </a:lnTo>
                  <a:lnTo>
                    <a:pt x="145" y="614"/>
                  </a:lnTo>
                  <a:lnTo>
                    <a:pt x="145" y="610"/>
                  </a:lnTo>
                  <a:lnTo>
                    <a:pt x="141" y="606"/>
                  </a:lnTo>
                  <a:lnTo>
                    <a:pt x="136" y="601"/>
                  </a:lnTo>
                  <a:lnTo>
                    <a:pt x="141" y="597"/>
                  </a:lnTo>
                  <a:lnTo>
                    <a:pt x="141" y="588"/>
                  </a:lnTo>
                  <a:lnTo>
                    <a:pt x="136" y="583"/>
                  </a:lnTo>
                  <a:lnTo>
                    <a:pt x="141" y="579"/>
                  </a:lnTo>
                  <a:lnTo>
                    <a:pt x="145" y="570"/>
                  </a:lnTo>
                  <a:lnTo>
                    <a:pt x="154" y="561"/>
                  </a:lnTo>
                  <a:lnTo>
                    <a:pt x="162" y="557"/>
                  </a:lnTo>
                  <a:lnTo>
                    <a:pt x="162" y="552"/>
                  </a:lnTo>
                  <a:lnTo>
                    <a:pt x="162" y="548"/>
                  </a:lnTo>
                  <a:lnTo>
                    <a:pt x="158" y="544"/>
                  </a:lnTo>
                  <a:lnTo>
                    <a:pt x="162" y="544"/>
                  </a:lnTo>
                  <a:lnTo>
                    <a:pt x="167" y="539"/>
                  </a:lnTo>
                  <a:lnTo>
                    <a:pt x="167" y="535"/>
                  </a:lnTo>
                  <a:lnTo>
                    <a:pt x="167" y="530"/>
                  </a:lnTo>
                  <a:lnTo>
                    <a:pt x="167" y="521"/>
                  </a:lnTo>
                  <a:lnTo>
                    <a:pt x="167" y="517"/>
                  </a:lnTo>
                  <a:lnTo>
                    <a:pt x="167" y="513"/>
                  </a:lnTo>
                  <a:lnTo>
                    <a:pt x="167" y="508"/>
                  </a:lnTo>
                  <a:lnTo>
                    <a:pt x="167" y="495"/>
                  </a:lnTo>
                  <a:lnTo>
                    <a:pt x="167" y="486"/>
                  </a:lnTo>
                  <a:lnTo>
                    <a:pt x="162" y="482"/>
                  </a:lnTo>
                  <a:lnTo>
                    <a:pt x="149" y="482"/>
                  </a:lnTo>
                  <a:lnTo>
                    <a:pt x="145" y="482"/>
                  </a:lnTo>
                  <a:lnTo>
                    <a:pt x="145" y="477"/>
                  </a:lnTo>
                  <a:lnTo>
                    <a:pt x="141" y="473"/>
                  </a:lnTo>
                  <a:lnTo>
                    <a:pt x="136" y="468"/>
                  </a:lnTo>
                  <a:lnTo>
                    <a:pt x="123" y="460"/>
                  </a:lnTo>
                  <a:lnTo>
                    <a:pt x="114" y="455"/>
                  </a:lnTo>
                  <a:lnTo>
                    <a:pt x="106" y="455"/>
                  </a:lnTo>
                  <a:lnTo>
                    <a:pt x="97" y="455"/>
                  </a:lnTo>
                  <a:lnTo>
                    <a:pt x="88" y="455"/>
                  </a:lnTo>
                  <a:lnTo>
                    <a:pt x="75" y="455"/>
                  </a:lnTo>
                  <a:lnTo>
                    <a:pt x="66" y="455"/>
                  </a:lnTo>
                  <a:lnTo>
                    <a:pt x="62" y="455"/>
                  </a:lnTo>
                  <a:lnTo>
                    <a:pt x="57" y="460"/>
                  </a:lnTo>
                  <a:lnTo>
                    <a:pt x="53" y="460"/>
                  </a:lnTo>
                  <a:lnTo>
                    <a:pt x="49" y="460"/>
                  </a:lnTo>
                  <a:lnTo>
                    <a:pt x="49" y="455"/>
                  </a:lnTo>
                  <a:lnTo>
                    <a:pt x="49" y="442"/>
                  </a:lnTo>
                  <a:lnTo>
                    <a:pt x="53" y="437"/>
                  </a:lnTo>
                  <a:lnTo>
                    <a:pt x="53" y="433"/>
                  </a:lnTo>
                  <a:lnTo>
                    <a:pt x="49" y="429"/>
                  </a:lnTo>
                  <a:lnTo>
                    <a:pt x="44" y="424"/>
                  </a:lnTo>
                  <a:lnTo>
                    <a:pt x="35" y="420"/>
                  </a:lnTo>
                  <a:lnTo>
                    <a:pt x="22" y="411"/>
                  </a:lnTo>
                  <a:lnTo>
                    <a:pt x="18" y="402"/>
                  </a:lnTo>
                  <a:lnTo>
                    <a:pt x="14" y="398"/>
                  </a:lnTo>
                  <a:lnTo>
                    <a:pt x="9" y="393"/>
                  </a:lnTo>
                  <a:lnTo>
                    <a:pt x="0" y="393"/>
                  </a:lnTo>
                  <a:lnTo>
                    <a:pt x="0" y="384"/>
                  </a:lnTo>
                  <a:lnTo>
                    <a:pt x="5" y="380"/>
                  </a:lnTo>
                  <a:lnTo>
                    <a:pt x="9" y="380"/>
                  </a:lnTo>
                  <a:lnTo>
                    <a:pt x="18" y="375"/>
                  </a:lnTo>
                  <a:lnTo>
                    <a:pt x="22" y="375"/>
                  </a:lnTo>
                  <a:lnTo>
                    <a:pt x="27" y="371"/>
                  </a:lnTo>
                  <a:lnTo>
                    <a:pt x="27" y="367"/>
                  </a:lnTo>
                  <a:lnTo>
                    <a:pt x="31" y="362"/>
                  </a:lnTo>
                  <a:lnTo>
                    <a:pt x="35" y="362"/>
                  </a:lnTo>
                  <a:lnTo>
                    <a:pt x="44" y="362"/>
                  </a:lnTo>
                  <a:lnTo>
                    <a:pt x="49" y="367"/>
                  </a:lnTo>
                  <a:lnTo>
                    <a:pt x="53" y="362"/>
                  </a:lnTo>
                  <a:lnTo>
                    <a:pt x="53" y="358"/>
                  </a:lnTo>
                  <a:lnTo>
                    <a:pt x="53" y="353"/>
                  </a:lnTo>
                  <a:lnTo>
                    <a:pt x="53" y="349"/>
                  </a:lnTo>
                  <a:lnTo>
                    <a:pt x="57" y="349"/>
                  </a:lnTo>
                  <a:lnTo>
                    <a:pt x="62" y="349"/>
                  </a:lnTo>
                  <a:lnTo>
                    <a:pt x="71" y="345"/>
                  </a:lnTo>
                  <a:lnTo>
                    <a:pt x="71" y="340"/>
                  </a:lnTo>
                  <a:lnTo>
                    <a:pt x="75" y="336"/>
                  </a:lnTo>
                  <a:lnTo>
                    <a:pt x="79" y="336"/>
                  </a:lnTo>
                  <a:lnTo>
                    <a:pt x="84" y="327"/>
                  </a:lnTo>
                  <a:lnTo>
                    <a:pt x="84" y="318"/>
                  </a:lnTo>
                  <a:lnTo>
                    <a:pt x="79" y="305"/>
                  </a:lnTo>
                  <a:lnTo>
                    <a:pt x="79" y="300"/>
                  </a:lnTo>
                  <a:lnTo>
                    <a:pt x="75" y="300"/>
                  </a:lnTo>
                  <a:lnTo>
                    <a:pt x="57" y="296"/>
                  </a:lnTo>
                  <a:lnTo>
                    <a:pt x="62" y="291"/>
                  </a:lnTo>
                  <a:lnTo>
                    <a:pt x="53" y="287"/>
                  </a:lnTo>
                  <a:lnTo>
                    <a:pt x="53" y="291"/>
                  </a:lnTo>
                  <a:lnTo>
                    <a:pt x="44" y="291"/>
                  </a:lnTo>
                  <a:lnTo>
                    <a:pt x="35" y="287"/>
                  </a:lnTo>
                  <a:lnTo>
                    <a:pt x="31" y="283"/>
                  </a:lnTo>
                  <a:lnTo>
                    <a:pt x="35" y="278"/>
                  </a:lnTo>
                  <a:lnTo>
                    <a:pt x="40" y="274"/>
                  </a:lnTo>
                  <a:lnTo>
                    <a:pt x="49" y="269"/>
                  </a:lnTo>
                  <a:lnTo>
                    <a:pt x="53" y="265"/>
                  </a:lnTo>
                  <a:lnTo>
                    <a:pt x="57" y="265"/>
                  </a:lnTo>
                  <a:lnTo>
                    <a:pt x="66" y="260"/>
                  </a:lnTo>
                  <a:lnTo>
                    <a:pt x="75" y="265"/>
                  </a:lnTo>
                  <a:lnTo>
                    <a:pt x="88" y="265"/>
                  </a:lnTo>
                  <a:lnTo>
                    <a:pt x="92" y="265"/>
                  </a:lnTo>
                  <a:lnTo>
                    <a:pt x="97" y="260"/>
                  </a:lnTo>
                  <a:lnTo>
                    <a:pt x="92" y="256"/>
                  </a:lnTo>
                  <a:lnTo>
                    <a:pt x="92" y="252"/>
                  </a:lnTo>
                  <a:lnTo>
                    <a:pt x="97" y="247"/>
                  </a:lnTo>
                  <a:lnTo>
                    <a:pt x="106" y="252"/>
                  </a:lnTo>
                  <a:lnTo>
                    <a:pt x="110" y="252"/>
                  </a:lnTo>
                  <a:lnTo>
                    <a:pt x="114" y="247"/>
                  </a:lnTo>
                  <a:lnTo>
                    <a:pt x="114" y="243"/>
                  </a:lnTo>
                  <a:lnTo>
                    <a:pt x="114" y="234"/>
                  </a:lnTo>
                  <a:lnTo>
                    <a:pt x="114" y="225"/>
                  </a:lnTo>
                  <a:lnTo>
                    <a:pt x="110" y="207"/>
                  </a:lnTo>
                  <a:lnTo>
                    <a:pt x="106" y="190"/>
                  </a:lnTo>
                  <a:lnTo>
                    <a:pt x="97" y="168"/>
                  </a:lnTo>
                  <a:lnTo>
                    <a:pt x="92" y="168"/>
                  </a:lnTo>
                  <a:lnTo>
                    <a:pt x="88" y="168"/>
                  </a:lnTo>
                  <a:lnTo>
                    <a:pt x="84" y="168"/>
                  </a:lnTo>
                  <a:lnTo>
                    <a:pt x="84" y="163"/>
                  </a:lnTo>
                  <a:lnTo>
                    <a:pt x="84" y="145"/>
                  </a:lnTo>
                  <a:lnTo>
                    <a:pt x="84" y="132"/>
                  </a:lnTo>
                  <a:lnTo>
                    <a:pt x="79" y="123"/>
                  </a:lnTo>
                  <a:lnTo>
                    <a:pt x="79" y="110"/>
                  </a:lnTo>
                  <a:lnTo>
                    <a:pt x="79" y="106"/>
                  </a:lnTo>
                  <a:lnTo>
                    <a:pt x="84" y="101"/>
                  </a:lnTo>
                  <a:lnTo>
                    <a:pt x="84" y="97"/>
                  </a:lnTo>
                  <a:lnTo>
                    <a:pt x="79" y="97"/>
                  </a:lnTo>
                  <a:lnTo>
                    <a:pt x="79" y="88"/>
                  </a:lnTo>
                  <a:lnTo>
                    <a:pt x="75" y="84"/>
                  </a:lnTo>
                  <a:lnTo>
                    <a:pt x="71" y="92"/>
                  </a:lnTo>
                  <a:lnTo>
                    <a:pt x="62" y="97"/>
                  </a:lnTo>
                  <a:lnTo>
                    <a:pt x="53" y="97"/>
                  </a:lnTo>
                  <a:lnTo>
                    <a:pt x="49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4" y="84"/>
                  </a:lnTo>
                  <a:lnTo>
                    <a:pt x="44" y="79"/>
                  </a:lnTo>
                  <a:lnTo>
                    <a:pt x="49" y="75"/>
                  </a:lnTo>
                  <a:lnTo>
                    <a:pt x="53" y="70"/>
                  </a:lnTo>
                  <a:lnTo>
                    <a:pt x="53" y="66"/>
                  </a:lnTo>
                  <a:lnTo>
                    <a:pt x="53" y="53"/>
                  </a:lnTo>
                  <a:lnTo>
                    <a:pt x="53" y="48"/>
                  </a:lnTo>
                  <a:lnTo>
                    <a:pt x="62" y="48"/>
                  </a:lnTo>
                  <a:lnTo>
                    <a:pt x="71" y="48"/>
                  </a:lnTo>
                  <a:lnTo>
                    <a:pt x="79" y="44"/>
                  </a:lnTo>
                  <a:lnTo>
                    <a:pt x="84" y="44"/>
                  </a:lnTo>
                  <a:lnTo>
                    <a:pt x="88" y="44"/>
                  </a:lnTo>
                  <a:lnTo>
                    <a:pt x="88" y="39"/>
                  </a:lnTo>
                  <a:lnTo>
                    <a:pt x="88" y="30"/>
                  </a:lnTo>
                  <a:lnTo>
                    <a:pt x="88" y="22"/>
                  </a:lnTo>
                  <a:lnTo>
                    <a:pt x="92" y="4"/>
                  </a:lnTo>
                  <a:lnTo>
                    <a:pt x="184" y="0"/>
                  </a:lnTo>
                  <a:lnTo>
                    <a:pt x="184" y="8"/>
                  </a:lnTo>
                  <a:lnTo>
                    <a:pt x="197" y="17"/>
                  </a:lnTo>
                  <a:lnTo>
                    <a:pt x="206" y="26"/>
                  </a:lnTo>
                  <a:lnTo>
                    <a:pt x="224" y="57"/>
                  </a:lnTo>
                  <a:lnTo>
                    <a:pt x="233" y="61"/>
                  </a:lnTo>
                  <a:lnTo>
                    <a:pt x="237" y="61"/>
                  </a:lnTo>
                  <a:lnTo>
                    <a:pt x="254" y="57"/>
                  </a:lnTo>
                  <a:lnTo>
                    <a:pt x="263" y="48"/>
                  </a:lnTo>
                  <a:lnTo>
                    <a:pt x="268" y="35"/>
                  </a:lnTo>
                  <a:lnTo>
                    <a:pt x="272" y="22"/>
                  </a:lnTo>
                  <a:lnTo>
                    <a:pt x="276" y="22"/>
                  </a:lnTo>
                  <a:lnTo>
                    <a:pt x="281" y="22"/>
                  </a:lnTo>
                  <a:lnTo>
                    <a:pt x="285" y="22"/>
                  </a:lnTo>
                  <a:lnTo>
                    <a:pt x="289" y="17"/>
                  </a:lnTo>
                  <a:lnTo>
                    <a:pt x="294" y="17"/>
                  </a:lnTo>
                  <a:lnTo>
                    <a:pt x="303" y="22"/>
                  </a:lnTo>
                  <a:lnTo>
                    <a:pt x="311" y="22"/>
                  </a:lnTo>
                  <a:lnTo>
                    <a:pt x="320" y="30"/>
                  </a:lnTo>
                  <a:lnTo>
                    <a:pt x="473" y="30"/>
                  </a:lnTo>
                  <a:lnTo>
                    <a:pt x="539" y="30"/>
                  </a:lnTo>
                  <a:lnTo>
                    <a:pt x="539" y="70"/>
                  </a:lnTo>
                  <a:lnTo>
                    <a:pt x="543" y="154"/>
                  </a:lnTo>
                  <a:lnTo>
                    <a:pt x="543" y="159"/>
                  </a:lnTo>
                  <a:lnTo>
                    <a:pt x="539" y="159"/>
                  </a:lnTo>
                  <a:lnTo>
                    <a:pt x="513" y="159"/>
                  </a:lnTo>
                  <a:lnTo>
                    <a:pt x="491" y="159"/>
                  </a:lnTo>
                  <a:lnTo>
                    <a:pt x="491" y="207"/>
                  </a:lnTo>
                  <a:lnTo>
                    <a:pt x="390" y="212"/>
                  </a:lnTo>
                  <a:lnTo>
                    <a:pt x="390" y="247"/>
                  </a:lnTo>
                  <a:lnTo>
                    <a:pt x="390" y="252"/>
                  </a:lnTo>
                  <a:lnTo>
                    <a:pt x="390" y="256"/>
                  </a:lnTo>
                  <a:lnTo>
                    <a:pt x="395" y="256"/>
                  </a:lnTo>
                  <a:lnTo>
                    <a:pt x="399" y="260"/>
                  </a:lnTo>
                  <a:lnTo>
                    <a:pt x="408" y="265"/>
                  </a:lnTo>
                  <a:lnTo>
                    <a:pt x="416" y="274"/>
                  </a:lnTo>
                  <a:lnTo>
                    <a:pt x="434" y="287"/>
                  </a:lnTo>
                  <a:lnTo>
                    <a:pt x="438" y="291"/>
                  </a:lnTo>
                  <a:lnTo>
                    <a:pt x="443" y="296"/>
                  </a:lnTo>
                  <a:lnTo>
                    <a:pt x="443" y="305"/>
                  </a:lnTo>
                  <a:lnTo>
                    <a:pt x="443" y="314"/>
                  </a:lnTo>
                  <a:lnTo>
                    <a:pt x="443" y="322"/>
                  </a:lnTo>
                  <a:lnTo>
                    <a:pt x="447" y="336"/>
                  </a:lnTo>
                  <a:lnTo>
                    <a:pt x="447" y="345"/>
                  </a:lnTo>
                  <a:lnTo>
                    <a:pt x="451" y="353"/>
                  </a:lnTo>
                  <a:lnTo>
                    <a:pt x="451" y="358"/>
                  </a:lnTo>
                  <a:lnTo>
                    <a:pt x="451" y="362"/>
                  </a:lnTo>
                  <a:lnTo>
                    <a:pt x="451" y="367"/>
                  </a:lnTo>
                  <a:lnTo>
                    <a:pt x="447" y="371"/>
                  </a:lnTo>
                  <a:lnTo>
                    <a:pt x="447" y="375"/>
                  </a:lnTo>
                  <a:lnTo>
                    <a:pt x="447" y="406"/>
                  </a:lnTo>
                  <a:lnTo>
                    <a:pt x="447" y="411"/>
                  </a:lnTo>
                  <a:lnTo>
                    <a:pt x="447" y="415"/>
                  </a:lnTo>
                  <a:lnTo>
                    <a:pt x="451" y="415"/>
                  </a:lnTo>
                  <a:lnTo>
                    <a:pt x="456" y="415"/>
                  </a:lnTo>
                  <a:lnTo>
                    <a:pt x="465" y="415"/>
                  </a:lnTo>
                  <a:lnTo>
                    <a:pt x="473" y="411"/>
                  </a:lnTo>
                  <a:lnTo>
                    <a:pt x="478" y="411"/>
                  </a:lnTo>
                  <a:lnTo>
                    <a:pt x="478" y="420"/>
                  </a:lnTo>
                  <a:lnTo>
                    <a:pt x="478" y="429"/>
                  </a:lnTo>
                  <a:lnTo>
                    <a:pt x="482" y="433"/>
                  </a:lnTo>
                  <a:lnTo>
                    <a:pt x="486" y="437"/>
                  </a:lnTo>
                  <a:lnTo>
                    <a:pt x="491" y="442"/>
                  </a:lnTo>
                  <a:lnTo>
                    <a:pt x="491" y="451"/>
                  </a:lnTo>
                  <a:lnTo>
                    <a:pt x="491" y="464"/>
                  </a:lnTo>
                  <a:lnTo>
                    <a:pt x="491" y="499"/>
                  </a:lnTo>
                  <a:lnTo>
                    <a:pt x="491" y="570"/>
                  </a:lnTo>
                  <a:lnTo>
                    <a:pt x="486" y="575"/>
                  </a:lnTo>
                  <a:lnTo>
                    <a:pt x="478" y="575"/>
                  </a:lnTo>
                  <a:lnTo>
                    <a:pt x="469" y="575"/>
                  </a:lnTo>
                  <a:lnTo>
                    <a:pt x="465" y="570"/>
                  </a:lnTo>
                  <a:lnTo>
                    <a:pt x="451" y="557"/>
                  </a:lnTo>
                  <a:lnTo>
                    <a:pt x="443" y="557"/>
                  </a:lnTo>
                  <a:lnTo>
                    <a:pt x="430" y="561"/>
                  </a:lnTo>
                  <a:lnTo>
                    <a:pt x="421" y="557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2708" y="2140"/>
              <a:ext cx="547" cy="641"/>
            </a:xfrm>
            <a:custGeom>
              <a:avLst/>
              <a:gdLst>
                <a:gd name="T0" fmla="*/ 381 w 547"/>
                <a:gd name="T1" fmla="*/ 632 h 641"/>
                <a:gd name="T2" fmla="*/ 376 w 547"/>
                <a:gd name="T3" fmla="*/ 602 h 641"/>
                <a:gd name="T4" fmla="*/ 337 w 547"/>
                <a:gd name="T5" fmla="*/ 575 h 641"/>
                <a:gd name="T6" fmla="*/ 306 w 547"/>
                <a:gd name="T7" fmla="*/ 584 h 641"/>
                <a:gd name="T8" fmla="*/ 275 w 547"/>
                <a:gd name="T9" fmla="*/ 593 h 641"/>
                <a:gd name="T10" fmla="*/ 232 w 547"/>
                <a:gd name="T11" fmla="*/ 602 h 641"/>
                <a:gd name="T12" fmla="*/ 197 w 547"/>
                <a:gd name="T13" fmla="*/ 602 h 641"/>
                <a:gd name="T14" fmla="*/ 135 w 547"/>
                <a:gd name="T15" fmla="*/ 588 h 641"/>
                <a:gd name="T16" fmla="*/ 96 w 547"/>
                <a:gd name="T17" fmla="*/ 571 h 641"/>
                <a:gd name="T18" fmla="*/ 70 w 547"/>
                <a:gd name="T19" fmla="*/ 575 h 641"/>
                <a:gd name="T20" fmla="*/ 35 w 547"/>
                <a:gd name="T21" fmla="*/ 566 h 641"/>
                <a:gd name="T22" fmla="*/ 13 w 547"/>
                <a:gd name="T23" fmla="*/ 526 h 641"/>
                <a:gd name="T24" fmla="*/ 17 w 547"/>
                <a:gd name="T25" fmla="*/ 487 h 641"/>
                <a:gd name="T26" fmla="*/ 13 w 547"/>
                <a:gd name="T27" fmla="*/ 478 h 641"/>
                <a:gd name="T28" fmla="*/ 21 w 547"/>
                <a:gd name="T29" fmla="*/ 464 h 641"/>
                <a:gd name="T30" fmla="*/ 39 w 547"/>
                <a:gd name="T31" fmla="*/ 416 h 641"/>
                <a:gd name="T32" fmla="*/ 96 w 547"/>
                <a:gd name="T33" fmla="*/ 398 h 641"/>
                <a:gd name="T34" fmla="*/ 127 w 547"/>
                <a:gd name="T35" fmla="*/ 389 h 641"/>
                <a:gd name="T36" fmla="*/ 135 w 547"/>
                <a:gd name="T37" fmla="*/ 372 h 641"/>
                <a:gd name="T38" fmla="*/ 135 w 547"/>
                <a:gd name="T39" fmla="*/ 354 h 641"/>
                <a:gd name="T40" fmla="*/ 127 w 547"/>
                <a:gd name="T41" fmla="*/ 327 h 641"/>
                <a:gd name="T42" fmla="*/ 127 w 547"/>
                <a:gd name="T43" fmla="*/ 305 h 641"/>
                <a:gd name="T44" fmla="*/ 122 w 547"/>
                <a:gd name="T45" fmla="*/ 279 h 641"/>
                <a:gd name="T46" fmla="*/ 122 w 547"/>
                <a:gd name="T47" fmla="*/ 257 h 641"/>
                <a:gd name="T48" fmla="*/ 100 w 547"/>
                <a:gd name="T49" fmla="*/ 243 h 641"/>
                <a:gd name="T50" fmla="*/ 87 w 547"/>
                <a:gd name="T51" fmla="*/ 199 h 641"/>
                <a:gd name="T52" fmla="*/ 74 w 547"/>
                <a:gd name="T53" fmla="*/ 155 h 641"/>
                <a:gd name="T54" fmla="*/ 109 w 547"/>
                <a:gd name="T55" fmla="*/ 133 h 641"/>
                <a:gd name="T56" fmla="*/ 105 w 547"/>
                <a:gd name="T57" fmla="*/ 111 h 641"/>
                <a:gd name="T58" fmla="*/ 87 w 547"/>
                <a:gd name="T59" fmla="*/ 97 h 641"/>
                <a:gd name="T60" fmla="*/ 113 w 547"/>
                <a:gd name="T61" fmla="*/ 75 h 641"/>
                <a:gd name="T62" fmla="*/ 157 w 547"/>
                <a:gd name="T63" fmla="*/ 62 h 641"/>
                <a:gd name="T64" fmla="*/ 219 w 547"/>
                <a:gd name="T65" fmla="*/ 44 h 641"/>
                <a:gd name="T66" fmla="*/ 258 w 547"/>
                <a:gd name="T67" fmla="*/ 35 h 641"/>
                <a:gd name="T68" fmla="*/ 328 w 547"/>
                <a:gd name="T69" fmla="*/ 13 h 641"/>
                <a:gd name="T70" fmla="*/ 385 w 547"/>
                <a:gd name="T71" fmla="*/ 4 h 641"/>
                <a:gd name="T72" fmla="*/ 416 w 547"/>
                <a:gd name="T73" fmla="*/ 53 h 641"/>
                <a:gd name="T74" fmla="*/ 407 w 547"/>
                <a:gd name="T75" fmla="*/ 195 h 641"/>
                <a:gd name="T76" fmla="*/ 402 w 547"/>
                <a:gd name="T77" fmla="*/ 305 h 641"/>
                <a:gd name="T78" fmla="*/ 416 w 547"/>
                <a:gd name="T79" fmla="*/ 327 h 641"/>
                <a:gd name="T80" fmla="*/ 442 w 547"/>
                <a:gd name="T81" fmla="*/ 327 h 641"/>
                <a:gd name="T82" fmla="*/ 411 w 547"/>
                <a:gd name="T83" fmla="*/ 363 h 641"/>
                <a:gd name="T84" fmla="*/ 398 w 547"/>
                <a:gd name="T85" fmla="*/ 398 h 641"/>
                <a:gd name="T86" fmla="*/ 437 w 547"/>
                <a:gd name="T87" fmla="*/ 363 h 641"/>
                <a:gd name="T88" fmla="*/ 472 w 547"/>
                <a:gd name="T89" fmla="*/ 345 h 641"/>
                <a:gd name="T90" fmla="*/ 529 w 547"/>
                <a:gd name="T91" fmla="*/ 367 h 641"/>
                <a:gd name="T92" fmla="*/ 547 w 547"/>
                <a:gd name="T93" fmla="*/ 398 h 641"/>
                <a:gd name="T94" fmla="*/ 521 w 547"/>
                <a:gd name="T95" fmla="*/ 425 h 641"/>
                <a:gd name="T96" fmla="*/ 490 w 547"/>
                <a:gd name="T97" fmla="*/ 425 h 641"/>
                <a:gd name="T98" fmla="*/ 468 w 547"/>
                <a:gd name="T99" fmla="*/ 442 h 641"/>
                <a:gd name="T100" fmla="*/ 442 w 547"/>
                <a:gd name="T101" fmla="*/ 451 h 641"/>
                <a:gd name="T102" fmla="*/ 451 w 547"/>
                <a:gd name="T103" fmla="*/ 464 h 641"/>
                <a:gd name="T104" fmla="*/ 446 w 547"/>
                <a:gd name="T105" fmla="*/ 473 h 641"/>
                <a:gd name="T106" fmla="*/ 416 w 547"/>
                <a:gd name="T107" fmla="*/ 487 h 641"/>
                <a:gd name="T108" fmla="*/ 385 w 547"/>
                <a:gd name="T109" fmla="*/ 517 h 641"/>
                <a:gd name="T110" fmla="*/ 381 w 547"/>
                <a:gd name="T111" fmla="*/ 553 h 641"/>
                <a:gd name="T112" fmla="*/ 416 w 547"/>
                <a:gd name="T113" fmla="*/ 597 h 641"/>
                <a:gd name="T114" fmla="*/ 420 w 547"/>
                <a:gd name="T115" fmla="*/ 624 h 6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47" h="641">
                  <a:moveTo>
                    <a:pt x="407" y="641"/>
                  </a:moveTo>
                  <a:lnTo>
                    <a:pt x="402" y="641"/>
                  </a:lnTo>
                  <a:lnTo>
                    <a:pt x="398" y="637"/>
                  </a:lnTo>
                  <a:lnTo>
                    <a:pt x="389" y="637"/>
                  </a:lnTo>
                  <a:lnTo>
                    <a:pt x="385" y="637"/>
                  </a:lnTo>
                  <a:lnTo>
                    <a:pt x="381" y="632"/>
                  </a:lnTo>
                  <a:lnTo>
                    <a:pt x="381" y="628"/>
                  </a:lnTo>
                  <a:lnTo>
                    <a:pt x="381" y="619"/>
                  </a:lnTo>
                  <a:lnTo>
                    <a:pt x="385" y="615"/>
                  </a:lnTo>
                  <a:lnTo>
                    <a:pt x="389" y="606"/>
                  </a:lnTo>
                  <a:lnTo>
                    <a:pt x="385" y="602"/>
                  </a:lnTo>
                  <a:lnTo>
                    <a:pt x="376" y="602"/>
                  </a:lnTo>
                  <a:lnTo>
                    <a:pt x="372" y="597"/>
                  </a:lnTo>
                  <a:lnTo>
                    <a:pt x="363" y="593"/>
                  </a:lnTo>
                  <a:lnTo>
                    <a:pt x="354" y="593"/>
                  </a:lnTo>
                  <a:lnTo>
                    <a:pt x="350" y="584"/>
                  </a:lnTo>
                  <a:lnTo>
                    <a:pt x="341" y="579"/>
                  </a:lnTo>
                  <a:lnTo>
                    <a:pt x="337" y="575"/>
                  </a:lnTo>
                  <a:lnTo>
                    <a:pt x="332" y="575"/>
                  </a:lnTo>
                  <a:lnTo>
                    <a:pt x="324" y="575"/>
                  </a:lnTo>
                  <a:lnTo>
                    <a:pt x="319" y="571"/>
                  </a:lnTo>
                  <a:lnTo>
                    <a:pt x="315" y="571"/>
                  </a:lnTo>
                  <a:lnTo>
                    <a:pt x="310" y="575"/>
                  </a:lnTo>
                  <a:lnTo>
                    <a:pt x="306" y="584"/>
                  </a:lnTo>
                  <a:lnTo>
                    <a:pt x="302" y="593"/>
                  </a:lnTo>
                  <a:lnTo>
                    <a:pt x="293" y="597"/>
                  </a:lnTo>
                  <a:lnTo>
                    <a:pt x="293" y="602"/>
                  </a:lnTo>
                  <a:lnTo>
                    <a:pt x="289" y="602"/>
                  </a:lnTo>
                  <a:lnTo>
                    <a:pt x="284" y="597"/>
                  </a:lnTo>
                  <a:lnTo>
                    <a:pt x="275" y="593"/>
                  </a:lnTo>
                  <a:lnTo>
                    <a:pt x="267" y="588"/>
                  </a:lnTo>
                  <a:lnTo>
                    <a:pt x="262" y="588"/>
                  </a:lnTo>
                  <a:lnTo>
                    <a:pt x="258" y="593"/>
                  </a:lnTo>
                  <a:lnTo>
                    <a:pt x="254" y="597"/>
                  </a:lnTo>
                  <a:lnTo>
                    <a:pt x="240" y="602"/>
                  </a:lnTo>
                  <a:lnTo>
                    <a:pt x="232" y="602"/>
                  </a:lnTo>
                  <a:lnTo>
                    <a:pt x="227" y="606"/>
                  </a:lnTo>
                  <a:lnTo>
                    <a:pt x="223" y="610"/>
                  </a:lnTo>
                  <a:lnTo>
                    <a:pt x="214" y="610"/>
                  </a:lnTo>
                  <a:lnTo>
                    <a:pt x="210" y="610"/>
                  </a:lnTo>
                  <a:lnTo>
                    <a:pt x="201" y="606"/>
                  </a:lnTo>
                  <a:lnTo>
                    <a:pt x="197" y="602"/>
                  </a:lnTo>
                  <a:lnTo>
                    <a:pt x="197" y="593"/>
                  </a:lnTo>
                  <a:lnTo>
                    <a:pt x="183" y="593"/>
                  </a:lnTo>
                  <a:lnTo>
                    <a:pt x="170" y="597"/>
                  </a:lnTo>
                  <a:lnTo>
                    <a:pt x="135" y="602"/>
                  </a:lnTo>
                  <a:lnTo>
                    <a:pt x="135" y="593"/>
                  </a:lnTo>
                  <a:lnTo>
                    <a:pt x="135" y="588"/>
                  </a:lnTo>
                  <a:lnTo>
                    <a:pt x="131" y="579"/>
                  </a:lnTo>
                  <a:lnTo>
                    <a:pt x="127" y="575"/>
                  </a:lnTo>
                  <a:lnTo>
                    <a:pt x="122" y="575"/>
                  </a:lnTo>
                  <a:lnTo>
                    <a:pt x="113" y="575"/>
                  </a:lnTo>
                  <a:lnTo>
                    <a:pt x="105" y="571"/>
                  </a:lnTo>
                  <a:lnTo>
                    <a:pt x="96" y="571"/>
                  </a:lnTo>
                  <a:lnTo>
                    <a:pt x="92" y="566"/>
                  </a:lnTo>
                  <a:lnTo>
                    <a:pt x="87" y="562"/>
                  </a:lnTo>
                  <a:lnTo>
                    <a:pt x="83" y="566"/>
                  </a:lnTo>
                  <a:lnTo>
                    <a:pt x="78" y="571"/>
                  </a:lnTo>
                  <a:lnTo>
                    <a:pt x="74" y="575"/>
                  </a:lnTo>
                  <a:lnTo>
                    <a:pt x="70" y="575"/>
                  </a:lnTo>
                  <a:lnTo>
                    <a:pt x="61" y="575"/>
                  </a:lnTo>
                  <a:lnTo>
                    <a:pt x="56" y="571"/>
                  </a:lnTo>
                  <a:lnTo>
                    <a:pt x="52" y="566"/>
                  </a:lnTo>
                  <a:lnTo>
                    <a:pt x="48" y="571"/>
                  </a:lnTo>
                  <a:lnTo>
                    <a:pt x="43" y="571"/>
                  </a:lnTo>
                  <a:lnTo>
                    <a:pt x="35" y="566"/>
                  </a:lnTo>
                  <a:lnTo>
                    <a:pt x="26" y="562"/>
                  </a:lnTo>
                  <a:lnTo>
                    <a:pt x="26" y="553"/>
                  </a:lnTo>
                  <a:lnTo>
                    <a:pt x="21" y="548"/>
                  </a:lnTo>
                  <a:lnTo>
                    <a:pt x="17" y="544"/>
                  </a:lnTo>
                  <a:lnTo>
                    <a:pt x="13" y="535"/>
                  </a:lnTo>
                  <a:lnTo>
                    <a:pt x="13" y="526"/>
                  </a:lnTo>
                  <a:lnTo>
                    <a:pt x="17" y="517"/>
                  </a:lnTo>
                  <a:lnTo>
                    <a:pt x="21" y="513"/>
                  </a:lnTo>
                  <a:lnTo>
                    <a:pt x="21" y="504"/>
                  </a:lnTo>
                  <a:lnTo>
                    <a:pt x="21" y="495"/>
                  </a:lnTo>
                  <a:lnTo>
                    <a:pt x="17" y="491"/>
                  </a:lnTo>
                  <a:lnTo>
                    <a:pt x="17" y="487"/>
                  </a:lnTo>
                  <a:lnTo>
                    <a:pt x="8" y="487"/>
                  </a:lnTo>
                  <a:lnTo>
                    <a:pt x="4" y="491"/>
                  </a:lnTo>
                  <a:lnTo>
                    <a:pt x="0" y="487"/>
                  </a:lnTo>
                  <a:lnTo>
                    <a:pt x="4" y="482"/>
                  </a:lnTo>
                  <a:lnTo>
                    <a:pt x="4" y="478"/>
                  </a:lnTo>
                  <a:lnTo>
                    <a:pt x="13" y="478"/>
                  </a:lnTo>
                  <a:lnTo>
                    <a:pt x="21" y="482"/>
                  </a:lnTo>
                  <a:lnTo>
                    <a:pt x="26" y="478"/>
                  </a:lnTo>
                  <a:lnTo>
                    <a:pt x="21" y="473"/>
                  </a:lnTo>
                  <a:lnTo>
                    <a:pt x="21" y="469"/>
                  </a:lnTo>
                  <a:lnTo>
                    <a:pt x="17" y="464"/>
                  </a:lnTo>
                  <a:lnTo>
                    <a:pt x="21" y="464"/>
                  </a:lnTo>
                  <a:lnTo>
                    <a:pt x="26" y="460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17" y="433"/>
                  </a:lnTo>
                  <a:lnTo>
                    <a:pt x="26" y="425"/>
                  </a:lnTo>
                  <a:lnTo>
                    <a:pt x="39" y="416"/>
                  </a:lnTo>
                  <a:lnTo>
                    <a:pt x="48" y="411"/>
                  </a:lnTo>
                  <a:lnTo>
                    <a:pt x="56" y="407"/>
                  </a:lnTo>
                  <a:lnTo>
                    <a:pt x="70" y="402"/>
                  </a:lnTo>
                  <a:lnTo>
                    <a:pt x="70" y="398"/>
                  </a:lnTo>
                  <a:lnTo>
                    <a:pt x="78" y="398"/>
                  </a:lnTo>
                  <a:lnTo>
                    <a:pt x="96" y="398"/>
                  </a:lnTo>
                  <a:lnTo>
                    <a:pt x="109" y="398"/>
                  </a:lnTo>
                  <a:lnTo>
                    <a:pt x="113" y="394"/>
                  </a:lnTo>
                  <a:lnTo>
                    <a:pt x="118" y="394"/>
                  </a:lnTo>
                  <a:lnTo>
                    <a:pt x="122" y="394"/>
                  </a:lnTo>
                  <a:lnTo>
                    <a:pt x="122" y="389"/>
                  </a:lnTo>
                  <a:lnTo>
                    <a:pt x="127" y="389"/>
                  </a:lnTo>
                  <a:lnTo>
                    <a:pt x="131" y="389"/>
                  </a:lnTo>
                  <a:lnTo>
                    <a:pt x="131" y="385"/>
                  </a:lnTo>
                  <a:lnTo>
                    <a:pt x="135" y="380"/>
                  </a:lnTo>
                  <a:lnTo>
                    <a:pt x="131" y="376"/>
                  </a:lnTo>
                  <a:lnTo>
                    <a:pt x="135" y="376"/>
                  </a:lnTo>
                  <a:lnTo>
                    <a:pt x="135" y="372"/>
                  </a:lnTo>
                  <a:lnTo>
                    <a:pt x="135" y="367"/>
                  </a:lnTo>
                  <a:lnTo>
                    <a:pt x="135" y="363"/>
                  </a:lnTo>
                  <a:lnTo>
                    <a:pt x="131" y="363"/>
                  </a:lnTo>
                  <a:lnTo>
                    <a:pt x="131" y="358"/>
                  </a:lnTo>
                  <a:lnTo>
                    <a:pt x="135" y="358"/>
                  </a:lnTo>
                  <a:lnTo>
                    <a:pt x="135" y="354"/>
                  </a:lnTo>
                  <a:lnTo>
                    <a:pt x="135" y="349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35" y="336"/>
                  </a:lnTo>
                  <a:lnTo>
                    <a:pt x="127" y="332"/>
                  </a:lnTo>
                  <a:lnTo>
                    <a:pt x="127" y="327"/>
                  </a:lnTo>
                  <a:lnTo>
                    <a:pt x="122" y="327"/>
                  </a:lnTo>
                  <a:lnTo>
                    <a:pt x="122" y="323"/>
                  </a:lnTo>
                  <a:lnTo>
                    <a:pt x="127" y="323"/>
                  </a:lnTo>
                  <a:lnTo>
                    <a:pt x="131" y="318"/>
                  </a:lnTo>
                  <a:lnTo>
                    <a:pt x="131" y="310"/>
                  </a:lnTo>
                  <a:lnTo>
                    <a:pt x="127" y="305"/>
                  </a:lnTo>
                  <a:lnTo>
                    <a:pt x="127" y="301"/>
                  </a:lnTo>
                  <a:lnTo>
                    <a:pt x="127" y="296"/>
                  </a:lnTo>
                  <a:lnTo>
                    <a:pt x="127" y="292"/>
                  </a:lnTo>
                  <a:lnTo>
                    <a:pt x="127" y="287"/>
                  </a:lnTo>
                  <a:lnTo>
                    <a:pt x="122" y="283"/>
                  </a:lnTo>
                  <a:lnTo>
                    <a:pt x="122" y="279"/>
                  </a:lnTo>
                  <a:lnTo>
                    <a:pt x="122" y="274"/>
                  </a:lnTo>
                  <a:lnTo>
                    <a:pt x="118" y="270"/>
                  </a:lnTo>
                  <a:lnTo>
                    <a:pt x="118" y="265"/>
                  </a:lnTo>
                  <a:lnTo>
                    <a:pt x="113" y="265"/>
                  </a:lnTo>
                  <a:lnTo>
                    <a:pt x="118" y="261"/>
                  </a:lnTo>
                  <a:lnTo>
                    <a:pt x="122" y="257"/>
                  </a:lnTo>
                  <a:lnTo>
                    <a:pt x="118" y="252"/>
                  </a:lnTo>
                  <a:lnTo>
                    <a:pt x="113" y="252"/>
                  </a:lnTo>
                  <a:lnTo>
                    <a:pt x="113" y="248"/>
                  </a:lnTo>
                  <a:lnTo>
                    <a:pt x="113" y="243"/>
                  </a:lnTo>
                  <a:lnTo>
                    <a:pt x="113" y="239"/>
                  </a:lnTo>
                  <a:lnTo>
                    <a:pt x="100" y="243"/>
                  </a:lnTo>
                  <a:lnTo>
                    <a:pt x="96" y="239"/>
                  </a:lnTo>
                  <a:lnTo>
                    <a:pt x="87" y="239"/>
                  </a:lnTo>
                  <a:lnTo>
                    <a:pt x="87" y="234"/>
                  </a:lnTo>
                  <a:lnTo>
                    <a:pt x="87" y="217"/>
                  </a:lnTo>
                  <a:lnTo>
                    <a:pt x="87" y="203"/>
                  </a:lnTo>
                  <a:lnTo>
                    <a:pt x="87" y="199"/>
                  </a:lnTo>
                  <a:lnTo>
                    <a:pt x="87" y="195"/>
                  </a:lnTo>
                  <a:lnTo>
                    <a:pt x="92" y="186"/>
                  </a:lnTo>
                  <a:lnTo>
                    <a:pt x="87" y="186"/>
                  </a:lnTo>
                  <a:lnTo>
                    <a:pt x="78" y="181"/>
                  </a:lnTo>
                  <a:lnTo>
                    <a:pt x="74" y="172"/>
                  </a:lnTo>
                  <a:lnTo>
                    <a:pt x="74" y="155"/>
                  </a:lnTo>
                  <a:lnTo>
                    <a:pt x="78" y="155"/>
                  </a:lnTo>
                  <a:lnTo>
                    <a:pt x="87" y="155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105" y="137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3" y="124"/>
                  </a:lnTo>
                  <a:lnTo>
                    <a:pt x="113" y="119"/>
                  </a:lnTo>
                  <a:lnTo>
                    <a:pt x="113" y="115"/>
                  </a:lnTo>
                  <a:lnTo>
                    <a:pt x="105" y="115"/>
                  </a:lnTo>
                  <a:lnTo>
                    <a:pt x="105" y="111"/>
                  </a:lnTo>
                  <a:lnTo>
                    <a:pt x="100" y="106"/>
                  </a:lnTo>
                  <a:lnTo>
                    <a:pt x="100" y="102"/>
                  </a:lnTo>
                  <a:lnTo>
                    <a:pt x="96" y="102"/>
                  </a:lnTo>
                  <a:lnTo>
                    <a:pt x="92" y="102"/>
                  </a:lnTo>
                  <a:lnTo>
                    <a:pt x="92" y="97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6" y="80"/>
                  </a:lnTo>
                  <a:lnTo>
                    <a:pt x="100" y="80"/>
                  </a:lnTo>
                  <a:lnTo>
                    <a:pt x="105" y="75"/>
                  </a:lnTo>
                  <a:lnTo>
                    <a:pt x="109" y="75"/>
                  </a:lnTo>
                  <a:lnTo>
                    <a:pt x="113" y="75"/>
                  </a:lnTo>
                  <a:lnTo>
                    <a:pt x="122" y="71"/>
                  </a:lnTo>
                  <a:lnTo>
                    <a:pt x="127" y="71"/>
                  </a:lnTo>
                  <a:lnTo>
                    <a:pt x="131" y="71"/>
                  </a:lnTo>
                  <a:lnTo>
                    <a:pt x="140" y="66"/>
                  </a:lnTo>
                  <a:lnTo>
                    <a:pt x="144" y="66"/>
                  </a:lnTo>
                  <a:lnTo>
                    <a:pt x="157" y="62"/>
                  </a:lnTo>
                  <a:lnTo>
                    <a:pt x="166" y="62"/>
                  </a:lnTo>
                  <a:lnTo>
                    <a:pt x="175" y="62"/>
                  </a:lnTo>
                  <a:lnTo>
                    <a:pt x="188" y="57"/>
                  </a:lnTo>
                  <a:lnTo>
                    <a:pt x="192" y="57"/>
                  </a:lnTo>
                  <a:lnTo>
                    <a:pt x="214" y="44"/>
                  </a:lnTo>
                  <a:lnTo>
                    <a:pt x="219" y="44"/>
                  </a:lnTo>
                  <a:lnTo>
                    <a:pt x="223" y="44"/>
                  </a:lnTo>
                  <a:lnTo>
                    <a:pt x="227" y="44"/>
                  </a:lnTo>
                  <a:lnTo>
                    <a:pt x="236" y="40"/>
                  </a:lnTo>
                  <a:lnTo>
                    <a:pt x="240" y="40"/>
                  </a:lnTo>
                  <a:lnTo>
                    <a:pt x="249" y="40"/>
                  </a:lnTo>
                  <a:lnTo>
                    <a:pt x="258" y="35"/>
                  </a:lnTo>
                  <a:lnTo>
                    <a:pt x="271" y="31"/>
                  </a:lnTo>
                  <a:lnTo>
                    <a:pt x="284" y="26"/>
                  </a:lnTo>
                  <a:lnTo>
                    <a:pt x="297" y="22"/>
                  </a:lnTo>
                  <a:lnTo>
                    <a:pt x="310" y="18"/>
                  </a:lnTo>
                  <a:lnTo>
                    <a:pt x="319" y="18"/>
                  </a:lnTo>
                  <a:lnTo>
                    <a:pt x="328" y="13"/>
                  </a:lnTo>
                  <a:lnTo>
                    <a:pt x="341" y="18"/>
                  </a:lnTo>
                  <a:lnTo>
                    <a:pt x="354" y="18"/>
                  </a:lnTo>
                  <a:lnTo>
                    <a:pt x="359" y="13"/>
                  </a:lnTo>
                  <a:lnTo>
                    <a:pt x="372" y="9"/>
                  </a:lnTo>
                  <a:lnTo>
                    <a:pt x="376" y="4"/>
                  </a:lnTo>
                  <a:lnTo>
                    <a:pt x="385" y="4"/>
                  </a:lnTo>
                  <a:lnTo>
                    <a:pt x="398" y="0"/>
                  </a:lnTo>
                  <a:lnTo>
                    <a:pt x="407" y="0"/>
                  </a:lnTo>
                  <a:lnTo>
                    <a:pt x="411" y="0"/>
                  </a:lnTo>
                  <a:lnTo>
                    <a:pt x="420" y="0"/>
                  </a:lnTo>
                  <a:lnTo>
                    <a:pt x="416" y="31"/>
                  </a:lnTo>
                  <a:lnTo>
                    <a:pt x="416" y="53"/>
                  </a:lnTo>
                  <a:lnTo>
                    <a:pt x="416" y="80"/>
                  </a:lnTo>
                  <a:lnTo>
                    <a:pt x="411" y="106"/>
                  </a:lnTo>
                  <a:lnTo>
                    <a:pt x="411" y="137"/>
                  </a:lnTo>
                  <a:lnTo>
                    <a:pt x="411" y="155"/>
                  </a:lnTo>
                  <a:lnTo>
                    <a:pt x="411" y="177"/>
                  </a:lnTo>
                  <a:lnTo>
                    <a:pt x="407" y="195"/>
                  </a:lnTo>
                  <a:lnTo>
                    <a:pt x="407" y="199"/>
                  </a:lnTo>
                  <a:lnTo>
                    <a:pt x="407" y="217"/>
                  </a:lnTo>
                  <a:lnTo>
                    <a:pt x="407" y="243"/>
                  </a:lnTo>
                  <a:lnTo>
                    <a:pt x="407" y="261"/>
                  </a:lnTo>
                  <a:lnTo>
                    <a:pt x="407" y="283"/>
                  </a:lnTo>
                  <a:lnTo>
                    <a:pt x="402" y="305"/>
                  </a:lnTo>
                  <a:lnTo>
                    <a:pt x="402" y="314"/>
                  </a:lnTo>
                  <a:lnTo>
                    <a:pt x="398" y="332"/>
                  </a:lnTo>
                  <a:lnTo>
                    <a:pt x="398" y="341"/>
                  </a:lnTo>
                  <a:lnTo>
                    <a:pt x="402" y="341"/>
                  </a:lnTo>
                  <a:lnTo>
                    <a:pt x="411" y="336"/>
                  </a:lnTo>
                  <a:lnTo>
                    <a:pt x="416" y="327"/>
                  </a:lnTo>
                  <a:lnTo>
                    <a:pt x="416" y="318"/>
                  </a:lnTo>
                  <a:lnTo>
                    <a:pt x="420" y="314"/>
                  </a:lnTo>
                  <a:lnTo>
                    <a:pt x="429" y="318"/>
                  </a:lnTo>
                  <a:lnTo>
                    <a:pt x="437" y="318"/>
                  </a:lnTo>
                  <a:lnTo>
                    <a:pt x="442" y="323"/>
                  </a:lnTo>
                  <a:lnTo>
                    <a:pt x="442" y="327"/>
                  </a:lnTo>
                  <a:lnTo>
                    <a:pt x="437" y="332"/>
                  </a:lnTo>
                  <a:lnTo>
                    <a:pt x="433" y="336"/>
                  </a:lnTo>
                  <a:lnTo>
                    <a:pt x="424" y="336"/>
                  </a:lnTo>
                  <a:lnTo>
                    <a:pt x="420" y="341"/>
                  </a:lnTo>
                  <a:lnTo>
                    <a:pt x="420" y="349"/>
                  </a:lnTo>
                  <a:lnTo>
                    <a:pt x="411" y="363"/>
                  </a:lnTo>
                  <a:lnTo>
                    <a:pt x="402" y="372"/>
                  </a:lnTo>
                  <a:lnTo>
                    <a:pt x="394" y="376"/>
                  </a:lnTo>
                  <a:lnTo>
                    <a:pt x="389" y="380"/>
                  </a:lnTo>
                  <a:lnTo>
                    <a:pt x="389" y="389"/>
                  </a:lnTo>
                  <a:lnTo>
                    <a:pt x="394" y="398"/>
                  </a:lnTo>
                  <a:lnTo>
                    <a:pt x="398" y="398"/>
                  </a:lnTo>
                  <a:lnTo>
                    <a:pt x="407" y="394"/>
                  </a:lnTo>
                  <a:lnTo>
                    <a:pt x="420" y="389"/>
                  </a:lnTo>
                  <a:lnTo>
                    <a:pt x="433" y="385"/>
                  </a:lnTo>
                  <a:lnTo>
                    <a:pt x="433" y="376"/>
                  </a:lnTo>
                  <a:lnTo>
                    <a:pt x="437" y="372"/>
                  </a:lnTo>
                  <a:lnTo>
                    <a:pt x="437" y="363"/>
                  </a:lnTo>
                  <a:lnTo>
                    <a:pt x="442" y="354"/>
                  </a:lnTo>
                  <a:lnTo>
                    <a:pt x="442" y="345"/>
                  </a:lnTo>
                  <a:lnTo>
                    <a:pt x="446" y="341"/>
                  </a:lnTo>
                  <a:lnTo>
                    <a:pt x="455" y="341"/>
                  </a:lnTo>
                  <a:lnTo>
                    <a:pt x="464" y="345"/>
                  </a:lnTo>
                  <a:lnTo>
                    <a:pt x="472" y="345"/>
                  </a:lnTo>
                  <a:lnTo>
                    <a:pt x="486" y="341"/>
                  </a:lnTo>
                  <a:lnTo>
                    <a:pt x="494" y="345"/>
                  </a:lnTo>
                  <a:lnTo>
                    <a:pt x="508" y="349"/>
                  </a:lnTo>
                  <a:lnTo>
                    <a:pt x="516" y="354"/>
                  </a:lnTo>
                  <a:lnTo>
                    <a:pt x="525" y="363"/>
                  </a:lnTo>
                  <a:lnTo>
                    <a:pt x="529" y="367"/>
                  </a:lnTo>
                  <a:lnTo>
                    <a:pt x="529" y="376"/>
                  </a:lnTo>
                  <a:lnTo>
                    <a:pt x="534" y="389"/>
                  </a:lnTo>
                  <a:lnTo>
                    <a:pt x="534" y="398"/>
                  </a:lnTo>
                  <a:lnTo>
                    <a:pt x="538" y="398"/>
                  </a:lnTo>
                  <a:lnTo>
                    <a:pt x="543" y="394"/>
                  </a:lnTo>
                  <a:lnTo>
                    <a:pt x="547" y="398"/>
                  </a:lnTo>
                  <a:lnTo>
                    <a:pt x="547" y="402"/>
                  </a:lnTo>
                  <a:lnTo>
                    <a:pt x="543" y="407"/>
                  </a:lnTo>
                  <a:lnTo>
                    <a:pt x="543" y="411"/>
                  </a:lnTo>
                  <a:lnTo>
                    <a:pt x="534" y="416"/>
                  </a:lnTo>
                  <a:lnTo>
                    <a:pt x="529" y="420"/>
                  </a:lnTo>
                  <a:lnTo>
                    <a:pt x="521" y="425"/>
                  </a:lnTo>
                  <a:lnTo>
                    <a:pt x="512" y="420"/>
                  </a:lnTo>
                  <a:lnTo>
                    <a:pt x="508" y="420"/>
                  </a:lnTo>
                  <a:lnTo>
                    <a:pt x="503" y="420"/>
                  </a:lnTo>
                  <a:lnTo>
                    <a:pt x="499" y="420"/>
                  </a:lnTo>
                  <a:lnTo>
                    <a:pt x="494" y="425"/>
                  </a:lnTo>
                  <a:lnTo>
                    <a:pt x="490" y="425"/>
                  </a:lnTo>
                  <a:lnTo>
                    <a:pt x="481" y="420"/>
                  </a:lnTo>
                  <a:lnTo>
                    <a:pt x="477" y="420"/>
                  </a:lnTo>
                  <a:lnTo>
                    <a:pt x="472" y="425"/>
                  </a:lnTo>
                  <a:lnTo>
                    <a:pt x="468" y="429"/>
                  </a:lnTo>
                  <a:lnTo>
                    <a:pt x="468" y="433"/>
                  </a:lnTo>
                  <a:lnTo>
                    <a:pt x="468" y="442"/>
                  </a:lnTo>
                  <a:lnTo>
                    <a:pt x="464" y="447"/>
                  </a:lnTo>
                  <a:lnTo>
                    <a:pt x="459" y="451"/>
                  </a:lnTo>
                  <a:lnTo>
                    <a:pt x="451" y="451"/>
                  </a:lnTo>
                  <a:lnTo>
                    <a:pt x="446" y="456"/>
                  </a:lnTo>
                  <a:lnTo>
                    <a:pt x="442" y="456"/>
                  </a:lnTo>
                  <a:lnTo>
                    <a:pt x="442" y="451"/>
                  </a:lnTo>
                  <a:lnTo>
                    <a:pt x="437" y="451"/>
                  </a:lnTo>
                  <a:lnTo>
                    <a:pt x="437" y="456"/>
                  </a:lnTo>
                  <a:lnTo>
                    <a:pt x="437" y="460"/>
                  </a:lnTo>
                  <a:lnTo>
                    <a:pt x="442" y="464"/>
                  </a:lnTo>
                  <a:lnTo>
                    <a:pt x="446" y="464"/>
                  </a:lnTo>
                  <a:lnTo>
                    <a:pt x="451" y="464"/>
                  </a:lnTo>
                  <a:lnTo>
                    <a:pt x="459" y="464"/>
                  </a:lnTo>
                  <a:lnTo>
                    <a:pt x="464" y="464"/>
                  </a:lnTo>
                  <a:lnTo>
                    <a:pt x="464" y="469"/>
                  </a:lnTo>
                  <a:lnTo>
                    <a:pt x="468" y="473"/>
                  </a:lnTo>
                  <a:lnTo>
                    <a:pt x="455" y="473"/>
                  </a:lnTo>
                  <a:lnTo>
                    <a:pt x="446" y="473"/>
                  </a:lnTo>
                  <a:lnTo>
                    <a:pt x="442" y="469"/>
                  </a:lnTo>
                  <a:lnTo>
                    <a:pt x="433" y="469"/>
                  </a:lnTo>
                  <a:lnTo>
                    <a:pt x="420" y="464"/>
                  </a:lnTo>
                  <a:lnTo>
                    <a:pt x="416" y="464"/>
                  </a:lnTo>
                  <a:lnTo>
                    <a:pt x="416" y="478"/>
                  </a:lnTo>
                  <a:lnTo>
                    <a:pt x="416" y="487"/>
                  </a:lnTo>
                  <a:lnTo>
                    <a:pt x="411" y="491"/>
                  </a:lnTo>
                  <a:lnTo>
                    <a:pt x="411" y="495"/>
                  </a:lnTo>
                  <a:lnTo>
                    <a:pt x="407" y="495"/>
                  </a:lnTo>
                  <a:lnTo>
                    <a:pt x="402" y="504"/>
                  </a:lnTo>
                  <a:lnTo>
                    <a:pt x="394" y="509"/>
                  </a:lnTo>
                  <a:lnTo>
                    <a:pt x="385" y="517"/>
                  </a:lnTo>
                  <a:lnTo>
                    <a:pt x="381" y="522"/>
                  </a:lnTo>
                  <a:lnTo>
                    <a:pt x="381" y="526"/>
                  </a:lnTo>
                  <a:lnTo>
                    <a:pt x="381" y="535"/>
                  </a:lnTo>
                  <a:lnTo>
                    <a:pt x="376" y="540"/>
                  </a:lnTo>
                  <a:lnTo>
                    <a:pt x="376" y="544"/>
                  </a:lnTo>
                  <a:lnTo>
                    <a:pt x="381" y="553"/>
                  </a:lnTo>
                  <a:lnTo>
                    <a:pt x="389" y="562"/>
                  </a:lnTo>
                  <a:lnTo>
                    <a:pt x="398" y="571"/>
                  </a:lnTo>
                  <a:lnTo>
                    <a:pt x="402" y="575"/>
                  </a:lnTo>
                  <a:lnTo>
                    <a:pt x="407" y="584"/>
                  </a:lnTo>
                  <a:lnTo>
                    <a:pt x="411" y="597"/>
                  </a:lnTo>
                  <a:lnTo>
                    <a:pt x="416" y="597"/>
                  </a:lnTo>
                  <a:lnTo>
                    <a:pt x="420" y="593"/>
                  </a:lnTo>
                  <a:lnTo>
                    <a:pt x="424" y="597"/>
                  </a:lnTo>
                  <a:lnTo>
                    <a:pt x="433" y="597"/>
                  </a:lnTo>
                  <a:lnTo>
                    <a:pt x="433" y="606"/>
                  </a:lnTo>
                  <a:lnTo>
                    <a:pt x="429" y="615"/>
                  </a:lnTo>
                  <a:lnTo>
                    <a:pt x="420" y="624"/>
                  </a:lnTo>
                  <a:lnTo>
                    <a:pt x="416" y="632"/>
                  </a:lnTo>
                  <a:lnTo>
                    <a:pt x="411" y="637"/>
                  </a:lnTo>
                  <a:lnTo>
                    <a:pt x="407" y="641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1762" y="1945"/>
              <a:ext cx="424" cy="363"/>
            </a:xfrm>
            <a:custGeom>
              <a:avLst/>
              <a:gdLst>
                <a:gd name="T0" fmla="*/ 188 w 424"/>
                <a:gd name="T1" fmla="*/ 9 h 363"/>
                <a:gd name="T2" fmla="*/ 201 w 424"/>
                <a:gd name="T3" fmla="*/ 22 h 363"/>
                <a:gd name="T4" fmla="*/ 223 w 424"/>
                <a:gd name="T5" fmla="*/ 18 h 363"/>
                <a:gd name="T6" fmla="*/ 236 w 424"/>
                <a:gd name="T7" fmla="*/ 14 h 363"/>
                <a:gd name="T8" fmla="*/ 254 w 424"/>
                <a:gd name="T9" fmla="*/ 45 h 363"/>
                <a:gd name="T10" fmla="*/ 271 w 424"/>
                <a:gd name="T11" fmla="*/ 67 h 363"/>
                <a:gd name="T12" fmla="*/ 284 w 424"/>
                <a:gd name="T13" fmla="*/ 98 h 363"/>
                <a:gd name="T14" fmla="*/ 298 w 424"/>
                <a:gd name="T15" fmla="*/ 111 h 363"/>
                <a:gd name="T16" fmla="*/ 311 w 424"/>
                <a:gd name="T17" fmla="*/ 129 h 363"/>
                <a:gd name="T18" fmla="*/ 324 w 424"/>
                <a:gd name="T19" fmla="*/ 137 h 363"/>
                <a:gd name="T20" fmla="*/ 333 w 424"/>
                <a:gd name="T21" fmla="*/ 155 h 363"/>
                <a:gd name="T22" fmla="*/ 350 w 424"/>
                <a:gd name="T23" fmla="*/ 173 h 363"/>
                <a:gd name="T24" fmla="*/ 354 w 424"/>
                <a:gd name="T25" fmla="*/ 191 h 363"/>
                <a:gd name="T26" fmla="*/ 368 w 424"/>
                <a:gd name="T27" fmla="*/ 204 h 363"/>
                <a:gd name="T28" fmla="*/ 381 w 424"/>
                <a:gd name="T29" fmla="*/ 217 h 363"/>
                <a:gd name="T30" fmla="*/ 394 w 424"/>
                <a:gd name="T31" fmla="*/ 230 h 363"/>
                <a:gd name="T32" fmla="*/ 403 w 424"/>
                <a:gd name="T33" fmla="*/ 230 h 363"/>
                <a:gd name="T34" fmla="*/ 420 w 424"/>
                <a:gd name="T35" fmla="*/ 235 h 363"/>
                <a:gd name="T36" fmla="*/ 416 w 424"/>
                <a:gd name="T37" fmla="*/ 257 h 363"/>
                <a:gd name="T38" fmla="*/ 394 w 424"/>
                <a:gd name="T39" fmla="*/ 261 h 363"/>
                <a:gd name="T40" fmla="*/ 389 w 424"/>
                <a:gd name="T41" fmla="*/ 288 h 363"/>
                <a:gd name="T42" fmla="*/ 398 w 424"/>
                <a:gd name="T43" fmla="*/ 319 h 363"/>
                <a:gd name="T44" fmla="*/ 403 w 424"/>
                <a:gd name="T45" fmla="*/ 345 h 363"/>
                <a:gd name="T46" fmla="*/ 398 w 424"/>
                <a:gd name="T47" fmla="*/ 354 h 363"/>
                <a:gd name="T48" fmla="*/ 385 w 424"/>
                <a:gd name="T49" fmla="*/ 363 h 363"/>
                <a:gd name="T50" fmla="*/ 368 w 424"/>
                <a:gd name="T51" fmla="*/ 354 h 363"/>
                <a:gd name="T52" fmla="*/ 350 w 424"/>
                <a:gd name="T53" fmla="*/ 363 h 363"/>
                <a:gd name="T54" fmla="*/ 333 w 424"/>
                <a:gd name="T55" fmla="*/ 359 h 363"/>
                <a:gd name="T56" fmla="*/ 284 w 424"/>
                <a:gd name="T57" fmla="*/ 314 h 363"/>
                <a:gd name="T58" fmla="*/ 267 w 424"/>
                <a:gd name="T59" fmla="*/ 310 h 363"/>
                <a:gd name="T60" fmla="*/ 245 w 424"/>
                <a:gd name="T61" fmla="*/ 306 h 363"/>
                <a:gd name="T62" fmla="*/ 223 w 424"/>
                <a:gd name="T63" fmla="*/ 310 h 363"/>
                <a:gd name="T64" fmla="*/ 197 w 424"/>
                <a:gd name="T65" fmla="*/ 319 h 363"/>
                <a:gd name="T66" fmla="*/ 184 w 424"/>
                <a:gd name="T67" fmla="*/ 306 h 363"/>
                <a:gd name="T68" fmla="*/ 144 w 424"/>
                <a:gd name="T69" fmla="*/ 297 h 363"/>
                <a:gd name="T70" fmla="*/ 74 w 424"/>
                <a:gd name="T71" fmla="*/ 297 h 363"/>
                <a:gd name="T72" fmla="*/ 52 w 424"/>
                <a:gd name="T73" fmla="*/ 283 h 363"/>
                <a:gd name="T74" fmla="*/ 61 w 424"/>
                <a:gd name="T75" fmla="*/ 257 h 363"/>
                <a:gd name="T76" fmla="*/ 74 w 424"/>
                <a:gd name="T77" fmla="*/ 239 h 363"/>
                <a:gd name="T78" fmla="*/ 61 w 424"/>
                <a:gd name="T79" fmla="*/ 230 h 363"/>
                <a:gd name="T80" fmla="*/ 30 w 424"/>
                <a:gd name="T81" fmla="*/ 235 h 363"/>
                <a:gd name="T82" fmla="*/ 17 w 424"/>
                <a:gd name="T83" fmla="*/ 213 h 363"/>
                <a:gd name="T84" fmla="*/ 4 w 424"/>
                <a:gd name="T85" fmla="*/ 191 h 363"/>
                <a:gd name="T86" fmla="*/ 4 w 424"/>
                <a:gd name="T87" fmla="*/ 168 h 363"/>
                <a:gd name="T88" fmla="*/ 22 w 424"/>
                <a:gd name="T89" fmla="*/ 142 h 363"/>
                <a:gd name="T90" fmla="*/ 22 w 424"/>
                <a:gd name="T91" fmla="*/ 129 h 363"/>
                <a:gd name="T92" fmla="*/ 52 w 424"/>
                <a:gd name="T93" fmla="*/ 129 h 363"/>
                <a:gd name="T94" fmla="*/ 70 w 424"/>
                <a:gd name="T95" fmla="*/ 115 h 363"/>
                <a:gd name="T96" fmla="*/ 96 w 424"/>
                <a:gd name="T97" fmla="*/ 98 h 363"/>
                <a:gd name="T98" fmla="*/ 122 w 424"/>
                <a:gd name="T99" fmla="*/ 80 h 363"/>
                <a:gd name="T100" fmla="*/ 135 w 424"/>
                <a:gd name="T101" fmla="*/ 71 h 363"/>
                <a:gd name="T102" fmla="*/ 127 w 424"/>
                <a:gd name="T103" fmla="*/ 53 h 363"/>
                <a:gd name="T104" fmla="*/ 127 w 424"/>
                <a:gd name="T105" fmla="*/ 31 h 363"/>
                <a:gd name="T106" fmla="*/ 127 w 424"/>
                <a:gd name="T107" fmla="*/ 18 h 363"/>
                <a:gd name="T108" fmla="*/ 140 w 424"/>
                <a:gd name="T109" fmla="*/ 14 h 363"/>
                <a:gd name="T110" fmla="*/ 157 w 424"/>
                <a:gd name="T111" fmla="*/ 5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24" h="363">
                  <a:moveTo>
                    <a:pt x="175" y="0"/>
                  </a:moveTo>
                  <a:lnTo>
                    <a:pt x="184" y="9"/>
                  </a:lnTo>
                  <a:lnTo>
                    <a:pt x="188" y="9"/>
                  </a:lnTo>
                  <a:lnTo>
                    <a:pt x="192" y="14"/>
                  </a:lnTo>
                  <a:lnTo>
                    <a:pt x="197" y="22"/>
                  </a:lnTo>
                  <a:lnTo>
                    <a:pt x="201" y="22"/>
                  </a:lnTo>
                  <a:lnTo>
                    <a:pt x="206" y="27"/>
                  </a:lnTo>
                  <a:lnTo>
                    <a:pt x="210" y="22"/>
                  </a:lnTo>
                  <a:lnTo>
                    <a:pt x="223" y="18"/>
                  </a:lnTo>
                  <a:lnTo>
                    <a:pt x="227" y="14"/>
                  </a:lnTo>
                  <a:lnTo>
                    <a:pt x="232" y="14"/>
                  </a:lnTo>
                  <a:lnTo>
                    <a:pt x="236" y="14"/>
                  </a:lnTo>
                  <a:lnTo>
                    <a:pt x="241" y="22"/>
                  </a:lnTo>
                  <a:lnTo>
                    <a:pt x="245" y="31"/>
                  </a:lnTo>
                  <a:lnTo>
                    <a:pt x="254" y="45"/>
                  </a:lnTo>
                  <a:lnTo>
                    <a:pt x="262" y="53"/>
                  </a:lnTo>
                  <a:lnTo>
                    <a:pt x="267" y="58"/>
                  </a:lnTo>
                  <a:lnTo>
                    <a:pt x="271" y="67"/>
                  </a:lnTo>
                  <a:lnTo>
                    <a:pt x="271" y="76"/>
                  </a:lnTo>
                  <a:lnTo>
                    <a:pt x="280" y="84"/>
                  </a:lnTo>
                  <a:lnTo>
                    <a:pt x="284" y="98"/>
                  </a:lnTo>
                  <a:lnTo>
                    <a:pt x="289" y="102"/>
                  </a:lnTo>
                  <a:lnTo>
                    <a:pt x="293" y="106"/>
                  </a:lnTo>
                  <a:lnTo>
                    <a:pt x="298" y="111"/>
                  </a:lnTo>
                  <a:lnTo>
                    <a:pt x="302" y="115"/>
                  </a:lnTo>
                  <a:lnTo>
                    <a:pt x="306" y="120"/>
                  </a:lnTo>
                  <a:lnTo>
                    <a:pt x="311" y="129"/>
                  </a:lnTo>
                  <a:lnTo>
                    <a:pt x="315" y="133"/>
                  </a:lnTo>
                  <a:lnTo>
                    <a:pt x="319" y="137"/>
                  </a:lnTo>
                  <a:lnTo>
                    <a:pt x="324" y="137"/>
                  </a:lnTo>
                  <a:lnTo>
                    <a:pt x="328" y="142"/>
                  </a:lnTo>
                  <a:lnTo>
                    <a:pt x="333" y="146"/>
                  </a:lnTo>
                  <a:lnTo>
                    <a:pt x="333" y="155"/>
                  </a:lnTo>
                  <a:lnTo>
                    <a:pt x="337" y="160"/>
                  </a:lnTo>
                  <a:lnTo>
                    <a:pt x="341" y="160"/>
                  </a:lnTo>
                  <a:lnTo>
                    <a:pt x="350" y="173"/>
                  </a:lnTo>
                  <a:lnTo>
                    <a:pt x="350" y="177"/>
                  </a:lnTo>
                  <a:lnTo>
                    <a:pt x="350" y="186"/>
                  </a:lnTo>
                  <a:lnTo>
                    <a:pt x="354" y="191"/>
                  </a:lnTo>
                  <a:lnTo>
                    <a:pt x="363" y="195"/>
                  </a:lnTo>
                  <a:lnTo>
                    <a:pt x="368" y="199"/>
                  </a:lnTo>
                  <a:lnTo>
                    <a:pt x="368" y="204"/>
                  </a:lnTo>
                  <a:lnTo>
                    <a:pt x="372" y="213"/>
                  </a:lnTo>
                  <a:lnTo>
                    <a:pt x="372" y="217"/>
                  </a:lnTo>
                  <a:lnTo>
                    <a:pt x="381" y="217"/>
                  </a:lnTo>
                  <a:lnTo>
                    <a:pt x="385" y="221"/>
                  </a:lnTo>
                  <a:lnTo>
                    <a:pt x="389" y="230"/>
                  </a:lnTo>
                  <a:lnTo>
                    <a:pt x="394" y="230"/>
                  </a:lnTo>
                  <a:lnTo>
                    <a:pt x="394" y="226"/>
                  </a:lnTo>
                  <a:lnTo>
                    <a:pt x="398" y="226"/>
                  </a:lnTo>
                  <a:lnTo>
                    <a:pt x="403" y="230"/>
                  </a:lnTo>
                  <a:lnTo>
                    <a:pt x="411" y="230"/>
                  </a:lnTo>
                  <a:lnTo>
                    <a:pt x="416" y="230"/>
                  </a:lnTo>
                  <a:lnTo>
                    <a:pt x="420" y="235"/>
                  </a:lnTo>
                  <a:lnTo>
                    <a:pt x="424" y="244"/>
                  </a:lnTo>
                  <a:lnTo>
                    <a:pt x="424" y="252"/>
                  </a:lnTo>
                  <a:lnTo>
                    <a:pt x="416" y="257"/>
                  </a:lnTo>
                  <a:lnTo>
                    <a:pt x="407" y="257"/>
                  </a:lnTo>
                  <a:lnTo>
                    <a:pt x="398" y="257"/>
                  </a:lnTo>
                  <a:lnTo>
                    <a:pt x="394" y="261"/>
                  </a:lnTo>
                  <a:lnTo>
                    <a:pt x="389" y="275"/>
                  </a:lnTo>
                  <a:lnTo>
                    <a:pt x="385" y="283"/>
                  </a:lnTo>
                  <a:lnTo>
                    <a:pt x="389" y="288"/>
                  </a:lnTo>
                  <a:lnTo>
                    <a:pt x="389" y="297"/>
                  </a:lnTo>
                  <a:lnTo>
                    <a:pt x="394" y="310"/>
                  </a:lnTo>
                  <a:lnTo>
                    <a:pt x="398" y="319"/>
                  </a:lnTo>
                  <a:lnTo>
                    <a:pt x="403" y="328"/>
                  </a:lnTo>
                  <a:lnTo>
                    <a:pt x="403" y="341"/>
                  </a:lnTo>
                  <a:lnTo>
                    <a:pt x="403" y="345"/>
                  </a:lnTo>
                  <a:lnTo>
                    <a:pt x="403" y="350"/>
                  </a:lnTo>
                  <a:lnTo>
                    <a:pt x="398" y="350"/>
                  </a:lnTo>
                  <a:lnTo>
                    <a:pt x="398" y="354"/>
                  </a:lnTo>
                  <a:lnTo>
                    <a:pt x="394" y="359"/>
                  </a:lnTo>
                  <a:lnTo>
                    <a:pt x="389" y="359"/>
                  </a:lnTo>
                  <a:lnTo>
                    <a:pt x="385" y="363"/>
                  </a:lnTo>
                  <a:lnTo>
                    <a:pt x="381" y="359"/>
                  </a:lnTo>
                  <a:lnTo>
                    <a:pt x="376" y="354"/>
                  </a:lnTo>
                  <a:lnTo>
                    <a:pt x="368" y="354"/>
                  </a:lnTo>
                  <a:lnTo>
                    <a:pt x="359" y="354"/>
                  </a:lnTo>
                  <a:lnTo>
                    <a:pt x="350" y="354"/>
                  </a:lnTo>
                  <a:lnTo>
                    <a:pt x="350" y="363"/>
                  </a:lnTo>
                  <a:lnTo>
                    <a:pt x="341" y="363"/>
                  </a:lnTo>
                  <a:lnTo>
                    <a:pt x="333" y="363"/>
                  </a:lnTo>
                  <a:lnTo>
                    <a:pt x="333" y="359"/>
                  </a:lnTo>
                  <a:lnTo>
                    <a:pt x="333" y="350"/>
                  </a:lnTo>
                  <a:lnTo>
                    <a:pt x="289" y="332"/>
                  </a:lnTo>
                  <a:lnTo>
                    <a:pt x="284" y="314"/>
                  </a:lnTo>
                  <a:lnTo>
                    <a:pt x="284" y="310"/>
                  </a:lnTo>
                  <a:lnTo>
                    <a:pt x="280" y="310"/>
                  </a:lnTo>
                  <a:lnTo>
                    <a:pt x="267" y="310"/>
                  </a:lnTo>
                  <a:lnTo>
                    <a:pt x="258" y="310"/>
                  </a:lnTo>
                  <a:lnTo>
                    <a:pt x="254" y="306"/>
                  </a:lnTo>
                  <a:lnTo>
                    <a:pt x="245" y="306"/>
                  </a:lnTo>
                  <a:lnTo>
                    <a:pt x="241" y="306"/>
                  </a:lnTo>
                  <a:lnTo>
                    <a:pt x="232" y="306"/>
                  </a:lnTo>
                  <a:lnTo>
                    <a:pt x="223" y="310"/>
                  </a:lnTo>
                  <a:lnTo>
                    <a:pt x="214" y="310"/>
                  </a:lnTo>
                  <a:lnTo>
                    <a:pt x="206" y="314"/>
                  </a:lnTo>
                  <a:lnTo>
                    <a:pt x="197" y="319"/>
                  </a:lnTo>
                  <a:lnTo>
                    <a:pt x="192" y="314"/>
                  </a:lnTo>
                  <a:lnTo>
                    <a:pt x="192" y="310"/>
                  </a:lnTo>
                  <a:lnTo>
                    <a:pt x="184" y="306"/>
                  </a:lnTo>
                  <a:lnTo>
                    <a:pt x="175" y="297"/>
                  </a:lnTo>
                  <a:lnTo>
                    <a:pt x="166" y="297"/>
                  </a:lnTo>
                  <a:lnTo>
                    <a:pt x="144" y="297"/>
                  </a:lnTo>
                  <a:lnTo>
                    <a:pt x="118" y="297"/>
                  </a:lnTo>
                  <a:lnTo>
                    <a:pt x="105" y="297"/>
                  </a:lnTo>
                  <a:lnTo>
                    <a:pt x="74" y="297"/>
                  </a:lnTo>
                  <a:lnTo>
                    <a:pt x="61" y="297"/>
                  </a:lnTo>
                  <a:lnTo>
                    <a:pt x="57" y="292"/>
                  </a:lnTo>
                  <a:lnTo>
                    <a:pt x="52" y="283"/>
                  </a:lnTo>
                  <a:lnTo>
                    <a:pt x="57" y="275"/>
                  </a:lnTo>
                  <a:lnTo>
                    <a:pt x="57" y="261"/>
                  </a:lnTo>
                  <a:lnTo>
                    <a:pt x="61" y="257"/>
                  </a:lnTo>
                  <a:lnTo>
                    <a:pt x="65" y="252"/>
                  </a:lnTo>
                  <a:lnTo>
                    <a:pt x="70" y="248"/>
                  </a:lnTo>
                  <a:lnTo>
                    <a:pt x="74" y="239"/>
                  </a:lnTo>
                  <a:lnTo>
                    <a:pt x="74" y="235"/>
                  </a:lnTo>
                  <a:lnTo>
                    <a:pt x="65" y="230"/>
                  </a:lnTo>
                  <a:lnTo>
                    <a:pt x="61" y="230"/>
                  </a:lnTo>
                  <a:lnTo>
                    <a:pt x="48" y="235"/>
                  </a:lnTo>
                  <a:lnTo>
                    <a:pt x="39" y="235"/>
                  </a:lnTo>
                  <a:lnTo>
                    <a:pt x="30" y="235"/>
                  </a:lnTo>
                  <a:lnTo>
                    <a:pt x="26" y="230"/>
                  </a:lnTo>
                  <a:lnTo>
                    <a:pt x="22" y="221"/>
                  </a:lnTo>
                  <a:lnTo>
                    <a:pt x="17" y="213"/>
                  </a:lnTo>
                  <a:lnTo>
                    <a:pt x="9" y="204"/>
                  </a:lnTo>
                  <a:lnTo>
                    <a:pt x="4" y="195"/>
                  </a:lnTo>
                  <a:lnTo>
                    <a:pt x="4" y="191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4" y="168"/>
                  </a:lnTo>
                  <a:lnTo>
                    <a:pt x="13" y="164"/>
                  </a:lnTo>
                  <a:lnTo>
                    <a:pt x="22" y="160"/>
                  </a:lnTo>
                  <a:lnTo>
                    <a:pt x="22" y="142"/>
                  </a:lnTo>
                  <a:lnTo>
                    <a:pt x="22" y="137"/>
                  </a:lnTo>
                  <a:lnTo>
                    <a:pt x="22" y="133"/>
                  </a:lnTo>
                  <a:lnTo>
                    <a:pt x="22" y="129"/>
                  </a:lnTo>
                  <a:lnTo>
                    <a:pt x="30" y="129"/>
                  </a:lnTo>
                  <a:lnTo>
                    <a:pt x="39" y="129"/>
                  </a:lnTo>
                  <a:lnTo>
                    <a:pt x="52" y="129"/>
                  </a:lnTo>
                  <a:lnTo>
                    <a:pt x="61" y="129"/>
                  </a:lnTo>
                  <a:lnTo>
                    <a:pt x="65" y="115"/>
                  </a:lnTo>
                  <a:lnTo>
                    <a:pt x="70" y="115"/>
                  </a:lnTo>
                  <a:lnTo>
                    <a:pt x="70" y="111"/>
                  </a:lnTo>
                  <a:lnTo>
                    <a:pt x="87" y="106"/>
                  </a:lnTo>
                  <a:lnTo>
                    <a:pt x="96" y="98"/>
                  </a:lnTo>
                  <a:lnTo>
                    <a:pt x="105" y="93"/>
                  </a:lnTo>
                  <a:lnTo>
                    <a:pt x="114" y="84"/>
                  </a:lnTo>
                  <a:lnTo>
                    <a:pt x="122" y="80"/>
                  </a:lnTo>
                  <a:lnTo>
                    <a:pt x="131" y="80"/>
                  </a:lnTo>
                  <a:lnTo>
                    <a:pt x="135" y="76"/>
                  </a:lnTo>
                  <a:lnTo>
                    <a:pt x="135" y="71"/>
                  </a:lnTo>
                  <a:lnTo>
                    <a:pt x="131" y="62"/>
                  </a:lnTo>
                  <a:lnTo>
                    <a:pt x="127" y="58"/>
                  </a:lnTo>
                  <a:lnTo>
                    <a:pt x="127" y="53"/>
                  </a:lnTo>
                  <a:lnTo>
                    <a:pt x="127" y="45"/>
                  </a:lnTo>
                  <a:lnTo>
                    <a:pt x="127" y="36"/>
                  </a:lnTo>
                  <a:lnTo>
                    <a:pt x="127" y="31"/>
                  </a:lnTo>
                  <a:lnTo>
                    <a:pt x="127" y="22"/>
                  </a:lnTo>
                  <a:lnTo>
                    <a:pt x="122" y="18"/>
                  </a:lnTo>
                  <a:lnTo>
                    <a:pt x="127" y="18"/>
                  </a:lnTo>
                  <a:lnTo>
                    <a:pt x="131" y="14"/>
                  </a:lnTo>
                  <a:lnTo>
                    <a:pt x="135" y="14"/>
                  </a:lnTo>
                  <a:lnTo>
                    <a:pt x="140" y="14"/>
                  </a:lnTo>
                  <a:lnTo>
                    <a:pt x="149" y="14"/>
                  </a:lnTo>
                  <a:lnTo>
                    <a:pt x="153" y="9"/>
                  </a:lnTo>
                  <a:lnTo>
                    <a:pt x="157" y="5"/>
                  </a:lnTo>
                  <a:lnTo>
                    <a:pt x="166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2169" y="1680"/>
              <a:ext cx="867" cy="885"/>
            </a:xfrm>
            <a:custGeom>
              <a:avLst/>
              <a:gdLst>
                <a:gd name="T0" fmla="*/ 61 w 867"/>
                <a:gd name="T1" fmla="*/ 504 h 885"/>
                <a:gd name="T2" fmla="*/ 96 w 867"/>
                <a:gd name="T3" fmla="*/ 482 h 885"/>
                <a:gd name="T4" fmla="*/ 105 w 867"/>
                <a:gd name="T5" fmla="*/ 451 h 885"/>
                <a:gd name="T6" fmla="*/ 114 w 867"/>
                <a:gd name="T7" fmla="*/ 407 h 885"/>
                <a:gd name="T8" fmla="*/ 83 w 867"/>
                <a:gd name="T9" fmla="*/ 371 h 885"/>
                <a:gd name="T10" fmla="*/ 53 w 867"/>
                <a:gd name="T11" fmla="*/ 336 h 885"/>
                <a:gd name="T12" fmla="*/ 39 w 867"/>
                <a:gd name="T13" fmla="*/ 296 h 885"/>
                <a:gd name="T14" fmla="*/ 0 w 867"/>
                <a:gd name="T15" fmla="*/ 287 h 885"/>
                <a:gd name="T16" fmla="*/ 26 w 867"/>
                <a:gd name="T17" fmla="*/ 243 h 885"/>
                <a:gd name="T18" fmla="*/ 57 w 867"/>
                <a:gd name="T19" fmla="*/ 141 h 885"/>
                <a:gd name="T20" fmla="*/ 61 w 867"/>
                <a:gd name="T21" fmla="*/ 75 h 885"/>
                <a:gd name="T22" fmla="*/ 105 w 867"/>
                <a:gd name="T23" fmla="*/ 57 h 885"/>
                <a:gd name="T24" fmla="*/ 123 w 867"/>
                <a:gd name="T25" fmla="*/ 35 h 885"/>
                <a:gd name="T26" fmla="*/ 149 w 867"/>
                <a:gd name="T27" fmla="*/ 0 h 885"/>
                <a:gd name="T28" fmla="*/ 149 w 867"/>
                <a:gd name="T29" fmla="*/ 26 h 885"/>
                <a:gd name="T30" fmla="*/ 184 w 867"/>
                <a:gd name="T31" fmla="*/ 57 h 885"/>
                <a:gd name="T32" fmla="*/ 215 w 867"/>
                <a:gd name="T33" fmla="*/ 80 h 885"/>
                <a:gd name="T34" fmla="*/ 184 w 867"/>
                <a:gd name="T35" fmla="*/ 128 h 885"/>
                <a:gd name="T36" fmla="*/ 184 w 867"/>
                <a:gd name="T37" fmla="*/ 172 h 885"/>
                <a:gd name="T38" fmla="*/ 206 w 867"/>
                <a:gd name="T39" fmla="*/ 199 h 885"/>
                <a:gd name="T40" fmla="*/ 223 w 867"/>
                <a:gd name="T41" fmla="*/ 226 h 885"/>
                <a:gd name="T42" fmla="*/ 241 w 867"/>
                <a:gd name="T43" fmla="*/ 265 h 885"/>
                <a:gd name="T44" fmla="*/ 245 w 867"/>
                <a:gd name="T45" fmla="*/ 283 h 885"/>
                <a:gd name="T46" fmla="*/ 215 w 867"/>
                <a:gd name="T47" fmla="*/ 314 h 885"/>
                <a:gd name="T48" fmla="*/ 215 w 867"/>
                <a:gd name="T49" fmla="*/ 345 h 885"/>
                <a:gd name="T50" fmla="*/ 258 w 867"/>
                <a:gd name="T51" fmla="*/ 314 h 885"/>
                <a:gd name="T52" fmla="*/ 285 w 867"/>
                <a:gd name="T53" fmla="*/ 336 h 885"/>
                <a:gd name="T54" fmla="*/ 333 w 867"/>
                <a:gd name="T55" fmla="*/ 332 h 885"/>
                <a:gd name="T56" fmla="*/ 385 w 867"/>
                <a:gd name="T57" fmla="*/ 358 h 885"/>
                <a:gd name="T58" fmla="*/ 499 w 867"/>
                <a:gd name="T59" fmla="*/ 380 h 885"/>
                <a:gd name="T60" fmla="*/ 525 w 867"/>
                <a:gd name="T61" fmla="*/ 336 h 885"/>
                <a:gd name="T62" fmla="*/ 552 w 867"/>
                <a:gd name="T63" fmla="*/ 358 h 885"/>
                <a:gd name="T64" fmla="*/ 648 w 867"/>
                <a:gd name="T65" fmla="*/ 380 h 885"/>
                <a:gd name="T66" fmla="*/ 749 w 867"/>
                <a:gd name="T67" fmla="*/ 380 h 885"/>
                <a:gd name="T68" fmla="*/ 832 w 867"/>
                <a:gd name="T69" fmla="*/ 402 h 885"/>
                <a:gd name="T70" fmla="*/ 867 w 867"/>
                <a:gd name="T71" fmla="*/ 469 h 885"/>
                <a:gd name="T72" fmla="*/ 797 w 867"/>
                <a:gd name="T73" fmla="*/ 495 h 885"/>
                <a:gd name="T74" fmla="*/ 753 w 867"/>
                <a:gd name="T75" fmla="*/ 504 h 885"/>
                <a:gd name="T76" fmla="*/ 679 w 867"/>
                <a:gd name="T77" fmla="*/ 526 h 885"/>
                <a:gd name="T78" fmla="*/ 639 w 867"/>
                <a:gd name="T79" fmla="*/ 540 h 885"/>
                <a:gd name="T80" fmla="*/ 639 w 867"/>
                <a:gd name="T81" fmla="*/ 562 h 885"/>
                <a:gd name="T82" fmla="*/ 652 w 867"/>
                <a:gd name="T83" fmla="*/ 593 h 885"/>
                <a:gd name="T84" fmla="*/ 613 w 867"/>
                <a:gd name="T85" fmla="*/ 615 h 885"/>
                <a:gd name="T86" fmla="*/ 626 w 867"/>
                <a:gd name="T87" fmla="*/ 663 h 885"/>
                <a:gd name="T88" fmla="*/ 652 w 867"/>
                <a:gd name="T89" fmla="*/ 703 h 885"/>
                <a:gd name="T90" fmla="*/ 657 w 867"/>
                <a:gd name="T91" fmla="*/ 725 h 885"/>
                <a:gd name="T92" fmla="*/ 666 w 867"/>
                <a:gd name="T93" fmla="*/ 756 h 885"/>
                <a:gd name="T94" fmla="*/ 661 w 867"/>
                <a:gd name="T95" fmla="*/ 787 h 885"/>
                <a:gd name="T96" fmla="*/ 674 w 867"/>
                <a:gd name="T97" fmla="*/ 814 h 885"/>
                <a:gd name="T98" fmla="*/ 674 w 867"/>
                <a:gd name="T99" fmla="*/ 836 h 885"/>
                <a:gd name="T100" fmla="*/ 661 w 867"/>
                <a:gd name="T101" fmla="*/ 854 h 885"/>
                <a:gd name="T102" fmla="*/ 591 w 867"/>
                <a:gd name="T103" fmla="*/ 858 h 885"/>
                <a:gd name="T104" fmla="*/ 525 w 867"/>
                <a:gd name="T105" fmla="*/ 880 h 885"/>
                <a:gd name="T106" fmla="*/ 477 w 867"/>
                <a:gd name="T107" fmla="*/ 871 h 885"/>
                <a:gd name="T108" fmla="*/ 420 w 867"/>
                <a:gd name="T109" fmla="*/ 849 h 885"/>
                <a:gd name="T110" fmla="*/ 350 w 867"/>
                <a:gd name="T111" fmla="*/ 792 h 885"/>
                <a:gd name="T112" fmla="*/ 311 w 867"/>
                <a:gd name="T113" fmla="*/ 747 h 885"/>
                <a:gd name="T114" fmla="*/ 250 w 867"/>
                <a:gd name="T115" fmla="*/ 708 h 885"/>
                <a:gd name="T116" fmla="*/ 228 w 867"/>
                <a:gd name="T117" fmla="*/ 659 h 885"/>
                <a:gd name="T118" fmla="*/ 188 w 867"/>
                <a:gd name="T119" fmla="*/ 601 h 885"/>
                <a:gd name="T120" fmla="*/ 136 w 867"/>
                <a:gd name="T121" fmla="*/ 588 h 885"/>
                <a:gd name="T122" fmla="*/ 66 w 867"/>
                <a:gd name="T123" fmla="*/ 562 h 8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67" h="885">
                  <a:moveTo>
                    <a:pt x="57" y="531"/>
                  </a:moveTo>
                  <a:lnTo>
                    <a:pt x="61" y="522"/>
                  </a:lnTo>
                  <a:lnTo>
                    <a:pt x="66" y="522"/>
                  </a:lnTo>
                  <a:lnTo>
                    <a:pt x="70" y="517"/>
                  </a:lnTo>
                  <a:lnTo>
                    <a:pt x="70" y="513"/>
                  </a:lnTo>
                  <a:lnTo>
                    <a:pt x="66" y="513"/>
                  </a:lnTo>
                  <a:lnTo>
                    <a:pt x="61" y="504"/>
                  </a:lnTo>
                  <a:lnTo>
                    <a:pt x="57" y="495"/>
                  </a:lnTo>
                  <a:lnTo>
                    <a:pt x="61" y="486"/>
                  </a:lnTo>
                  <a:lnTo>
                    <a:pt x="70" y="482"/>
                  </a:lnTo>
                  <a:lnTo>
                    <a:pt x="79" y="482"/>
                  </a:lnTo>
                  <a:lnTo>
                    <a:pt x="88" y="478"/>
                  </a:lnTo>
                  <a:lnTo>
                    <a:pt x="92" y="478"/>
                  </a:lnTo>
                  <a:lnTo>
                    <a:pt x="96" y="482"/>
                  </a:lnTo>
                  <a:lnTo>
                    <a:pt x="101" y="482"/>
                  </a:lnTo>
                  <a:lnTo>
                    <a:pt x="101" y="478"/>
                  </a:lnTo>
                  <a:lnTo>
                    <a:pt x="101" y="469"/>
                  </a:lnTo>
                  <a:lnTo>
                    <a:pt x="101" y="464"/>
                  </a:lnTo>
                  <a:lnTo>
                    <a:pt x="105" y="460"/>
                  </a:lnTo>
                  <a:lnTo>
                    <a:pt x="105" y="456"/>
                  </a:lnTo>
                  <a:lnTo>
                    <a:pt x="105" y="451"/>
                  </a:lnTo>
                  <a:lnTo>
                    <a:pt x="105" y="442"/>
                  </a:lnTo>
                  <a:lnTo>
                    <a:pt x="105" y="438"/>
                  </a:lnTo>
                  <a:lnTo>
                    <a:pt x="109" y="433"/>
                  </a:lnTo>
                  <a:lnTo>
                    <a:pt x="114" y="425"/>
                  </a:lnTo>
                  <a:lnTo>
                    <a:pt x="118" y="420"/>
                  </a:lnTo>
                  <a:lnTo>
                    <a:pt x="118" y="416"/>
                  </a:lnTo>
                  <a:lnTo>
                    <a:pt x="114" y="407"/>
                  </a:lnTo>
                  <a:lnTo>
                    <a:pt x="109" y="407"/>
                  </a:lnTo>
                  <a:lnTo>
                    <a:pt x="105" y="402"/>
                  </a:lnTo>
                  <a:lnTo>
                    <a:pt x="101" y="398"/>
                  </a:lnTo>
                  <a:lnTo>
                    <a:pt x="92" y="394"/>
                  </a:lnTo>
                  <a:lnTo>
                    <a:pt x="88" y="389"/>
                  </a:lnTo>
                  <a:lnTo>
                    <a:pt x="83" y="380"/>
                  </a:lnTo>
                  <a:lnTo>
                    <a:pt x="83" y="371"/>
                  </a:lnTo>
                  <a:lnTo>
                    <a:pt x="79" y="363"/>
                  </a:lnTo>
                  <a:lnTo>
                    <a:pt x="74" y="358"/>
                  </a:lnTo>
                  <a:lnTo>
                    <a:pt x="57" y="354"/>
                  </a:lnTo>
                  <a:lnTo>
                    <a:pt x="48" y="349"/>
                  </a:lnTo>
                  <a:lnTo>
                    <a:pt x="44" y="341"/>
                  </a:lnTo>
                  <a:lnTo>
                    <a:pt x="48" y="341"/>
                  </a:lnTo>
                  <a:lnTo>
                    <a:pt x="53" y="336"/>
                  </a:lnTo>
                  <a:lnTo>
                    <a:pt x="53" y="332"/>
                  </a:lnTo>
                  <a:lnTo>
                    <a:pt x="44" y="332"/>
                  </a:lnTo>
                  <a:lnTo>
                    <a:pt x="48" y="327"/>
                  </a:lnTo>
                  <a:lnTo>
                    <a:pt x="48" y="318"/>
                  </a:lnTo>
                  <a:lnTo>
                    <a:pt x="48" y="305"/>
                  </a:lnTo>
                  <a:lnTo>
                    <a:pt x="44" y="296"/>
                  </a:lnTo>
                  <a:lnTo>
                    <a:pt x="39" y="296"/>
                  </a:lnTo>
                  <a:lnTo>
                    <a:pt x="31" y="301"/>
                  </a:lnTo>
                  <a:lnTo>
                    <a:pt x="26" y="301"/>
                  </a:lnTo>
                  <a:lnTo>
                    <a:pt x="22" y="305"/>
                  </a:lnTo>
                  <a:lnTo>
                    <a:pt x="17" y="301"/>
                  </a:lnTo>
                  <a:lnTo>
                    <a:pt x="13" y="296"/>
                  </a:lnTo>
                  <a:lnTo>
                    <a:pt x="4" y="292"/>
                  </a:lnTo>
                  <a:lnTo>
                    <a:pt x="0" y="287"/>
                  </a:lnTo>
                  <a:lnTo>
                    <a:pt x="0" y="283"/>
                  </a:lnTo>
                  <a:lnTo>
                    <a:pt x="0" y="279"/>
                  </a:lnTo>
                  <a:lnTo>
                    <a:pt x="4" y="274"/>
                  </a:lnTo>
                  <a:lnTo>
                    <a:pt x="13" y="265"/>
                  </a:lnTo>
                  <a:lnTo>
                    <a:pt x="22" y="256"/>
                  </a:lnTo>
                  <a:lnTo>
                    <a:pt x="22" y="252"/>
                  </a:lnTo>
                  <a:lnTo>
                    <a:pt x="26" y="243"/>
                  </a:lnTo>
                  <a:lnTo>
                    <a:pt x="26" y="230"/>
                  </a:lnTo>
                  <a:lnTo>
                    <a:pt x="31" y="212"/>
                  </a:lnTo>
                  <a:lnTo>
                    <a:pt x="39" y="190"/>
                  </a:lnTo>
                  <a:lnTo>
                    <a:pt x="61" y="199"/>
                  </a:lnTo>
                  <a:lnTo>
                    <a:pt x="57" y="168"/>
                  </a:lnTo>
                  <a:lnTo>
                    <a:pt x="61" y="150"/>
                  </a:lnTo>
                  <a:lnTo>
                    <a:pt x="57" y="141"/>
                  </a:lnTo>
                  <a:lnTo>
                    <a:pt x="44" y="128"/>
                  </a:lnTo>
                  <a:lnTo>
                    <a:pt x="31" y="111"/>
                  </a:lnTo>
                  <a:lnTo>
                    <a:pt x="22" y="93"/>
                  </a:lnTo>
                  <a:lnTo>
                    <a:pt x="44" y="75"/>
                  </a:lnTo>
                  <a:lnTo>
                    <a:pt x="53" y="75"/>
                  </a:lnTo>
                  <a:lnTo>
                    <a:pt x="57" y="75"/>
                  </a:lnTo>
                  <a:lnTo>
                    <a:pt x="61" y="75"/>
                  </a:lnTo>
                  <a:lnTo>
                    <a:pt x="74" y="62"/>
                  </a:lnTo>
                  <a:lnTo>
                    <a:pt x="83" y="62"/>
                  </a:lnTo>
                  <a:lnTo>
                    <a:pt x="88" y="62"/>
                  </a:lnTo>
                  <a:lnTo>
                    <a:pt x="92" y="57"/>
                  </a:lnTo>
                  <a:lnTo>
                    <a:pt x="96" y="62"/>
                  </a:lnTo>
                  <a:lnTo>
                    <a:pt x="101" y="62"/>
                  </a:lnTo>
                  <a:lnTo>
                    <a:pt x="105" y="57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9" y="44"/>
                  </a:lnTo>
                  <a:lnTo>
                    <a:pt x="118" y="49"/>
                  </a:lnTo>
                  <a:lnTo>
                    <a:pt x="123" y="44"/>
                  </a:lnTo>
                  <a:lnTo>
                    <a:pt x="123" y="40"/>
                  </a:lnTo>
                  <a:lnTo>
                    <a:pt x="123" y="35"/>
                  </a:lnTo>
                  <a:lnTo>
                    <a:pt x="127" y="31"/>
                  </a:lnTo>
                  <a:lnTo>
                    <a:pt x="136" y="22"/>
                  </a:lnTo>
                  <a:lnTo>
                    <a:pt x="140" y="18"/>
                  </a:lnTo>
                  <a:lnTo>
                    <a:pt x="140" y="13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8" y="0"/>
                  </a:lnTo>
                  <a:lnTo>
                    <a:pt x="171" y="0"/>
                  </a:lnTo>
                  <a:lnTo>
                    <a:pt x="166" y="9"/>
                  </a:lnTo>
                  <a:lnTo>
                    <a:pt x="162" y="13"/>
                  </a:lnTo>
                  <a:lnTo>
                    <a:pt x="158" y="18"/>
                  </a:lnTo>
                  <a:lnTo>
                    <a:pt x="153" y="22"/>
                  </a:lnTo>
                  <a:lnTo>
                    <a:pt x="149" y="26"/>
                  </a:lnTo>
                  <a:lnTo>
                    <a:pt x="153" y="31"/>
                  </a:lnTo>
                  <a:lnTo>
                    <a:pt x="158" y="35"/>
                  </a:lnTo>
                  <a:lnTo>
                    <a:pt x="166" y="35"/>
                  </a:lnTo>
                  <a:lnTo>
                    <a:pt x="171" y="44"/>
                  </a:lnTo>
                  <a:lnTo>
                    <a:pt x="175" y="49"/>
                  </a:lnTo>
                  <a:lnTo>
                    <a:pt x="180" y="53"/>
                  </a:lnTo>
                  <a:lnTo>
                    <a:pt x="184" y="57"/>
                  </a:lnTo>
                  <a:lnTo>
                    <a:pt x="188" y="53"/>
                  </a:lnTo>
                  <a:lnTo>
                    <a:pt x="188" y="57"/>
                  </a:lnTo>
                  <a:lnTo>
                    <a:pt x="197" y="62"/>
                  </a:lnTo>
                  <a:lnTo>
                    <a:pt x="201" y="71"/>
                  </a:lnTo>
                  <a:lnTo>
                    <a:pt x="210" y="75"/>
                  </a:lnTo>
                  <a:lnTo>
                    <a:pt x="215" y="75"/>
                  </a:lnTo>
                  <a:lnTo>
                    <a:pt x="215" y="80"/>
                  </a:lnTo>
                  <a:lnTo>
                    <a:pt x="210" y="84"/>
                  </a:lnTo>
                  <a:lnTo>
                    <a:pt x="206" y="93"/>
                  </a:lnTo>
                  <a:lnTo>
                    <a:pt x="201" y="102"/>
                  </a:lnTo>
                  <a:lnTo>
                    <a:pt x="197" y="111"/>
                  </a:lnTo>
                  <a:lnTo>
                    <a:pt x="188" y="119"/>
                  </a:lnTo>
                  <a:lnTo>
                    <a:pt x="184" y="124"/>
                  </a:lnTo>
                  <a:lnTo>
                    <a:pt x="184" y="128"/>
                  </a:lnTo>
                  <a:lnTo>
                    <a:pt x="184" y="137"/>
                  </a:lnTo>
                  <a:lnTo>
                    <a:pt x="188" y="137"/>
                  </a:lnTo>
                  <a:lnTo>
                    <a:pt x="184" y="141"/>
                  </a:lnTo>
                  <a:lnTo>
                    <a:pt x="180" y="146"/>
                  </a:lnTo>
                  <a:lnTo>
                    <a:pt x="175" y="155"/>
                  </a:lnTo>
                  <a:lnTo>
                    <a:pt x="180" y="164"/>
                  </a:lnTo>
                  <a:lnTo>
                    <a:pt x="184" y="172"/>
                  </a:lnTo>
                  <a:lnTo>
                    <a:pt x="188" y="181"/>
                  </a:lnTo>
                  <a:lnTo>
                    <a:pt x="184" y="186"/>
                  </a:lnTo>
                  <a:lnTo>
                    <a:pt x="188" y="186"/>
                  </a:lnTo>
                  <a:lnTo>
                    <a:pt x="193" y="190"/>
                  </a:lnTo>
                  <a:lnTo>
                    <a:pt x="197" y="195"/>
                  </a:lnTo>
                  <a:lnTo>
                    <a:pt x="201" y="199"/>
                  </a:lnTo>
                  <a:lnTo>
                    <a:pt x="206" y="199"/>
                  </a:lnTo>
                  <a:lnTo>
                    <a:pt x="206" y="195"/>
                  </a:lnTo>
                  <a:lnTo>
                    <a:pt x="210" y="203"/>
                  </a:lnTo>
                  <a:lnTo>
                    <a:pt x="210" y="212"/>
                  </a:lnTo>
                  <a:lnTo>
                    <a:pt x="210" y="217"/>
                  </a:lnTo>
                  <a:lnTo>
                    <a:pt x="215" y="230"/>
                  </a:lnTo>
                  <a:lnTo>
                    <a:pt x="219" y="230"/>
                  </a:lnTo>
                  <a:lnTo>
                    <a:pt x="223" y="226"/>
                  </a:lnTo>
                  <a:lnTo>
                    <a:pt x="228" y="226"/>
                  </a:lnTo>
                  <a:lnTo>
                    <a:pt x="232" y="226"/>
                  </a:lnTo>
                  <a:lnTo>
                    <a:pt x="236" y="230"/>
                  </a:lnTo>
                  <a:lnTo>
                    <a:pt x="241" y="239"/>
                  </a:lnTo>
                  <a:lnTo>
                    <a:pt x="241" y="248"/>
                  </a:lnTo>
                  <a:lnTo>
                    <a:pt x="241" y="256"/>
                  </a:lnTo>
                  <a:lnTo>
                    <a:pt x="241" y="265"/>
                  </a:lnTo>
                  <a:lnTo>
                    <a:pt x="236" y="270"/>
                  </a:lnTo>
                  <a:lnTo>
                    <a:pt x="232" y="274"/>
                  </a:lnTo>
                  <a:lnTo>
                    <a:pt x="236" y="279"/>
                  </a:lnTo>
                  <a:lnTo>
                    <a:pt x="236" y="283"/>
                  </a:lnTo>
                  <a:lnTo>
                    <a:pt x="241" y="283"/>
                  </a:lnTo>
                  <a:lnTo>
                    <a:pt x="241" y="279"/>
                  </a:lnTo>
                  <a:lnTo>
                    <a:pt x="245" y="283"/>
                  </a:lnTo>
                  <a:lnTo>
                    <a:pt x="245" y="292"/>
                  </a:lnTo>
                  <a:lnTo>
                    <a:pt x="241" y="301"/>
                  </a:lnTo>
                  <a:lnTo>
                    <a:pt x="241" y="310"/>
                  </a:lnTo>
                  <a:lnTo>
                    <a:pt x="236" y="314"/>
                  </a:lnTo>
                  <a:lnTo>
                    <a:pt x="228" y="314"/>
                  </a:lnTo>
                  <a:lnTo>
                    <a:pt x="223" y="314"/>
                  </a:lnTo>
                  <a:lnTo>
                    <a:pt x="215" y="314"/>
                  </a:lnTo>
                  <a:lnTo>
                    <a:pt x="210" y="318"/>
                  </a:lnTo>
                  <a:lnTo>
                    <a:pt x="210" y="323"/>
                  </a:lnTo>
                  <a:lnTo>
                    <a:pt x="210" y="332"/>
                  </a:lnTo>
                  <a:lnTo>
                    <a:pt x="210" y="336"/>
                  </a:lnTo>
                  <a:lnTo>
                    <a:pt x="206" y="336"/>
                  </a:lnTo>
                  <a:lnTo>
                    <a:pt x="206" y="341"/>
                  </a:lnTo>
                  <a:lnTo>
                    <a:pt x="215" y="345"/>
                  </a:lnTo>
                  <a:lnTo>
                    <a:pt x="223" y="345"/>
                  </a:lnTo>
                  <a:lnTo>
                    <a:pt x="228" y="345"/>
                  </a:lnTo>
                  <a:lnTo>
                    <a:pt x="232" y="341"/>
                  </a:lnTo>
                  <a:lnTo>
                    <a:pt x="236" y="332"/>
                  </a:lnTo>
                  <a:lnTo>
                    <a:pt x="245" y="323"/>
                  </a:lnTo>
                  <a:lnTo>
                    <a:pt x="250" y="318"/>
                  </a:lnTo>
                  <a:lnTo>
                    <a:pt x="258" y="314"/>
                  </a:lnTo>
                  <a:lnTo>
                    <a:pt x="263" y="314"/>
                  </a:lnTo>
                  <a:lnTo>
                    <a:pt x="267" y="318"/>
                  </a:lnTo>
                  <a:lnTo>
                    <a:pt x="267" y="323"/>
                  </a:lnTo>
                  <a:lnTo>
                    <a:pt x="263" y="327"/>
                  </a:lnTo>
                  <a:lnTo>
                    <a:pt x="267" y="332"/>
                  </a:lnTo>
                  <a:lnTo>
                    <a:pt x="276" y="336"/>
                  </a:lnTo>
                  <a:lnTo>
                    <a:pt x="285" y="336"/>
                  </a:lnTo>
                  <a:lnTo>
                    <a:pt x="289" y="341"/>
                  </a:lnTo>
                  <a:lnTo>
                    <a:pt x="293" y="345"/>
                  </a:lnTo>
                  <a:lnTo>
                    <a:pt x="298" y="345"/>
                  </a:lnTo>
                  <a:lnTo>
                    <a:pt x="302" y="341"/>
                  </a:lnTo>
                  <a:lnTo>
                    <a:pt x="311" y="341"/>
                  </a:lnTo>
                  <a:lnTo>
                    <a:pt x="320" y="336"/>
                  </a:lnTo>
                  <a:lnTo>
                    <a:pt x="333" y="332"/>
                  </a:lnTo>
                  <a:lnTo>
                    <a:pt x="342" y="332"/>
                  </a:lnTo>
                  <a:lnTo>
                    <a:pt x="350" y="332"/>
                  </a:lnTo>
                  <a:lnTo>
                    <a:pt x="363" y="336"/>
                  </a:lnTo>
                  <a:lnTo>
                    <a:pt x="377" y="336"/>
                  </a:lnTo>
                  <a:lnTo>
                    <a:pt x="381" y="341"/>
                  </a:lnTo>
                  <a:lnTo>
                    <a:pt x="385" y="345"/>
                  </a:lnTo>
                  <a:lnTo>
                    <a:pt x="385" y="358"/>
                  </a:lnTo>
                  <a:lnTo>
                    <a:pt x="385" y="376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403" y="380"/>
                  </a:lnTo>
                  <a:lnTo>
                    <a:pt x="433" y="380"/>
                  </a:lnTo>
                  <a:lnTo>
                    <a:pt x="464" y="380"/>
                  </a:lnTo>
                  <a:lnTo>
                    <a:pt x="499" y="380"/>
                  </a:lnTo>
                  <a:lnTo>
                    <a:pt x="508" y="380"/>
                  </a:lnTo>
                  <a:lnTo>
                    <a:pt x="512" y="371"/>
                  </a:lnTo>
                  <a:lnTo>
                    <a:pt x="512" y="358"/>
                  </a:lnTo>
                  <a:lnTo>
                    <a:pt x="517" y="345"/>
                  </a:lnTo>
                  <a:lnTo>
                    <a:pt x="517" y="341"/>
                  </a:lnTo>
                  <a:lnTo>
                    <a:pt x="517" y="336"/>
                  </a:lnTo>
                  <a:lnTo>
                    <a:pt x="525" y="336"/>
                  </a:lnTo>
                  <a:lnTo>
                    <a:pt x="534" y="336"/>
                  </a:lnTo>
                  <a:lnTo>
                    <a:pt x="547" y="336"/>
                  </a:lnTo>
                  <a:lnTo>
                    <a:pt x="552" y="341"/>
                  </a:lnTo>
                  <a:lnTo>
                    <a:pt x="556" y="341"/>
                  </a:lnTo>
                  <a:lnTo>
                    <a:pt x="556" y="345"/>
                  </a:lnTo>
                  <a:lnTo>
                    <a:pt x="556" y="349"/>
                  </a:lnTo>
                  <a:lnTo>
                    <a:pt x="552" y="358"/>
                  </a:lnTo>
                  <a:lnTo>
                    <a:pt x="556" y="358"/>
                  </a:lnTo>
                  <a:lnTo>
                    <a:pt x="556" y="363"/>
                  </a:lnTo>
                  <a:lnTo>
                    <a:pt x="560" y="371"/>
                  </a:lnTo>
                  <a:lnTo>
                    <a:pt x="574" y="376"/>
                  </a:lnTo>
                  <a:lnTo>
                    <a:pt x="591" y="376"/>
                  </a:lnTo>
                  <a:lnTo>
                    <a:pt x="622" y="380"/>
                  </a:lnTo>
                  <a:lnTo>
                    <a:pt x="648" y="380"/>
                  </a:lnTo>
                  <a:lnTo>
                    <a:pt x="679" y="380"/>
                  </a:lnTo>
                  <a:lnTo>
                    <a:pt x="696" y="380"/>
                  </a:lnTo>
                  <a:lnTo>
                    <a:pt x="714" y="385"/>
                  </a:lnTo>
                  <a:lnTo>
                    <a:pt x="736" y="385"/>
                  </a:lnTo>
                  <a:lnTo>
                    <a:pt x="740" y="385"/>
                  </a:lnTo>
                  <a:lnTo>
                    <a:pt x="744" y="385"/>
                  </a:lnTo>
                  <a:lnTo>
                    <a:pt x="749" y="380"/>
                  </a:lnTo>
                  <a:lnTo>
                    <a:pt x="753" y="385"/>
                  </a:lnTo>
                  <a:lnTo>
                    <a:pt x="758" y="389"/>
                  </a:lnTo>
                  <a:lnTo>
                    <a:pt x="766" y="389"/>
                  </a:lnTo>
                  <a:lnTo>
                    <a:pt x="784" y="394"/>
                  </a:lnTo>
                  <a:lnTo>
                    <a:pt x="797" y="394"/>
                  </a:lnTo>
                  <a:lnTo>
                    <a:pt x="819" y="398"/>
                  </a:lnTo>
                  <a:lnTo>
                    <a:pt x="832" y="402"/>
                  </a:lnTo>
                  <a:lnTo>
                    <a:pt x="845" y="407"/>
                  </a:lnTo>
                  <a:lnTo>
                    <a:pt x="854" y="411"/>
                  </a:lnTo>
                  <a:lnTo>
                    <a:pt x="858" y="420"/>
                  </a:lnTo>
                  <a:lnTo>
                    <a:pt x="858" y="429"/>
                  </a:lnTo>
                  <a:lnTo>
                    <a:pt x="858" y="442"/>
                  </a:lnTo>
                  <a:lnTo>
                    <a:pt x="863" y="460"/>
                  </a:lnTo>
                  <a:lnTo>
                    <a:pt x="867" y="469"/>
                  </a:lnTo>
                  <a:lnTo>
                    <a:pt x="867" y="473"/>
                  </a:lnTo>
                  <a:lnTo>
                    <a:pt x="858" y="478"/>
                  </a:lnTo>
                  <a:lnTo>
                    <a:pt x="849" y="478"/>
                  </a:lnTo>
                  <a:lnTo>
                    <a:pt x="836" y="482"/>
                  </a:lnTo>
                  <a:lnTo>
                    <a:pt x="823" y="486"/>
                  </a:lnTo>
                  <a:lnTo>
                    <a:pt x="810" y="491"/>
                  </a:lnTo>
                  <a:lnTo>
                    <a:pt x="797" y="495"/>
                  </a:lnTo>
                  <a:lnTo>
                    <a:pt x="788" y="500"/>
                  </a:lnTo>
                  <a:lnTo>
                    <a:pt x="779" y="500"/>
                  </a:lnTo>
                  <a:lnTo>
                    <a:pt x="775" y="500"/>
                  </a:lnTo>
                  <a:lnTo>
                    <a:pt x="766" y="504"/>
                  </a:lnTo>
                  <a:lnTo>
                    <a:pt x="762" y="504"/>
                  </a:lnTo>
                  <a:lnTo>
                    <a:pt x="758" y="504"/>
                  </a:lnTo>
                  <a:lnTo>
                    <a:pt x="753" y="504"/>
                  </a:lnTo>
                  <a:lnTo>
                    <a:pt x="731" y="517"/>
                  </a:lnTo>
                  <a:lnTo>
                    <a:pt x="727" y="517"/>
                  </a:lnTo>
                  <a:lnTo>
                    <a:pt x="714" y="522"/>
                  </a:lnTo>
                  <a:lnTo>
                    <a:pt x="705" y="522"/>
                  </a:lnTo>
                  <a:lnTo>
                    <a:pt x="696" y="522"/>
                  </a:lnTo>
                  <a:lnTo>
                    <a:pt x="683" y="526"/>
                  </a:lnTo>
                  <a:lnTo>
                    <a:pt x="679" y="526"/>
                  </a:lnTo>
                  <a:lnTo>
                    <a:pt x="670" y="531"/>
                  </a:lnTo>
                  <a:lnTo>
                    <a:pt x="666" y="531"/>
                  </a:lnTo>
                  <a:lnTo>
                    <a:pt x="661" y="531"/>
                  </a:lnTo>
                  <a:lnTo>
                    <a:pt x="652" y="535"/>
                  </a:lnTo>
                  <a:lnTo>
                    <a:pt x="648" y="535"/>
                  </a:lnTo>
                  <a:lnTo>
                    <a:pt x="644" y="535"/>
                  </a:lnTo>
                  <a:lnTo>
                    <a:pt x="639" y="540"/>
                  </a:lnTo>
                  <a:lnTo>
                    <a:pt x="635" y="540"/>
                  </a:lnTo>
                  <a:lnTo>
                    <a:pt x="631" y="553"/>
                  </a:lnTo>
                  <a:lnTo>
                    <a:pt x="626" y="557"/>
                  </a:lnTo>
                  <a:lnTo>
                    <a:pt x="631" y="557"/>
                  </a:lnTo>
                  <a:lnTo>
                    <a:pt x="631" y="562"/>
                  </a:lnTo>
                  <a:lnTo>
                    <a:pt x="635" y="562"/>
                  </a:lnTo>
                  <a:lnTo>
                    <a:pt x="639" y="562"/>
                  </a:lnTo>
                  <a:lnTo>
                    <a:pt x="639" y="566"/>
                  </a:lnTo>
                  <a:lnTo>
                    <a:pt x="644" y="571"/>
                  </a:lnTo>
                  <a:lnTo>
                    <a:pt x="644" y="575"/>
                  </a:lnTo>
                  <a:lnTo>
                    <a:pt x="652" y="575"/>
                  </a:lnTo>
                  <a:lnTo>
                    <a:pt x="652" y="579"/>
                  </a:lnTo>
                  <a:lnTo>
                    <a:pt x="652" y="584"/>
                  </a:lnTo>
                  <a:lnTo>
                    <a:pt x="652" y="593"/>
                  </a:lnTo>
                  <a:lnTo>
                    <a:pt x="648" y="593"/>
                  </a:lnTo>
                  <a:lnTo>
                    <a:pt x="644" y="597"/>
                  </a:lnTo>
                  <a:lnTo>
                    <a:pt x="631" y="606"/>
                  </a:lnTo>
                  <a:lnTo>
                    <a:pt x="631" y="610"/>
                  </a:lnTo>
                  <a:lnTo>
                    <a:pt x="626" y="615"/>
                  </a:lnTo>
                  <a:lnTo>
                    <a:pt x="617" y="615"/>
                  </a:lnTo>
                  <a:lnTo>
                    <a:pt x="613" y="615"/>
                  </a:lnTo>
                  <a:lnTo>
                    <a:pt x="613" y="632"/>
                  </a:lnTo>
                  <a:lnTo>
                    <a:pt x="617" y="641"/>
                  </a:lnTo>
                  <a:lnTo>
                    <a:pt x="626" y="646"/>
                  </a:lnTo>
                  <a:lnTo>
                    <a:pt x="631" y="646"/>
                  </a:lnTo>
                  <a:lnTo>
                    <a:pt x="626" y="655"/>
                  </a:lnTo>
                  <a:lnTo>
                    <a:pt x="626" y="659"/>
                  </a:lnTo>
                  <a:lnTo>
                    <a:pt x="626" y="663"/>
                  </a:lnTo>
                  <a:lnTo>
                    <a:pt x="626" y="677"/>
                  </a:lnTo>
                  <a:lnTo>
                    <a:pt x="626" y="694"/>
                  </a:lnTo>
                  <a:lnTo>
                    <a:pt x="626" y="699"/>
                  </a:lnTo>
                  <a:lnTo>
                    <a:pt x="635" y="699"/>
                  </a:lnTo>
                  <a:lnTo>
                    <a:pt x="639" y="703"/>
                  </a:lnTo>
                  <a:lnTo>
                    <a:pt x="652" y="699"/>
                  </a:lnTo>
                  <a:lnTo>
                    <a:pt x="652" y="703"/>
                  </a:lnTo>
                  <a:lnTo>
                    <a:pt x="652" y="708"/>
                  </a:lnTo>
                  <a:lnTo>
                    <a:pt x="652" y="712"/>
                  </a:lnTo>
                  <a:lnTo>
                    <a:pt x="657" y="712"/>
                  </a:lnTo>
                  <a:lnTo>
                    <a:pt x="661" y="717"/>
                  </a:lnTo>
                  <a:lnTo>
                    <a:pt x="657" y="721"/>
                  </a:lnTo>
                  <a:lnTo>
                    <a:pt x="652" y="725"/>
                  </a:lnTo>
                  <a:lnTo>
                    <a:pt x="657" y="725"/>
                  </a:lnTo>
                  <a:lnTo>
                    <a:pt x="657" y="730"/>
                  </a:lnTo>
                  <a:lnTo>
                    <a:pt x="661" y="734"/>
                  </a:lnTo>
                  <a:lnTo>
                    <a:pt x="661" y="739"/>
                  </a:lnTo>
                  <a:lnTo>
                    <a:pt x="661" y="743"/>
                  </a:lnTo>
                  <a:lnTo>
                    <a:pt x="666" y="747"/>
                  </a:lnTo>
                  <a:lnTo>
                    <a:pt x="666" y="752"/>
                  </a:lnTo>
                  <a:lnTo>
                    <a:pt x="666" y="756"/>
                  </a:lnTo>
                  <a:lnTo>
                    <a:pt x="666" y="761"/>
                  </a:lnTo>
                  <a:lnTo>
                    <a:pt x="666" y="765"/>
                  </a:lnTo>
                  <a:lnTo>
                    <a:pt x="670" y="770"/>
                  </a:lnTo>
                  <a:lnTo>
                    <a:pt x="670" y="778"/>
                  </a:lnTo>
                  <a:lnTo>
                    <a:pt x="666" y="783"/>
                  </a:lnTo>
                  <a:lnTo>
                    <a:pt x="661" y="783"/>
                  </a:lnTo>
                  <a:lnTo>
                    <a:pt x="661" y="787"/>
                  </a:lnTo>
                  <a:lnTo>
                    <a:pt x="666" y="787"/>
                  </a:lnTo>
                  <a:lnTo>
                    <a:pt x="666" y="792"/>
                  </a:lnTo>
                  <a:lnTo>
                    <a:pt x="674" y="796"/>
                  </a:lnTo>
                  <a:lnTo>
                    <a:pt x="674" y="801"/>
                  </a:lnTo>
                  <a:lnTo>
                    <a:pt x="674" y="805"/>
                  </a:lnTo>
                  <a:lnTo>
                    <a:pt x="674" y="809"/>
                  </a:lnTo>
                  <a:lnTo>
                    <a:pt x="674" y="814"/>
                  </a:lnTo>
                  <a:lnTo>
                    <a:pt x="674" y="818"/>
                  </a:lnTo>
                  <a:lnTo>
                    <a:pt x="670" y="818"/>
                  </a:lnTo>
                  <a:lnTo>
                    <a:pt x="670" y="823"/>
                  </a:lnTo>
                  <a:lnTo>
                    <a:pt x="674" y="823"/>
                  </a:lnTo>
                  <a:lnTo>
                    <a:pt x="674" y="827"/>
                  </a:lnTo>
                  <a:lnTo>
                    <a:pt x="674" y="832"/>
                  </a:lnTo>
                  <a:lnTo>
                    <a:pt x="674" y="836"/>
                  </a:lnTo>
                  <a:lnTo>
                    <a:pt x="670" y="836"/>
                  </a:lnTo>
                  <a:lnTo>
                    <a:pt x="674" y="840"/>
                  </a:lnTo>
                  <a:lnTo>
                    <a:pt x="670" y="845"/>
                  </a:lnTo>
                  <a:lnTo>
                    <a:pt x="670" y="849"/>
                  </a:lnTo>
                  <a:lnTo>
                    <a:pt x="666" y="849"/>
                  </a:lnTo>
                  <a:lnTo>
                    <a:pt x="661" y="849"/>
                  </a:lnTo>
                  <a:lnTo>
                    <a:pt x="661" y="854"/>
                  </a:lnTo>
                  <a:lnTo>
                    <a:pt x="657" y="854"/>
                  </a:lnTo>
                  <a:lnTo>
                    <a:pt x="652" y="854"/>
                  </a:lnTo>
                  <a:lnTo>
                    <a:pt x="648" y="858"/>
                  </a:lnTo>
                  <a:lnTo>
                    <a:pt x="635" y="858"/>
                  </a:lnTo>
                  <a:lnTo>
                    <a:pt x="617" y="858"/>
                  </a:lnTo>
                  <a:lnTo>
                    <a:pt x="609" y="858"/>
                  </a:lnTo>
                  <a:lnTo>
                    <a:pt x="591" y="858"/>
                  </a:lnTo>
                  <a:lnTo>
                    <a:pt x="582" y="867"/>
                  </a:lnTo>
                  <a:lnTo>
                    <a:pt x="569" y="876"/>
                  </a:lnTo>
                  <a:lnTo>
                    <a:pt x="556" y="885"/>
                  </a:lnTo>
                  <a:lnTo>
                    <a:pt x="547" y="885"/>
                  </a:lnTo>
                  <a:lnTo>
                    <a:pt x="539" y="885"/>
                  </a:lnTo>
                  <a:lnTo>
                    <a:pt x="530" y="880"/>
                  </a:lnTo>
                  <a:lnTo>
                    <a:pt x="525" y="880"/>
                  </a:lnTo>
                  <a:lnTo>
                    <a:pt x="517" y="876"/>
                  </a:lnTo>
                  <a:lnTo>
                    <a:pt x="512" y="876"/>
                  </a:lnTo>
                  <a:lnTo>
                    <a:pt x="504" y="871"/>
                  </a:lnTo>
                  <a:lnTo>
                    <a:pt x="495" y="871"/>
                  </a:lnTo>
                  <a:lnTo>
                    <a:pt x="490" y="871"/>
                  </a:lnTo>
                  <a:lnTo>
                    <a:pt x="486" y="871"/>
                  </a:lnTo>
                  <a:lnTo>
                    <a:pt x="477" y="871"/>
                  </a:lnTo>
                  <a:lnTo>
                    <a:pt x="469" y="871"/>
                  </a:lnTo>
                  <a:lnTo>
                    <a:pt x="464" y="871"/>
                  </a:lnTo>
                  <a:lnTo>
                    <a:pt x="455" y="867"/>
                  </a:lnTo>
                  <a:lnTo>
                    <a:pt x="451" y="867"/>
                  </a:lnTo>
                  <a:lnTo>
                    <a:pt x="442" y="858"/>
                  </a:lnTo>
                  <a:lnTo>
                    <a:pt x="429" y="854"/>
                  </a:lnTo>
                  <a:lnTo>
                    <a:pt x="420" y="849"/>
                  </a:lnTo>
                  <a:lnTo>
                    <a:pt x="403" y="849"/>
                  </a:lnTo>
                  <a:lnTo>
                    <a:pt x="394" y="845"/>
                  </a:lnTo>
                  <a:lnTo>
                    <a:pt x="381" y="840"/>
                  </a:lnTo>
                  <a:lnTo>
                    <a:pt x="372" y="832"/>
                  </a:lnTo>
                  <a:lnTo>
                    <a:pt x="363" y="818"/>
                  </a:lnTo>
                  <a:lnTo>
                    <a:pt x="355" y="801"/>
                  </a:lnTo>
                  <a:lnTo>
                    <a:pt x="350" y="792"/>
                  </a:lnTo>
                  <a:lnTo>
                    <a:pt x="342" y="778"/>
                  </a:lnTo>
                  <a:lnTo>
                    <a:pt x="328" y="770"/>
                  </a:lnTo>
                  <a:lnTo>
                    <a:pt x="320" y="761"/>
                  </a:lnTo>
                  <a:lnTo>
                    <a:pt x="315" y="761"/>
                  </a:lnTo>
                  <a:lnTo>
                    <a:pt x="315" y="756"/>
                  </a:lnTo>
                  <a:lnTo>
                    <a:pt x="315" y="752"/>
                  </a:lnTo>
                  <a:lnTo>
                    <a:pt x="311" y="747"/>
                  </a:lnTo>
                  <a:lnTo>
                    <a:pt x="293" y="747"/>
                  </a:lnTo>
                  <a:lnTo>
                    <a:pt x="276" y="743"/>
                  </a:lnTo>
                  <a:lnTo>
                    <a:pt x="267" y="739"/>
                  </a:lnTo>
                  <a:lnTo>
                    <a:pt x="258" y="734"/>
                  </a:lnTo>
                  <a:lnTo>
                    <a:pt x="250" y="725"/>
                  </a:lnTo>
                  <a:lnTo>
                    <a:pt x="250" y="717"/>
                  </a:lnTo>
                  <a:lnTo>
                    <a:pt x="250" y="708"/>
                  </a:lnTo>
                  <a:lnTo>
                    <a:pt x="250" y="694"/>
                  </a:lnTo>
                  <a:lnTo>
                    <a:pt x="250" y="681"/>
                  </a:lnTo>
                  <a:lnTo>
                    <a:pt x="245" y="672"/>
                  </a:lnTo>
                  <a:lnTo>
                    <a:pt x="241" y="668"/>
                  </a:lnTo>
                  <a:lnTo>
                    <a:pt x="236" y="663"/>
                  </a:lnTo>
                  <a:lnTo>
                    <a:pt x="228" y="663"/>
                  </a:lnTo>
                  <a:lnTo>
                    <a:pt x="228" y="659"/>
                  </a:lnTo>
                  <a:lnTo>
                    <a:pt x="223" y="655"/>
                  </a:lnTo>
                  <a:lnTo>
                    <a:pt x="219" y="646"/>
                  </a:lnTo>
                  <a:lnTo>
                    <a:pt x="215" y="632"/>
                  </a:lnTo>
                  <a:lnTo>
                    <a:pt x="210" y="624"/>
                  </a:lnTo>
                  <a:lnTo>
                    <a:pt x="201" y="615"/>
                  </a:lnTo>
                  <a:lnTo>
                    <a:pt x="193" y="601"/>
                  </a:lnTo>
                  <a:lnTo>
                    <a:pt x="188" y="601"/>
                  </a:lnTo>
                  <a:lnTo>
                    <a:pt x="184" y="601"/>
                  </a:lnTo>
                  <a:lnTo>
                    <a:pt x="184" y="597"/>
                  </a:lnTo>
                  <a:lnTo>
                    <a:pt x="175" y="593"/>
                  </a:lnTo>
                  <a:lnTo>
                    <a:pt x="166" y="588"/>
                  </a:lnTo>
                  <a:lnTo>
                    <a:pt x="149" y="588"/>
                  </a:lnTo>
                  <a:lnTo>
                    <a:pt x="140" y="588"/>
                  </a:lnTo>
                  <a:lnTo>
                    <a:pt x="136" y="588"/>
                  </a:lnTo>
                  <a:lnTo>
                    <a:pt x="127" y="588"/>
                  </a:lnTo>
                  <a:lnTo>
                    <a:pt x="118" y="584"/>
                  </a:lnTo>
                  <a:lnTo>
                    <a:pt x="109" y="579"/>
                  </a:lnTo>
                  <a:lnTo>
                    <a:pt x="101" y="575"/>
                  </a:lnTo>
                  <a:lnTo>
                    <a:pt x="92" y="575"/>
                  </a:lnTo>
                  <a:lnTo>
                    <a:pt x="83" y="571"/>
                  </a:lnTo>
                  <a:lnTo>
                    <a:pt x="66" y="562"/>
                  </a:lnTo>
                  <a:lnTo>
                    <a:pt x="66" y="557"/>
                  </a:lnTo>
                  <a:lnTo>
                    <a:pt x="61" y="544"/>
                  </a:lnTo>
                  <a:lnTo>
                    <a:pt x="57" y="531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1499" y="2069"/>
              <a:ext cx="447" cy="376"/>
            </a:xfrm>
            <a:custGeom>
              <a:avLst/>
              <a:gdLst>
                <a:gd name="T0" fmla="*/ 197 w 447"/>
                <a:gd name="T1" fmla="*/ 0 h 376"/>
                <a:gd name="T2" fmla="*/ 236 w 447"/>
                <a:gd name="T3" fmla="*/ 13 h 376"/>
                <a:gd name="T4" fmla="*/ 276 w 447"/>
                <a:gd name="T5" fmla="*/ 40 h 376"/>
                <a:gd name="T6" fmla="*/ 267 w 447"/>
                <a:gd name="T7" fmla="*/ 67 h 376"/>
                <a:gd name="T8" fmla="*/ 285 w 447"/>
                <a:gd name="T9" fmla="*/ 97 h 376"/>
                <a:gd name="T10" fmla="*/ 311 w 447"/>
                <a:gd name="T11" fmla="*/ 111 h 376"/>
                <a:gd name="T12" fmla="*/ 337 w 447"/>
                <a:gd name="T13" fmla="*/ 115 h 376"/>
                <a:gd name="T14" fmla="*/ 320 w 447"/>
                <a:gd name="T15" fmla="*/ 137 h 376"/>
                <a:gd name="T16" fmla="*/ 324 w 447"/>
                <a:gd name="T17" fmla="*/ 173 h 376"/>
                <a:gd name="T18" fmla="*/ 381 w 447"/>
                <a:gd name="T19" fmla="*/ 204 h 376"/>
                <a:gd name="T20" fmla="*/ 394 w 447"/>
                <a:gd name="T21" fmla="*/ 248 h 376"/>
                <a:gd name="T22" fmla="*/ 412 w 447"/>
                <a:gd name="T23" fmla="*/ 257 h 376"/>
                <a:gd name="T24" fmla="*/ 407 w 447"/>
                <a:gd name="T25" fmla="*/ 305 h 376"/>
                <a:gd name="T26" fmla="*/ 438 w 447"/>
                <a:gd name="T27" fmla="*/ 314 h 376"/>
                <a:gd name="T28" fmla="*/ 447 w 447"/>
                <a:gd name="T29" fmla="*/ 345 h 376"/>
                <a:gd name="T30" fmla="*/ 425 w 447"/>
                <a:gd name="T31" fmla="*/ 345 h 376"/>
                <a:gd name="T32" fmla="*/ 403 w 447"/>
                <a:gd name="T33" fmla="*/ 363 h 376"/>
                <a:gd name="T34" fmla="*/ 368 w 447"/>
                <a:gd name="T35" fmla="*/ 367 h 376"/>
                <a:gd name="T36" fmla="*/ 337 w 447"/>
                <a:gd name="T37" fmla="*/ 363 h 376"/>
                <a:gd name="T38" fmla="*/ 320 w 447"/>
                <a:gd name="T39" fmla="*/ 341 h 376"/>
                <a:gd name="T40" fmla="*/ 293 w 447"/>
                <a:gd name="T41" fmla="*/ 341 h 376"/>
                <a:gd name="T42" fmla="*/ 272 w 447"/>
                <a:gd name="T43" fmla="*/ 363 h 376"/>
                <a:gd name="T44" fmla="*/ 245 w 447"/>
                <a:gd name="T45" fmla="*/ 376 h 376"/>
                <a:gd name="T46" fmla="*/ 206 w 447"/>
                <a:gd name="T47" fmla="*/ 363 h 376"/>
                <a:gd name="T48" fmla="*/ 193 w 447"/>
                <a:gd name="T49" fmla="*/ 341 h 376"/>
                <a:gd name="T50" fmla="*/ 175 w 447"/>
                <a:gd name="T51" fmla="*/ 336 h 376"/>
                <a:gd name="T52" fmla="*/ 180 w 447"/>
                <a:gd name="T53" fmla="*/ 323 h 376"/>
                <a:gd name="T54" fmla="*/ 162 w 447"/>
                <a:gd name="T55" fmla="*/ 319 h 376"/>
                <a:gd name="T56" fmla="*/ 145 w 447"/>
                <a:gd name="T57" fmla="*/ 336 h 376"/>
                <a:gd name="T58" fmla="*/ 123 w 447"/>
                <a:gd name="T59" fmla="*/ 336 h 376"/>
                <a:gd name="T60" fmla="*/ 127 w 447"/>
                <a:gd name="T61" fmla="*/ 323 h 376"/>
                <a:gd name="T62" fmla="*/ 109 w 447"/>
                <a:gd name="T63" fmla="*/ 332 h 376"/>
                <a:gd name="T64" fmla="*/ 88 w 447"/>
                <a:gd name="T65" fmla="*/ 341 h 376"/>
                <a:gd name="T66" fmla="*/ 79 w 447"/>
                <a:gd name="T67" fmla="*/ 319 h 376"/>
                <a:gd name="T68" fmla="*/ 92 w 447"/>
                <a:gd name="T69" fmla="*/ 288 h 376"/>
                <a:gd name="T70" fmla="*/ 92 w 447"/>
                <a:gd name="T71" fmla="*/ 270 h 376"/>
                <a:gd name="T72" fmla="*/ 88 w 447"/>
                <a:gd name="T73" fmla="*/ 257 h 376"/>
                <a:gd name="T74" fmla="*/ 109 w 447"/>
                <a:gd name="T75" fmla="*/ 248 h 376"/>
                <a:gd name="T76" fmla="*/ 101 w 447"/>
                <a:gd name="T77" fmla="*/ 235 h 376"/>
                <a:gd name="T78" fmla="*/ 83 w 447"/>
                <a:gd name="T79" fmla="*/ 190 h 376"/>
                <a:gd name="T80" fmla="*/ 61 w 447"/>
                <a:gd name="T81" fmla="*/ 159 h 376"/>
                <a:gd name="T82" fmla="*/ 18 w 447"/>
                <a:gd name="T83" fmla="*/ 128 h 376"/>
                <a:gd name="T84" fmla="*/ 4 w 447"/>
                <a:gd name="T85" fmla="*/ 115 h 376"/>
                <a:gd name="T86" fmla="*/ 22 w 447"/>
                <a:gd name="T87" fmla="*/ 80 h 376"/>
                <a:gd name="T88" fmla="*/ 31 w 447"/>
                <a:gd name="T89" fmla="*/ 84 h 376"/>
                <a:gd name="T90" fmla="*/ 48 w 447"/>
                <a:gd name="T91" fmla="*/ 71 h 376"/>
                <a:gd name="T92" fmla="*/ 39 w 447"/>
                <a:gd name="T93" fmla="*/ 62 h 376"/>
                <a:gd name="T94" fmla="*/ 83 w 447"/>
                <a:gd name="T95" fmla="*/ 49 h 376"/>
                <a:gd name="T96" fmla="*/ 171 w 447"/>
                <a:gd name="T97" fmla="*/ 53 h 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47" h="376">
                  <a:moveTo>
                    <a:pt x="171" y="9"/>
                  </a:moveTo>
                  <a:lnTo>
                    <a:pt x="180" y="5"/>
                  </a:lnTo>
                  <a:lnTo>
                    <a:pt x="184" y="0"/>
                  </a:lnTo>
                  <a:lnTo>
                    <a:pt x="197" y="0"/>
                  </a:lnTo>
                  <a:lnTo>
                    <a:pt x="206" y="0"/>
                  </a:lnTo>
                  <a:lnTo>
                    <a:pt x="215" y="5"/>
                  </a:lnTo>
                  <a:lnTo>
                    <a:pt x="223" y="9"/>
                  </a:lnTo>
                  <a:lnTo>
                    <a:pt x="236" y="13"/>
                  </a:lnTo>
                  <a:lnTo>
                    <a:pt x="250" y="13"/>
                  </a:lnTo>
                  <a:lnTo>
                    <a:pt x="285" y="18"/>
                  </a:lnTo>
                  <a:lnTo>
                    <a:pt x="285" y="36"/>
                  </a:lnTo>
                  <a:lnTo>
                    <a:pt x="276" y="40"/>
                  </a:lnTo>
                  <a:lnTo>
                    <a:pt x="267" y="44"/>
                  </a:lnTo>
                  <a:lnTo>
                    <a:pt x="263" y="49"/>
                  </a:lnTo>
                  <a:lnTo>
                    <a:pt x="263" y="58"/>
                  </a:lnTo>
                  <a:lnTo>
                    <a:pt x="267" y="67"/>
                  </a:lnTo>
                  <a:lnTo>
                    <a:pt x="267" y="71"/>
                  </a:lnTo>
                  <a:lnTo>
                    <a:pt x="272" y="80"/>
                  </a:lnTo>
                  <a:lnTo>
                    <a:pt x="280" y="89"/>
                  </a:lnTo>
                  <a:lnTo>
                    <a:pt x="285" y="97"/>
                  </a:lnTo>
                  <a:lnTo>
                    <a:pt x="289" y="106"/>
                  </a:lnTo>
                  <a:lnTo>
                    <a:pt x="293" y="111"/>
                  </a:lnTo>
                  <a:lnTo>
                    <a:pt x="302" y="111"/>
                  </a:lnTo>
                  <a:lnTo>
                    <a:pt x="311" y="111"/>
                  </a:lnTo>
                  <a:lnTo>
                    <a:pt x="324" y="106"/>
                  </a:lnTo>
                  <a:lnTo>
                    <a:pt x="328" y="106"/>
                  </a:lnTo>
                  <a:lnTo>
                    <a:pt x="337" y="111"/>
                  </a:lnTo>
                  <a:lnTo>
                    <a:pt x="337" y="115"/>
                  </a:lnTo>
                  <a:lnTo>
                    <a:pt x="333" y="124"/>
                  </a:lnTo>
                  <a:lnTo>
                    <a:pt x="328" y="128"/>
                  </a:lnTo>
                  <a:lnTo>
                    <a:pt x="324" y="133"/>
                  </a:lnTo>
                  <a:lnTo>
                    <a:pt x="320" y="137"/>
                  </a:lnTo>
                  <a:lnTo>
                    <a:pt x="320" y="151"/>
                  </a:lnTo>
                  <a:lnTo>
                    <a:pt x="315" y="159"/>
                  </a:lnTo>
                  <a:lnTo>
                    <a:pt x="320" y="168"/>
                  </a:lnTo>
                  <a:lnTo>
                    <a:pt x="324" y="173"/>
                  </a:lnTo>
                  <a:lnTo>
                    <a:pt x="337" y="173"/>
                  </a:lnTo>
                  <a:lnTo>
                    <a:pt x="368" y="173"/>
                  </a:lnTo>
                  <a:lnTo>
                    <a:pt x="381" y="173"/>
                  </a:lnTo>
                  <a:lnTo>
                    <a:pt x="381" y="204"/>
                  </a:lnTo>
                  <a:lnTo>
                    <a:pt x="385" y="226"/>
                  </a:lnTo>
                  <a:lnTo>
                    <a:pt x="385" y="239"/>
                  </a:lnTo>
                  <a:lnTo>
                    <a:pt x="385" y="248"/>
                  </a:lnTo>
                  <a:lnTo>
                    <a:pt x="394" y="248"/>
                  </a:lnTo>
                  <a:lnTo>
                    <a:pt x="403" y="248"/>
                  </a:lnTo>
                  <a:lnTo>
                    <a:pt x="412" y="248"/>
                  </a:lnTo>
                  <a:lnTo>
                    <a:pt x="412" y="252"/>
                  </a:lnTo>
                  <a:lnTo>
                    <a:pt x="412" y="257"/>
                  </a:lnTo>
                  <a:lnTo>
                    <a:pt x="407" y="270"/>
                  </a:lnTo>
                  <a:lnTo>
                    <a:pt x="398" y="301"/>
                  </a:lnTo>
                  <a:lnTo>
                    <a:pt x="403" y="305"/>
                  </a:lnTo>
                  <a:lnTo>
                    <a:pt x="407" y="305"/>
                  </a:lnTo>
                  <a:lnTo>
                    <a:pt x="416" y="305"/>
                  </a:lnTo>
                  <a:lnTo>
                    <a:pt x="429" y="305"/>
                  </a:lnTo>
                  <a:lnTo>
                    <a:pt x="434" y="310"/>
                  </a:lnTo>
                  <a:lnTo>
                    <a:pt x="438" y="314"/>
                  </a:lnTo>
                  <a:lnTo>
                    <a:pt x="438" y="319"/>
                  </a:lnTo>
                  <a:lnTo>
                    <a:pt x="438" y="323"/>
                  </a:lnTo>
                  <a:lnTo>
                    <a:pt x="447" y="328"/>
                  </a:lnTo>
                  <a:lnTo>
                    <a:pt x="447" y="345"/>
                  </a:lnTo>
                  <a:lnTo>
                    <a:pt x="447" y="350"/>
                  </a:lnTo>
                  <a:lnTo>
                    <a:pt x="438" y="350"/>
                  </a:lnTo>
                  <a:lnTo>
                    <a:pt x="434" y="345"/>
                  </a:lnTo>
                  <a:lnTo>
                    <a:pt x="425" y="345"/>
                  </a:lnTo>
                  <a:lnTo>
                    <a:pt x="416" y="345"/>
                  </a:lnTo>
                  <a:lnTo>
                    <a:pt x="407" y="350"/>
                  </a:lnTo>
                  <a:lnTo>
                    <a:pt x="407" y="358"/>
                  </a:lnTo>
                  <a:lnTo>
                    <a:pt x="403" y="363"/>
                  </a:lnTo>
                  <a:lnTo>
                    <a:pt x="394" y="367"/>
                  </a:lnTo>
                  <a:lnTo>
                    <a:pt x="390" y="367"/>
                  </a:lnTo>
                  <a:lnTo>
                    <a:pt x="377" y="363"/>
                  </a:lnTo>
                  <a:lnTo>
                    <a:pt x="368" y="367"/>
                  </a:lnTo>
                  <a:lnTo>
                    <a:pt x="355" y="372"/>
                  </a:lnTo>
                  <a:lnTo>
                    <a:pt x="350" y="372"/>
                  </a:lnTo>
                  <a:lnTo>
                    <a:pt x="346" y="372"/>
                  </a:lnTo>
                  <a:lnTo>
                    <a:pt x="337" y="363"/>
                  </a:lnTo>
                  <a:lnTo>
                    <a:pt x="337" y="358"/>
                  </a:lnTo>
                  <a:lnTo>
                    <a:pt x="333" y="358"/>
                  </a:lnTo>
                  <a:lnTo>
                    <a:pt x="328" y="345"/>
                  </a:lnTo>
                  <a:lnTo>
                    <a:pt x="320" y="341"/>
                  </a:lnTo>
                  <a:lnTo>
                    <a:pt x="311" y="341"/>
                  </a:lnTo>
                  <a:lnTo>
                    <a:pt x="302" y="341"/>
                  </a:lnTo>
                  <a:lnTo>
                    <a:pt x="298" y="341"/>
                  </a:lnTo>
                  <a:lnTo>
                    <a:pt x="293" y="341"/>
                  </a:lnTo>
                  <a:lnTo>
                    <a:pt x="289" y="354"/>
                  </a:lnTo>
                  <a:lnTo>
                    <a:pt x="285" y="358"/>
                  </a:lnTo>
                  <a:lnTo>
                    <a:pt x="276" y="363"/>
                  </a:lnTo>
                  <a:lnTo>
                    <a:pt x="272" y="363"/>
                  </a:lnTo>
                  <a:lnTo>
                    <a:pt x="263" y="363"/>
                  </a:lnTo>
                  <a:lnTo>
                    <a:pt x="258" y="367"/>
                  </a:lnTo>
                  <a:lnTo>
                    <a:pt x="250" y="372"/>
                  </a:lnTo>
                  <a:lnTo>
                    <a:pt x="245" y="376"/>
                  </a:lnTo>
                  <a:lnTo>
                    <a:pt x="241" y="367"/>
                  </a:lnTo>
                  <a:lnTo>
                    <a:pt x="232" y="363"/>
                  </a:lnTo>
                  <a:lnTo>
                    <a:pt x="219" y="363"/>
                  </a:lnTo>
                  <a:lnTo>
                    <a:pt x="206" y="363"/>
                  </a:lnTo>
                  <a:lnTo>
                    <a:pt x="197" y="367"/>
                  </a:lnTo>
                  <a:lnTo>
                    <a:pt x="197" y="354"/>
                  </a:lnTo>
                  <a:lnTo>
                    <a:pt x="193" y="345"/>
                  </a:lnTo>
                  <a:lnTo>
                    <a:pt x="193" y="341"/>
                  </a:lnTo>
                  <a:lnTo>
                    <a:pt x="188" y="336"/>
                  </a:lnTo>
                  <a:lnTo>
                    <a:pt x="184" y="341"/>
                  </a:lnTo>
                  <a:lnTo>
                    <a:pt x="180" y="341"/>
                  </a:lnTo>
                  <a:lnTo>
                    <a:pt x="175" y="336"/>
                  </a:lnTo>
                  <a:lnTo>
                    <a:pt x="184" y="336"/>
                  </a:lnTo>
                  <a:lnTo>
                    <a:pt x="184" y="332"/>
                  </a:lnTo>
                  <a:lnTo>
                    <a:pt x="184" y="328"/>
                  </a:lnTo>
                  <a:lnTo>
                    <a:pt x="180" y="323"/>
                  </a:lnTo>
                  <a:lnTo>
                    <a:pt x="175" y="319"/>
                  </a:lnTo>
                  <a:lnTo>
                    <a:pt x="171" y="319"/>
                  </a:lnTo>
                  <a:lnTo>
                    <a:pt x="166" y="314"/>
                  </a:lnTo>
                  <a:lnTo>
                    <a:pt x="162" y="319"/>
                  </a:lnTo>
                  <a:lnTo>
                    <a:pt x="162" y="323"/>
                  </a:lnTo>
                  <a:lnTo>
                    <a:pt x="158" y="332"/>
                  </a:lnTo>
                  <a:lnTo>
                    <a:pt x="149" y="332"/>
                  </a:lnTo>
                  <a:lnTo>
                    <a:pt x="145" y="336"/>
                  </a:lnTo>
                  <a:lnTo>
                    <a:pt x="140" y="336"/>
                  </a:lnTo>
                  <a:lnTo>
                    <a:pt x="131" y="332"/>
                  </a:lnTo>
                  <a:lnTo>
                    <a:pt x="127" y="336"/>
                  </a:lnTo>
                  <a:lnTo>
                    <a:pt x="123" y="336"/>
                  </a:lnTo>
                  <a:lnTo>
                    <a:pt x="118" y="336"/>
                  </a:lnTo>
                  <a:lnTo>
                    <a:pt x="123" y="332"/>
                  </a:lnTo>
                  <a:lnTo>
                    <a:pt x="131" y="328"/>
                  </a:lnTo>
                  <a:lnTo>
                    <a:pt x="127" y="323"/>
                  </a:lnTo>
                  <a:lnTo>
                    <a:pt x="123" y="323"/>
                  </a:lnTo>
                  <a:lnTo>
                    <a:pt x="118" y="328"/>
                  </a:lnTo>
                  <a:lnTo>
                    <a:pt x="114" y="328"/>
                  </a:lnTo>
                  <a:lnTo>
                    <a:pt x="109" y="332"/>
                  </a:lnTo>
                  <a:lnTo>
                    <a:pt x="105" y="332"/>
                  </a:lnTo>
                  <a:lnTo>
                    <a:pt x="96" y="332"/>
                  </a:lnTo>
                  <a:lnTo>
                    <a:pt x="92" y="336"/>
                  </a:lnTo>
                  <a:lnTo>
                    <a:pt x="88" y="341"/>
                  </a:lnTo>
                  <a:lnTo>
                    <a:pt x="83" y="336"/>
                  </a:lnTo>
                  <a:lnTo>
                    <a:pt x="79" y="332"/>
                  </a:lnTo>
                  <a:lnTo>
                    <a:pt x="79" y="323"/>
                  </a:lnTo>
                  <a:lnTo>
                    <a:pt x="79" y="319"/>
                  </a:lnTo>
                  <a:lnTo>
                    <a:pt x="83" y="314"/>
                  </a:lnTo>
                  <a:lnTo>
                    <a:pt x="96" y="310"/>
                  </a:lnTo>
                  <a:lnTo>
                    <a:pt x="96" y="297"/>
                  </a:lnTo>
                  <a:lnTo>
                    <a:pt x="92" y="288"/>
                  </a:lnTo>
                  <a:lnTo>
                    <a:pt x="92" y="283"/>
                  </a:lnTo>
                  <a:lnTo>
                    <a:pt x="92" y="279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88" y="270"/>
                  </a:lnTo>
                  <a:lnTo>
                    <a:pt x="83" y="270"/>
                  </a:lnTo>
                  <a:lnTo>
                    <a:pt x="83" y="261"/>
                  </a:lnTo>
                  <a:lnTo>
                    <a:pt x="88" y="257"/>
                  </a:lnTo>
                  <a:lnTo>
                    <a:pt x="92" y="252"/>
                  </a:lnTo>
                  <a:lnTo>
                    <a:pt x="96" y="252"/>
                  </a:lnTo>
                  <a:lnTo>
                    <a:pt x="101" y="252"/>
                  </a:lnTo>
                  <a:lnTo>
                    <a:pt x="109" y="248"/>
                  </a:lnTo>
                  <a:lnTo>
                    <a:pt x="109" y="243"/>
                  </a:lnTo>
                  <a:lnTo>
                    <a:pt x="109" y="239"/>
                  </a:lnTo>
                  <a:lnTo>
                    <a:pt x="105" y="235"/>
                  </a:lnTo>
                  <a:lnTo>
                    <a:pt x="101" y="235"/>
                  </a:lnTo>
                  <a:lnTo>
                    <a:pt x="92" y="226"/>
                  </a:lnTo>
                  <a:lnTo>
                    <a:pt x="88" y="212"/>
                  </a:lnTo>
                  <a:lnTo>
                    <a:pt x="88" y="199"/>
                  </a:lnTo>
                  <a:lnTo>
                    <a:pt x="83" y="190"/>
                  </a:lnTo>
                  <a:lnTo>
                    <a:pt x="79" y="186"/>
                  </a:lnTo>
                  <a:lnTo>
                    <a:pt x="74" y="186"/>
                  </a:lnTo>
                  <a:lnTo>
                    <a:pt x="70" y="177"/>
                  </a:lnTo>
                  <a:lnTo>
                    <a:pt x="61" y="159"/>
                  </a:lnTo>
                  <a:lnTo>
                    <a:pt x="48" y="151"/>
                  </a:lnTo>
                  <a:lnTo>
                    <a:pt x="35" y="142"/>
                  </a:lnTo>
                  <a:lnTo>
                    <a:pt x="26" y="137"/>
                  </a:lnTo>
                  <a:lnTo>
                    <a:pt x="18" y="128"/>
                  </a:lnTo>
                  <a:lnTo>
                    <a:pt x="13" y="120"/>
                  </a:lnTo>
                  <a:lnTo>
                    <a:pt x="13" y="115"/>
                  </a:lnTo>
                  <a:lnTo>
                    <a:pt x="9" y="111"/>
                  </a:lnTo>
                  <a:lnTo>
                    <a:pt x="4" y="115"/>
                  </a:lnTo>
                  <a:lnTo>
                    <a:pt x="0" y="111"/>
                  </a:lnTo>
                  <a:lnTo>
                    <a:pt x="4" y="93"/>
                  </a:lnTo>
                  <a:lnTo>
                    <a:pt x="9" y="84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31" y="84"/>
                  </a:lnTo>
                  <a:lnTo>
                    <a:pt x="39" y="80"/>
                  </a:lnTo>
                  <a:lnTo>
                    <a:pt x="44" y="75"/>
                  </a:lnTo>
                  <a:lnTo>
                    <a:pt x="48" y="75"/>
                  </a:lnTo>
                  <a:lnTo>
                    <a:pt x="48" y="71"/>
                  </a:lnTo>
                  <a:lnTo>
                    <a:pt x="48" y="67"/>
                  </a:lnTo>
                  <a:lnTo>
                    <a:pt x="48" y="62"/>
                  </a:lnTo>
                  <a:lnTo>
                    <a:pt x="44" y="62"/>
                  </a:lnTo>
                  <a:lnTo>
                    <a:pt x="39" y="62"/>
                  </a:lnTo>
                  <a:lnTo>
                    <a:pt x="35" y="62"/>
                  </a:lnTo>
                  <a:lnTo>
                    <a:pt x="35" y="49"/>
                  </a:lnTo>
                  <a:lnTo>
                    <a:pt x="66" y="49"/>
                  </a:lnTo>
                  <a:lnTo>
                    <a:pt x="83" y="49"/>
                  </a:lnTo>
                  <a:lnTo>
                    <a:pt x="140" y="49"/>
                  </a:lnTo>
                  <a:lnTo>
                    <a:pt x="145" y="53"/>
                  </a:lnTo>
                  <a:lnTo>
                    <a:pt x="162" y="53"/>
                  </a:lnTo>
                  <a:lnTo>
                    <a:pt x="171" y="53"/>
                  </a:lnTo>
                  <a:lnTo>
                    <a:pt x="166" y="31"/>
                  </a:lnTo>
                  <a:lnTo>
                    <a:pt x="171" y="22"/>
                  </a:lnTo>
                  <a:lnTo>
                    <a:pt x="171" y="9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3097" y="2127"/>
              <a:ext cx="469" cy="650"/>
            </a:xfrm>
            <a:custGeom>
              <a:avLst/>
              <a:gdLst>
                <a:gd name="T0" fmla="*/ 302 w 469"/>
                <a:gd name="T1" fmla="*/ 597 h 650"/>
                <a:gd name="T2" fmla="*/ 276 w 469"/>
                <a:gd name="T3" fmla="*/ 570 h 650"/>
                <a:gd name="T4" fmla="*/ 254 w 469"/>
                <a:gd name="T5" fmla="*/ 557 h 650"/>
                <a:gd name="T6" fmla="*/ 224 w 469"/>
                <a:gd name="T7" fmla="*/ 544 h 650"/>
                <a:gd name="T8" fmla="*/ 210 w 469"/>
                <a:gd name="T9" fmla="*/ 544 h 650"/>
                <a:gd name="T10" fmla="*/ 189 w 469"/>
                <a:gd name="T11" fmla="*/ 535 h 650"/>
                <a:gd name="T12" fmla="*/ 175 w 469"/>
                <a:gd name="T13" fmla="*/ 535 h 650"/>
                <a:gd name="T14" fmla="*/ 154 w 469"/>
                <a:gd name="T15" fmla="*/ 522 h 650"/>
                <a:gd name="T16" fmla="*/ 140 w 469"/>
                <a:gd name="T17" fmla="*/ 517 h 650"/>
                <a:gd name="T18" fmla="*/ 123 w 469"/>
                <a:gd name="T19" fmla="*/ 491 h 650"/>
                <a:gd name="T20" fmla="*/ 83 w 469"/>
                <a:gd name="T21" fmla="*/ 491 h 650"/>
                <a:gd name="T22" fmla="*/ 62 w 469"/>
                <a:gd name="T23" fmla="*/ 477 h 650"/>
                <a:gd name="T24" fmla="*/ 48 w 469"/>
                <a:gd name="T25" fmla="*/ 464 h 650"/>
                <a:gd name="T26" fmla="*/ 70 w 469"/>
                <a:gd name="T27" fmla="*/ 464 h 650"/>
                <a:gd name="T28" fmla="*/ 83 w 469"/>
                <a:gd name="T29" fmla="*/ 438 h 650"/>
                <a:gd name="T30" fmla="*/ 110 w 469"/>
                <a:gd name="T31" fmla="*/ 433 h 650"/>
                <a:gd name="T32" fmla="*/ 140 w 469"/>
                <a:gd name="T33" fmla="*/ 433 h 650"/>
                <a:gd name="T34" fmla="*/ 158 w 469"/>
                <a:gd name="T35" fmla="*/ 411 h 650"/>
                <a:gd name="T36" fmla="*/ 140 w 469"/>
                <a:gd name="T37" fmla="*/ 389 h 650"/>
                <a:gd name="T38" fmla="*/ 105 w 469"/>
                <a:gd name="T39" fmla="*/ 358 h 650"/>
                <a:gd name="T40" fmla="*/ 57 w 469"/>
                <a:gd name="T41" fmla="*/ 354 h 650"/>
                <a:gd name="T42" fmla="*/ 44 w 469"/>
                <a:gd name="T43" fmla="*/ 389 h 650"/>
                <a:gd name="T44" fmla="*/ 5 w 469"/>
                <a:gd name="T45" fmla="*/ 411 h 650"/>
                <a:gd name="T46" fmla="*/ 22 w 469"/>
                <a:gd name="T47" fmla="*/ 376 h 650"/>
                <a:gd name="T48" fmla="*/ 48 w 469"/>
                <a:gd name="T49" fmla="*/ 345 h 650"/>
                <a:gd name="T50" fmla="*/ 31 w 469"/>
                <a:gd name="T51" fmla="*/ 327 h 650"/>
                <a:gd name="T52" fmla="*/ 9 w 469"/>
                <a:gd name="T53" fmla="*/ 354 h 650"/>
                <a:gd name="T54" fmla="*/ 18 w 469"/>
                <a:gd name="T55" fmla="*/ 274 h 650"/>
                <a:gd name="T56" fmla="*/ 22 w 469"/>
                <a:gd name="T57" fmla="*/ 190 h 650"/>
                <a:gd name="T58" fmla="*/ 27 w 469"/>
                <a:gd name="T59" fmla="*/ 66 h 650"/>
                <a:gd name="T60" fmla="*/ 70 w 469"/>
                <a:gd name="T61" fmla="*/ 13 h 650"/>
                <a:gd name="T62" fmla="*/ 140 w 469"/>
                <a:gd name="T63" fmla="*/ 4 h 650"/>
                <a:gd name="T64" fmla="*/ 206 w 469"/>
                <a:gd name="T65" fmla="*/ 26 h 650"/>
                <a:gd name="T66" fmla="*/ 210 w 469"/>
                <a:gd name="T67" fmla="*/ 70 h 650"/>
                <a:gd name="T68" fmla="*/ 281 w 469"/>
                <a:gd name="T69" fmla="*/ 44 h 650"/>
                <a:gd name="T70" fmla="*/ 337 w 469"/>
                <a:gd name="T71" fmla="*/ 70 h 650"/>
                <a:gd name="T72" fmla="*/ 329 w 469"/>
                <a:gd name="T73" fmla="*/ 137 h 650"/>
                <a:gd name="T74" fmla="*/ 311 w 469"/>
                <a:gd name="T75" fmla="*/ 212 h 650"/>
                <a:gd name="T76" fmla="*/ 298 w 469"/>
                <a:gd name="T77" fmla="*/ 247 h 650"/>
                <a:gd name="T78" fmla="*/ 329 w 469"/>
                <a:gd name="T79" fmla="*/ 305 h 650"/>
                <a:gd name="T80" fmla="*/ 377 w 469"/>
                <a:gd name="T81" fmla="*/ 327 h 650"/>
                <a:gd name="T82" fmla="*/ 416 w 469"/>
                <a:gd name="T83" fmla="*/ 349 h 650"/>
                <a:gd name="T84" fmla="*/ 386 w 469"/>
                <a:gd name="T85" fmla="*/ 376 h 650"/>
                <a:gd name="T86" fmla="*/ 390 w 469"/>
                <a:gd name="T87" fmla="*/ 411 h 650"/>
                <a:gd name="T88" fmla="*/ 416 w 469"/>
                <a:gd name="T89" fmla="*/ 433 h 650"/>
                <a:gd name="T90" fmla="*/ 412 w 469"/>
                <a:gd name="T91" fmla="*/ 455 h 650"/>
                <a:gd name="T92" fmla="*/ 434 w 469"/>
                <a:gd name="T93" fmla="*/ 469 h 650"/>
                <a:gd name="T94" fmla="*/ 464 w 469"/>
                <a:gd name="T95" fmla="*/ 469 h 650"/>
                <a:gd name="T96" fmla="*/ 451 w 469"/>
                <a:gd name="T97" fmla="*/ 495 h 650"/>
                <a:gd name="T98" fmla="*/ 421 w 469"/>
                <a:gd name="T99" fmla="*/ 535 h 650"/>
                <a:gd name="T100" fmla="*/ 416 w 469"/>
                <a:gd name="T101" fmla="*/ 566 h 650"/>
                <a:gd name="T102" fmla="*/ 399 w 469"/>
                <a:gd name="T103" fmla="*/ 579 h 650"/>
                <a:gd name="T104" fmla="*/ 381 w 469"/>
                <a:gd name="T105" fmla="*/ 610 h 650"/>
                <a:gd name="T106" fmla="*/ 377 w 469"/>
                <a:gd name="T107" fmla="*/ 619 h 650"/>
                <a:gd name="T108" fmla="*/ 355 w 469"/>
                <a:gd name="T109" fmla="*/ 628 h 650"/>
                <a:gd name="T110" fmla="*/ 342 w 469"/>
                <a:gd name="T111" fmla="*/ 637 h 650"/>
                <a:gd name="T112" fmla="*/ 329 w 469"/>
                <a:gd name="T113" fmla="*/ 628 h 650"/>
                <a:gd name="T114" fmla="*/ 311 w 469"/>
                <a:gd name="T115" fmla="*/ 632 h 650"/>
                <a:gd name="T116" fmla="*/ 302 w 469"/>
                <a:gd name="T117" fmla="*/ 645 h 650"/>
                <a:gd name="T118" fmla="*/ 285 w 469"/>
                <a:gd name="T119" fmla="*/ 641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69" h="650">
                  <a:moveTo>
                    <a:pt x="281" y="628"/>
                  </a:moveTo>
                  <a:lnTo>
                    <a:pt x="289" y="619"/>
                  </a:lnTo>
                  <a:lnTo>
                    <a:pt x="294" y="610"/>
                  </a:lnTo>
                  <a:lnTo>
                    <a:pt x="298" y="606"/>
                  </a:lnTo>
                  <a:lnTo>
                    <a:pt x="302" y="597"/>
                  </a:lnTo>
                  <a:lnTo>
                    <a:pt x="298" y="592"/>
                  </a:lnTo>
                  <a:lnTo>
                    <a:pt x="289" y="588"/>
                  </a:lnTo>
                  <a:lnTo>
                    <a:pt x="285" y="588"/>
                  </a:lnTo>
                  <a:lnTo>
                    <a:pt x="276" y="575"/>
                  </a:lnTo>
                  <a:lnTo>
                    <a:pt x="276" y="570"/>
                  </a:lnTo>
                  <a:lnTo>
                    <a:pt x="272" y="570"/>
                  </a:lnTo>
                  <a:lnTo>
                    <a:pt x="267" y="561"/>
                  </a:lnTo>
                  <a:lnTo>
                    <a:pt x="263" y="561"/>
                  </a:lnTo>
                  <a:lnTo>
                    <a:pt x="259" y="561"/>
                  </a:lnTo>
                  <a:lnTo>
                    <a:pt x="254" y="557"/>
                  </a:lnTo>
                  <a:lnTo>
                    <a:pt x="250" y="548"/>
                  </a:lnTo>
                  <a:lnTo>
                    <a:pt x="245" y="548"/>
                  </a:lnTo>
                  <a:lnTo>
                    <a:pt x="237" y="548"/>
                  </a:lnTo>
                  <a:lnTo>
                    <a:pt x="228" y="544"/>
                  </a:lnTo>
                  <a:lnTo>
                    <a:pt x="224" y="544"/>
                  </a:lnTo>
                  <a:lnTo>
                    <a:pt x="224" y="548"/>
                  </a:lnTo>
                  <a:lnTo>
                    <a:pt x="224" y="553"/>
                  </a:lnTo>
                  <a:lnTo>
                    <a:pt x="219" y="553"/>
                  </a:lnTo>
                  <a:lnTo>
                    <a:pt x="219" y="548"/>
                  </a:lnTo>
                  <a:lnTo>
                    <a:pt x="210" y="544"/>
                  </a:lnTo>
                  <a:lnTo>
                    <a:pt x="206" y="544"/>
                  </a:lnTo>
                  <a:lnTo>
                    <a:pt x="202" y="544"/>
                  </a:lnTo>
                  <a:lnTo>
                    <a:pt x="197" y="544"/>
                  </a:lnTo>
                  <a:lnTo>
                    <a:pt x="197" y="539"/>
                  </a:lnTo>
                  <a:lnTo>
                    <a:pt x="189" y="535"/>
                  </a:lnTo>
                  <a:lnTo>
                    <a:pt x="189" y="530"/>
                  </a:lnTo>
                  <a:lnTo>
                    <a:pt x="184" y="530"/>
                  </a:lnTo>
                  <a:lnTo>
                    <a:pt x="184" y="535"/>
                  </a:lnTo>
                  <a:lnTo>
                    <a:pt x="180" y="535"/>
                  </a:lnTo>
                  <a:lnTo>
                    <a:pt x="175" y="535"/>
                  </a:lnTo>
                  <a:lnTo>
                    <a:pt x="171" y="530"/>
                  </a:lnTo>
                  <a:lnTo>
                    <a:pt x="171" y="526"/>
                  </a:lnTo>
                  <a:lnTo>
                    <a:pt x="167" y="522"/>
                  </a:lnTo>
                  <a:lnTo>
                    <a:pt x="158" y="526"/>
                  </a:lnTo>
                  <a:lnTo>
                    <a:pt x="154" y="522"/>
                  </a:lnTo>
                  <a:lnTo>
                    <a:pt x="154" y="517"/>
                  </a:lnTo>
                  <a:lnTo>
                    <a:pt x="154" y="513"/>
                  </a:lnTo>
                  <a:lnTo>
                    <a:pt x="149" y="513"/>
                  </a:lnTo>
                  <a:lnTo>
                    <a:pt x="145" y="517"/>
                  </a:lnTo>
                  <a:lnTo>
                    <a:pt x="140" y="517"/>
                  </a:lnTo>
                  <a:lnTo>
                    <a:pt x="136" y="513"/>
                  </a:lnTo>
                  <a:lnTo>
                    <a:pt x="132" y="508"/>
                  </a:lnTo>
                  <a:lnTo>
                    <a:pt x="132" y="504"/>
                  </a:lnTo>
                  <a:lnTo>
                    <a:pt x="132" y="500"/>
                  </a:lnTo>
                  <a:lnTo>
                    <a:pt x="123" y="491"/>
                  </a:lnTo>
                  <a:lnTo>
                    <a:pt x="123" y="486"/>
                  </a:lnTo>
                  <a:lnTo>
                    <a:pt x="119" y="482"/>
                  </a:lnTo>
                  <a:lnTo>
                    <a:pt x="110" y="482"/>
                  </a:lnTo>
                  <a:lnTo>
                    <a:pt x="92" y="491"/>
                  </a:lnTo>
                  <a:lnTo>
                    <a:pt x="83" y="491"/>
                  </a:lnTo>
                  <a:lnTo>
                    <a:pt x="79" y="486"/>
                  </a:lnTo>
                  <a:lnTo>
                    <a:pt x="75" y="482"/>
                  </a:lnTo>
                  <a:lnTo>
                    <a:pt x="75" y="477"/>
                  </a:lnTo>
                  <a:lnTo>
                    <a:pt x="70" y="477"/>
                  </a:lnTo>
                  <a:lnTo>
                    <a:pt x="62" y="477"/>
                  </a:lnTo>
                  <a:lnTo>
                    <a:pt x="57" y="477"/>
                  </a:lnTo>
                  <a:lnTo>
                    <a:pt x="53" y="477"/>
                  </a:lnTo>
                  <a:lnTo>
                    <a:pt x="48" y="473"/>
                  </a:lnTo>
                  <a:lnTo>
                    <a:pt x="48" y="469"/>
                  </a:lnTo>
                  <a:lnTo>
                    <a:pt x="48" y="464"/>
                  </a:lnTo>
                  <a:lnTo>
                    <a:pt x="53" y="464"/>
                  </a:lnTo>
                  <a:lnTo>
                    <a:pt x="53" y="469"/>
                  </a:lnTo>
                  <a:lnTo>
                    <a:pt x="57" y="469"/>
                  </a:lnTo>
                  <a:lnTo>
                    <a:pt x="62" y="464"/>
                  </a:lnTo>
                  <a:lnTo>
                    <a:pt x="70" y="464"/>
                  </a:lnTo>
                  <a:lnTo>
                    <a:pt x="75" y="460"/>
                  </a:lnTo>
                  <a:lnTo>
                    <a:pt x="79" y="455"/>
                  </a:lnTo>
                  <a:lnTo>
                    <a:pt x="79" y="446"/>
                  </a:lnTo>
                  <a:lnTo>
                    <a:pt x="79" y="442"/>
                  </a:lnTo>
                  <a:lnTo>
                    <a:pt x="83" y="438"/>
                  </a:lnTo>
                  <a:lnTo>
                    <a:pt x="88" y="433"/>
                  </a:lnTo>
                  <a:lnTo>
                    <a:pt x="92" y="433"/>
                  </a:lnTo>
                  <a:lnTo>
                    <a:pt x="101" y="438"/>
                  </a:lnTo>
                  <a:lnTo>
                    <a:pt x="105" y="438"/>
                  </a:lnTo>
                  <a:lnTo>
                    <a:pt x="110" y="433"/>
                  </a:lnTo>
                  <a:lnTo>
                    <a:pt x="114" y="433"/>
                  </a:lnTo>
                  <a:lnTo>
                    <a:pt x="119" y="433"/>
                  </a:lnTo>
                  <a:lnTo>
                    <a:pt x="123" y="433"/>
                  </a:lnTo>
                  <a:lnTo>
                    <a:pt x="132" y="438"/>
                  </a:lnTo>
                  <a:lnTo>
                    <a:pt x="140" y="433"/>
                  </a:lnTo>
                  <a:lnTo>
                    <a:pt x="145" y="429"/>
                  </a:lnTo>
                  <a:lnTo>
                    <a:pt x="154" y="424"/>
                  </a:lnTo>
                  <a:lnTo>
                    <a:pt x="154" y="420"/>
                  </a:lnTo>
                  <a:lnTo>
                    <a:pt x="158" y="415"/>
                  </a:lnTo>
                  <a:lnTo>
                    <a:pt x="158" y="411"/>
                  </a:lnTo>
                  <a:lnTo>
                    <a:pt x="154" y="407"/>
                  </a:lnTo>
                  <a:lnTo>
                    <a:pt x="149" y="411"/>
                  </a:lnTo>
                  <a:lnTo>
                    <a:pt x="145" y="411"/>
                  </a:lnTo>
                  <a:lnTo>
                    <a:pt x="145" y="402"/>
                  </a:lnTo>
                  <a:lnTo>
                    <a:pt x="140" y="389"/>
                  </a:lnTo>
                  <a:lnTo>
                    <a:pt x="140" y="380"/>
                  </a:lnTo>
                  <a:lnTo>
                    <a:pt x="136" y="376"/>
                  </a:lnTo>
                  <a:lnTo>
                    <a:pt x="127" y="367"/>
                  </a:lnTo>
                  <a:lnTo>
                    <a:pt x="119" y="362"/>
                  </a:lnTo>
                  <a:lnTo>
                    <a:pt x="105" y="358"/>
                  </a:lnTo>
                  <a:lnTo>
                    <a:pt x="97" y="354"/>
                  </a:lnTo>
                  <a:lnTo>
                    <a:pt x="83" y="358"/>
                  </a:lnTo>
                  <a:lnTo>
                    <a:pt x="75" y="358"/>
                  </a:lnTo>
                  <a:lnTo>
                    <a:pt x="66" y="354"/>
                  </a:lnTo>
                  <a:lnTo>
                    <a:pt x="57" y="354"/>
                  </a:lnTo>
                  <a:lnTo>
                    <a:pt x="53" y="358"/>
                  </a:lnTo>
                  <a:lnTo>
                    <a:pt x="53" y="367"/>
                  </a:lnTo>
                  <a:lnTo>
                    <a:pt x="48" y="376"/>
                  </a:lnTo>
                  <a:lnTo>
                    <a:pt x="48" y="385"/>
                  </a:lnTo>
                  <a:lnTo>
                    <a:pt x="44" y="389"/>
                  </a:lnTo>
                  <a:lnTo>
                    <a:pt x="44" y="398"/>
                  </a:lnTo>
                  <a:lnTo>
                    <a:pt x="31" y="402"/>
                  </a:lnTo>
                  <a:lnTo>
                    <a:pt x="18" y="407"/>
                  </a:lnTo>
                  <a:lnTo>
                    <a:pt x="9" y="411"/>
                  </a:lnTo>
                  <a:lnTo>
                    <a:pt x="5" y="411"/>
                  </a:lnTo>
                  <a:lnTo>
                    <a:pt x="0" y="402"/>
                  </a:lnTo>
                  <a:lnTo>
                    <a:pt x="0" y="393"/>
                  </a:lnTo>
                  <a:lnTo>
                    <a:pt x="5" y="389"/>
                  </a:lnTo>
                  <a:lnTo>
                    <a:pt x="13" y="385"/>
                  </a:lnTo>
                  <a:lnTo>
                    <a:pt x="22" y="376"/>
                  </a:lnTo>
                  <a:lnTo>
                    <a:pt x="31" y="362"/>
                  </a:lnTo>
                  <a:lnTo>
                    <a:pt x="31" y="354"/>
                  </a:lnTo>
                  <a:lnTo>
                    <a:pt x="35" y="349"/>
                  </a:lnTo>
                  <a:lnTo>
                    <a:pt x="44" y="349"/>
                  </a:lnTo>
                  <a:lnTo>
                    <a:pt x="48" y="345"/>
                  </a:lnTo>
                  <a:lnTo>
                    <a:pt x="53" y="340"/>
                  </a:lnTo>
                  <a:lnTo>
                    <a:pt x="53" y="336"/>
                  </a:lnTo>
                  <a:lnTo>
                    <a:pt x="48" y="331"/>
                  </a:lnTo>
                  <a:lnTo>
                    <a:pt x="40" y="331"/>
                  </a:lnTo>
                  <a:lnTo>
                    <a:pt x="31" y="327"/>
                  </a:lnTo>
                  <a:lnTo>
                    <a:pt x="27" y="331"/>
                  </a:lnTo>
                  <a:lnTo>
                    <a:pt x="27" y="340"/>
                  </a:lnTo>
                  <a:lnTo>
                    <a:pt x="22" y="349"/>
                  </a:lnTo>
                  <a:lnTo>
                    <a:pt x="13" y="354"/>
                  </a:lnTo>
                  <a:lnTo>
                    <a:pt x="9" y="354"/>
                  </a:lnTo>
                  <a:lnTo>
                    <a:pt x="9" y="345"/>
                  </a:lnTo>
                  <a:lnTo>
                    <a:pt x="13" y="327"/>
                  </a:lnTo>
                  <a:lnTo>
                    <a:pt x="13" y="318"/>
                  </a:lnTo>
                  <a:lnTo>
                    <a:pt x="18" y="296"/>
                  </a:lnTo>
                  <a:lnTo>
                    <a:pt x="18" y="274"/>
                  </a:lnTo>
                  <a:lnTo>
                    <a:pt x="18" y="256"/>
                  </a:lnTo>
                  <a:lnTo>
                    <a:pt x="18" y="230"/>
                  </a:lnTo>
                  <a:lnTo>
                    <a:pt x="18" y="212"/>
                  </a:lnTo>
                  <a:lnTo>
                    <a:pt x="18" y="208"/>
                  </a:lnTo>
                  <a:lnTo>
                    <a:pt x="22" y="190"/>
                  </a:lnTo>
                  <a:lnTo>
                    <a:pt x="22" y="168"/>
                  </a:lnTo>
                  <a:lnTo>
                    <a:pt x="22" y="150"/>
                  </a:lnTo>
                  <a:lnTo>
                    <a:pt x="22" y="119"/>
                  </a:lnTo>
                  <a:lnTo>
                    <a:pt x="27" y="93"/>
                  </a:lnTo>
                  <a:lnTo>
                    <a:pt x="27" y="66"/>
                  </a:lnTo>
                  <a:lnTo>
                    <a:pt x="27" y="44"/>
                  </a:lnTo>
                  <a:lnTo>
                    <a:pt x="31" y="13"/>
                  </a:lnTo>
                  <a:lnTo>
                    <a:pt x="40" y="13"/>
                  </a:lnTo>
                  <a:lnTo>
                    <a:pt x="66" y="13"/>
                  </a:lnTo>
                  <a:lnTo>
                    <a:pt x="70" y="13"/>
                  </a:lnTo>
                  <a:lnTo>
                    <a:pt x="70" y="9"/>
                  </a:lnTo>
                  <a:lnTo>
                    <a:pt x="79" y="4"/>
                  </a:lnTo>
                  <a:lnTo>
                    <a:pt x="110" y="0"/>
                  </a:lnTo>
                  <a:lnTo>
                    <a:pt x="123" y="4"/>
                  </a:lnTo>
                  <a:lnTo>
                    <a:pt x="140" y="4"/>
                  </a:lnTo>
                  <a:lnTo>
                    <a:pt x="149" y="9"/>
                  </a:lnTo>
                  <a:lnTo>
                    <a:pt x="158" y="17"/>
                  </a:lnTo>
                  <a:lnTo>
                    <a:pt x="167" y="22"/>
                  </a:lnTo>
                  <a:lnTo>
                    <a:pt x="180" y="26"/>
                  </a:lnTo>
                  <a:lnTo>
                    <a:pt x="206" y="26"/>
                  </a:lnTo>
                  <a:lnTo>
                    <a:pt x="215" y="31"/>
                  </a:lnTo>
                  <a:lnTo>
                    <a:pt x="219" y="39"/>
                  </a:lnTo>
                  <a:lnTo>
                    <a:pt x="210" y="57"/>
                  </a:lnTo>
                  <a:lnTo>
                    <a:pt x="210" y="66"/>
                  </a:lnTo>
                  <a:lnTo>
                    <a:pt x="210" y="70"/>
                  </a:lnTo>
                  <a:lnTo>
                    <a:pt x="215" y="70"/>
                  </a:lnTo>
                  <a:lnTo>
                    <a:pt x="232" y="62"/>
                  </a:lnTo>
                  <a:lnTo>
                    <a:pt x="245" y="53"/>
                  </a:lnTo>
                  <a:lnTo>
                    <a:pt x="272" y="48"/>
                  </a:lnTo>
                  <a:lnTo>
                    <a:pt x="281" y="44"/>
                  </a:lnTo>
                  <a:lnTo>
                    <a:pt x="294" y="44"/>
                  </a:lnTo>
                  <a:lnTo>
                    <a:pt x="298" y="44"/>
                  </a:lnTo>
                  <a:lnTo>
                    <a:pt x="302" y="53"/>
                  </a:lnTo>
                  <a:lnTo>
                    <a:pt x="333" y="48"/>
                  </a:lnTo>
                  <a:lnTo>
                    <a:pt x="337" y="70"/>
                  </a:lnTo>
                  <a:lnTo>
                    <a:pt x="324" y="79"/>
                  </a:lnTo>
                  <a:lnTo>
                    <a:pt x="320" y="88"/>
                  </a:lnTo>
                  <a:lnTo>
                    <a:pt x="316" y="101"/>
                  </a:lnTo>
                  <a:lnTo>
                    <a:pt x="320" y="119"/>
                  </a:lnTo>
                  <a:lnTo>
                    <a:pt x="329" y="137"/>
                  </a:lnTo>
                  <a:lnTo>
                    <a:pt x="333" y="163"/>
                  </a:lnTo>
                  <a:lnTo>
                    <a:pt x="329" y="163"/>
                  </a:lnTo>
                  <a:lnTo>
                    <a:pt x="320" y="172"/>
                  </a:lnTo>
                  <a:lnTo>
                    <a:pt x="311" y="172"/>
                  </a:lnTo>
                  <a:lnTo>
                    <a:pt x="311" y="212"/>
                  </a:lnTo>
                  <a:lnTo>
                    <a:pt x="311" y="230"/>
                  </a:lnTo>
                  <a:lnTo>
                    <a:pt x="289" y="230"/>
                  </a:lnTo>
                  <a:lnTo>
                    <a:pt x="276" y="225"/>
                  </a:lnTo>
                  <a:lnTo>
                    <a:pt x="285" y="247"/>
                  </a:lnTo>
                  <a:lnTo>
                    <a:pt x="298" y="247"/>
                  </a:lnTo>
                  <a:lnTo>
                    <a:pt x="298" y="261"/>
                  </a:lnTo>
                  <a:lnTo>
                    <a:pt x="316" y="270"/>
                  </a:lnTo>
                  <a:lnTo>
                    <a:pt x="320" y="287"/>
                  </a:lnTo>
                  <a:lnTo>
                    <a:pt x="329" y="296"/>
                  </a:lnTo>
                  <a:lnTo>
                    <a:pt x="329" y="305"/>
                  </a:lnTo>
                  <a:lnTo>
                    <a:pt x="333" y="309"/>
                  </a:lnTo>
                  <a:lnTo>
                    <a:pt x="337" y="318"/>
                  </a:lnTo>
                  <a:lnTo>
                    <a:pt x="355" y="314"/>
                  </a:lnTo>
                  <a:lnTo>
                    <a:pt x="368" y="323"/>
                  </a:lnTo>
                  <a:lnTo>
                    <a:pt x="377" y="327"/>
                  </a:lnTo>
                  <a:lnTo>
                    <a:pt x="394" y="314"/>
                  </a:lnTo>
                  <a:lnTo>
                    <a:pt x="412" y="318"/>
                  </a:lnTo>
                  <a:lnTo>
                    <a:pt x="408" y="331"/>
                  </a:lnTo>
                  <a:lnTo>
                    <a:pt x="421" y="340"/>
                  </a:lnTo>
                  <a:lnTo>
                    <a:pt x="416" y="349"/>
                  </a:lnTo>
                  <a:lnTo>
                    <a:pt x="394" y="358"/>
                  </a:lnTo>
                  <a:lnTo>
                    <a:pt x="386" y="362"/>
                  </a:lnTo>
                  <a:lnTo>
                    <a:pt x="377" y="367"/>
                  </a:lnTo>
                  <a:lnTo>
                    <a:pt x="377" y="376"/>
                  </a:lnTo>
                  <a:lnTo>
                    <a:pt x="386" y="376"/>
                  </a:lnTo>
                  <a:lnTo>
                    <a:pt x="386" y="380"/>
                  </a:lnTo>
                  <a:lnTo>
                    <a:pt x="386" y="389"/>
                  </a:lnTo>
                  <a:lnTo>
                    <a:pt x="390" y="393"/>
                  </a:lnTo>
                  <a:lnTo>
                    <a:pt x="390" y="402"/>
                  </a:lnTo>
                  <a:lnTo>
                    <a:pt x="390" y="411"/>
                  </a:lnTo>
                  <a:lnTo>
                    <a:pt x="390" y="420"/>
                  </a:lnTo>
                  <a:lnTo>
                    <a:pt x="394" y="424"/>
                  </a:lnTo>
                  <a:lnTo>
                    <a:pt x="403" y="429"/>
                  </a:lnTo>
                  <a:lnTo>
                    <a:pt x="412" y="429"/>
                  </a:lnTo>
                  <a:lnTo>
                    <a:pt x="416" y="433"/>
                  </a:lnTo>
                  <a:lnTo>
                    <a:pt x="416" y="438"/>
                  </a:lnTo>
                  <a:lnTo>
                    <a:pt x="412" y="442"/>
                  </a:lnTo>
                  <a:lnTo>
                    <a:pt x="408" y="446"/>
                  </a:lnTo>
                  <a:lnTo>
                    <a:pt x="408" y="451"/>
                  </a:lnTo>
                  <a:lnTo>
                    <a:pt x="412" y="455"/>
                  </a:lnTo>
                  <a:lnTo>
                    <a:pt x="416" y="460"/>
                  </a:lnTo>
                  <a:lnTo>
                    <a:pt x="425" y="455"/>
                  </a:lnTo>
                  <a:lnTo>
                    <a:pt x="438" y="446"/>
                  </a:lnTo>
                  <a:lnTo>
                    <a:pt x="443" y="446"/>
                  </a:lnTo>
                  <a:lnTo>
                    <a:pt x="434" y="469"/>
                  </a:lnTo>
                  <a:lnTo>
                    <a:pt x="438" y="473"/>
                  </a:lnTo>
                  <a:lnTo>
                    <a:pt x="447" y="464"/>
                  </a:lnTo>
                  <a:lnTo>
                    <a:pt x="451" y="464"/>
                  </a:lnTo>
                  <a:lnTo>
                    <a:pt x="460" y="464"/>
                  </a:lnTo>
                  <a:lnTo>
                    <a:pt x="464" y="469"/>
                  </a:lnTo>
                  <a:lnTo>
                    <a:pt x="469" y="469"/>
                  </a:lnTo>
                  <a:lnTo>
                    <a:pt x="464" y="477"/>
                  </a:lnTo>
                  <a:lnTo>
                    <a:pt x="464" y="482"/>
                  </a:lnTo>
                  <a:lnTo>
                    <a:pt x="456" y="482"/>
                  </a:lnTo>
                  <a:lnTo>
                    <a:pt x="451" y="495"/>
                  </a:lnTo>
                  <a:lnTo>
                    <a:pt x="456" y="504"/>
                  </a:lnTo>
                  <a:lnTo>
                    <a:pt x="443" y="508"/>
                  </a:lnTo>
                  <a:lnTo>
                    <a:pt x="438" y="513"/>
                  </a:lnTo>
                  <a:lnTo>
                    <a:pt x="429" y="522"/>
                  </a:lnTo>
                  <a:lnTo>
                    <a:pt x="421" y="535"/>
                  </a:lnTo>
                  <a:lnTo>
                    <a:pt x="412" y="544"/>
                  </a:lnTo>
                  <a:lnTo>
                    <a:pt x="412" y="548"/>
                  </a:lnTo>
                  <a:lnTo>
                    <a:pt x="403" y="557"/>
                  </a:lnTo>
                  <a:lnTo>
                    <a:pt x="412" y="561"/>
                  </a:lnTo>
                  <a:lnTo>
                    <a:pt x="416" y="566"/>
                  </a:lnTo>
                  <a:lnTo>
                    <a:pt x="421" y="570"/>
                  </a:lnTo>
                  <a:lnTo>
                    <a:pt x="421" y="579"/>
                  </a:lnTo>
                  <a:lnTo>
                    <a:pt x="412" y="579"/>
                  </a:lnTo>
                  <a:lnTo>
                    <a:pt x="403" y="579"/>
                  </a:lnTo>
                  <a:lnTo>
                    <a:pt x="399" y="579"/>
                  </a:lnTo>
                  <a:lnTo>
                    <a:pt x="394" y="588"/>
                  </a:lnTo>
                  <a:lnTo>
                    <a:pt x="386" y="592"/>
                  </a:lnTo>
                  <a:lnTo>
                    <a:pt x="381" y="597"/>
                  </a:lnTo>
                  <a:lnTo>
                    <a:pt x="381" y="601"/>
                  </a:lnTo>
                  <a:lnTo>
                    <a:pt x="381" y="610"/>
                  </a:lnTo>
                  <a:lnTo>
                    <a:pt x="381" y="615"/>
                  </a:lnTo>
                  <a:lnTo>
                    <a:pt x="386" y="623"/>
                  </a:lnTo>
                  <a:lnTo>
                    <a:pt x="386" y="628"/>
                  </a:lnTo>
                  <a:lnTo>
                    <a:pt x="381" y="628"/>
                  </a:lnTo>
                  <a:lnTo>
                    <a:pt x="377" y="619"/>
                  </a:lnTo>
                  <a:lnTo>
                    <a:pt x="377" y="628"/>
                  </a:lnTo>
                  <a:lnTo>
                    <a:pt x="368" y="628"/>
                  </a:lnTo>
                  <a:lnTo>
                    <a:pt x="364" y="628"/>
                  </a:lnTo>
                  <a:lnTo>
                    <a:pt x="359" y="632"/>
                  </a:lnTo>
                  <a:lnTo>
                    <a:pt x="355" y="628"/>
                  </a:lnTo>
                  <a:lnTo>
                    <a:pt x="351" y="628"/>
                  </a:lnTo>
                  <a:lnTo>
                    <a:pt x="351" y="632"/>
                  </a:lnTo>
                  <a:lnTo>
                    <a:pt x="351" y="637"/>
                  </a:lnTo>
                  <a:lnTo>
                    <a:pt x="346" y="637"/>
                  </a:lnTo>
                  <a:lnTo>
                    <a:pt x="342" y="637"/>
                  </a:lnTo>
                  <a:lnTo>
                    <a:pt x="342" y="632"/>
                  </a:lnTo>
                  <a:lnTo>
                    <a:pt x="337" y="632"/>
                  </a:lnTo>
                  <a:lnTo>
                    <a:pt x="337" y="628"/>
                  </a:lnTo>
                  <a:lnTo>
                    <a:pt x="333" y="628"/>
                  </a:lnTo>
                  <a:lnTo>
                    <a:pt x="329" y="628"/>
                  </a:lnTo>
                  <a:lnTo>
                    <a:pt x="324" y="628"/>
                  </a:lnTo>
                  <a:lnTo>
                    <a:pt x="324" y="632"/>
                  </a:lnTo>
                  <a:lnTo>
                    <a:pt x="320" y="632"/>
                  </a:lnTo>
                  <a:lnTo>
                    <a:pt x="316" y="632"/>
                  </a:lnTo>
                  <a:lnTo>
                    <a:pt x="311" y="632"/>
                  </a:lnTo>
                  <a:lnTo>
                    <a:pt x="311" y="637"/>
                  </a:lnTo>
                  <a:lnTo>
                    <a:pt x="311" y="641"/>
                  </a:lnTo>
                  <a:lnTo>
                    <a:pt x="307" y="645"/>
                  </a:lnTo>
                  <a:lnTo>
                    <a:pt x="302" y="650"/>
                  </a:lnTo>
                  <a:lnTo>
                    <a:pt x="302" y="645"/>
                  </a:lnTo>
                  <a:lnTo>
                    <a:pt x="302" y="641"/>
                  </a:lnTo>
                  <a:lnTo>
                    <a:pt x="298" y="641"/>
                  </a:lnTo>
                  <a:lnTo>
                    <a:pt x="294" y="641"/>
                  </a:lnTo>
                  <a:lnTo>
                    <a:pt x="289" y="641"/>
                  </a:lnTo>
                  <a:lnTo>
                    <a:pt x="285" y="641"/>
                  </a:lnTo>
                  <a:lnTo>
                    <a:pt x="281" y="628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2817" y="1375"/>
              <a:ext cx="688" cy="783"/>
            </a:xfrm>
            <a:custGeom>
              <a:avLst/>
              <a:gdLst>
                <a:gd name="T0" fmla="*/ 390 w 688"/>
                <a:gd name="T1" fmla="*/ 752 h 783"/>
                <a:gd name="T2" fmla="*/ 320 w 688"/>
                <a:gd name="T3" fmla="*/ 765 h 783"/>
                <a:gd name="T4" fmla="*/ 276 w 688"/>
                <a:gd name="T5" fmla="*/ 769 h 783"/>
                <a:gd name="T6" fmla="*/ 232 w 688"/>
                <a:gd name="T7" fmla="*/ 783 h 783"/>
                <a:gd name="T8" fmla="*/ 210 w 688"/>
                <a:gd name="T9" fmla="*/ 734 h 783"/>
                <a:gd name="T10" fmla="*/ 171 w 688"/>
                <a:gd name="T11" fmla="*/ 703 h 783"/>
                <a:gd name="T12" fmla="*/ 140 w 688"/>
                <a:gd name="T13" fmla="*/ 659 h 783"/>
                <a:gd name="T14" fmla="*/ 101 w 688"/>
                <a:gd name="T15" fmla="*/ 619 h 783"/>
                <a:gd name="T16" fmla="*/ 66 w 688"/>
                <a:gd name="T17" fmla="*/ 570 h 783"/>
                <a:gd name="T18" fmla="*/ 74 w 688"/>
                <a:gd name="T19" fmla="*/ 526 h 783"/>
                <a:gd name="T20" fmla="*/ 79 w 688"/>
                <a:gd name="T21" fmla="*/ 486 h 783"/>
                <a:gd name="T22" fmla="*/ 83 w 688"/>
                <a:gd name="T23" fmla="*/ 442 h 783"/>
                <a:gd name="T24" fmla="*/ 53 w 688"/>
                <a:gd name="T25" fmla="*/ 433 h 783"/>
                <a:gd name="T26" fmla="*/ 22 w 688"/>
                <a:gd name="T27" fmla="*/ 411 h 783"/>
                <a:gd name="T28" fmla="*/ 0 w 688"/>
                <a:gd name="T29" fmla="*/ 420 h 783"/>
                <a:gd name="T30" fmla="*/ 22 w 688"/>
                <a:gd name="T31" fmla="*/ 402 h 783"/>
                <a:gd name="T32" fmla="*/ 4 w 688"/>
                <a:gd name="T33" fmla="*/ 385 h 783"/>
                <a:gd name="T34" fmla="*/ 48 w 688"/>
                <a:gd name="T35" fmla="*/ 354 h 783"/>
                <a:gd name="T36" fmla="*/ 83 w 688"/>
                <a:gd name="T37" fmla="*/ 362 h 783"/>
                <a:gd name="T38" fmla="*/ 105 w 688"/>
                <a:gd name="T39" fmla="*/ 340 h 783"/>
                <a:gd name="T40" fmla="*/ 118 w 688"/>
                <a:gd name="T41" fmla="*/ 300 h 783"/>
                <a:gd name="T42" fmla="*/ 149 w 688"/>
                <a:gd name="T43" fmla="*/ 270 h 783"/>
                <a:gd name="T44" fmla="*/ 166 w 688"/>
                <a:gd name="T45" fmla="*/ 256 h 783"/>
                <a:gd name="T46" fmla="*/ 188 w 688"/>
                <a:gd name="T47" fmla="*/ 225 h 783"/>
                <a:gd name="T48" fmla="*/ 228 w 688"/>
                <a:gd name="T49" fmla="*/ 194 h 783"/>
                <a:gd name="T50" fmla="*/ 206 w 688"/>
                <a:gd name="T51" fmla="*/ 172 h 783"/>
                <a:gd name="T52" fmla="*/ 232 w 688"/>
                <a:gd name="T53" fmla="*/ 168 h 783"/>
                <a:gd name="T54" fmla="*/ 245 w 688"/>
                <a:gd name="T55" fmla="*/ 155 h 783"/>
                <a:gd name="T56" fmla="*/ 276 w 688"/>
                <a:gd name="T57" fmla="*/ 155 h 783"/>
                <a:gd name="T58" fmla="*/ 298 w 688"/>
                <a:gd name="T59" fmla="*/ 137 h 783"/>
                <a:gd name="T60" fmla="*/ 320 w 688"/>
                <a:gd name="T61" fmla="*/ 132 h 783"/>
                <a:gd name="T62" fmla="*/ 368 w 688"/>
                <a:gd name="T63" fmla="*/ 115 h 783"/>
                <a:gd name="T64" fmla="*/ 394 w 688"/>
                <a:gd name="T65" fmla="*/ 62 h 783"/>
                <a:gd name="T66" fmla="*/ 420 w 688"/>
                <a:gd name="T67" fmla="*/ 48 h 783"/>
                <a:gd name="T68" fmla="*/ 547 w 688"/>
                <a:gd name="T69" fmla="*/ 48 h 783"/>
                <a:gd name="T70" fmla="*/ 574 w 688"/>
                <a:gd name="T71" fmla="*/ 35 h 783"/>
                <a:gd name="T72" fmla="*/ 631 w 688"/>
                <a:gd name="T73" fmla="*/ 0 h 783"/>
                <a:gd name="T74" fmla="*/ 661 w 688"/>
                <a:gd name="T75" fmla="*/ 13 h 783"/>
                <a:gd name="T76" fmla="*/ 661 w 688"/>
                <a:gd name="T77" fmla="*/ 31 h 783"/>
                <a:gd name="T78" fmla="*/ 657 w 688"/>
                <a:gd name="T79" fmla="*/ 66 h 783"/>
                <a:gd name="T80" fmla="*/ 679 w 688"/>
                <a:gd name="T81" fmla="*/ 88 h 783"/>
                <a:gd name="T82" fmla="*/ 666 w 688"/>
                <a:gd name="T83" fmla="*/ 124 h 783"/>
                <a:gd name="T84" fmla="*/ 688 w 688"/>
                <a:gd name="T85" fmla="*/ 141 h 783"/>
                <a:gd name="T86" fmla="*/ 683 w 688"/>
                <a:gd name="T87" fmla="*/ 208 h 783"/>
                <a:gd name="T88" fmla="*/ 613 w 688"/>
                <a:gd name="T89" fmla="*/ 340 h 783"/>
                <a:gd name="T90" fmla="*/ 569 w 688"/>
                <a:gd name="T91" fmla="*/ 491 h 783"/>
                <a:gd name="T92" fmla="*/ 556 w 688"/>
                <a:gd name="T93" fmla="*/ 491 h 783"/>
                <a:gd name="T94" fmla="*/ 547 w 688"/>
                <a:gd name="T95" fmla="*/ 517 h 783"/>
                <a:gd name="T96" fmla="*/ 561 w 688"/>
                <a:gd name="T97" fmla="*/ 531 h 783"/>
                <a:gd name="T98" fmla="*/ 574 w 688"/>
                <a:gd name="T99" fmla="*/ 531 h 783"/>
                <a:gd name="T100" fmla="*/ 591 w 688"/>
                <a:gd name="T101" fmla="*/ 557 h 783"/>
                <a:gd name="T102" fmla="*/ 565 w 688"/>
                <a:gd name="T103" fmla="*/ 584 h 783"/>
                <a:gd name="T104" fmla="*/ 486 w 688"/>
                <a:gd name="T105" fmla="*/ 615 h 783"/>
                <a:gd name="T106" fmla="*/ 451 w 688"/>
                <a:gd name="T107" fmla="*/ 615 h 783"/>
                <a:gd name="T108" fmla="*/ 425 w 688"/>
                <a:gd name="T109" fmla="*/ 663 h 783"/>
                <a:gd name="T110" fmla="*/ 434 w 688"/>
                <a:gd name="T111" fmla="*/ 707 h 7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8" h="783">
                  <a:moveTo>
                    <a:pt x="438" y="769"/>
                  </a:moveTo>
                  <a:lnTo>
                    <a:pt x="429" y="761"/>
                  </a:lnTo>
                  <a:lnTo>
                    <a:pt x="420" y="756"/>
                  </a:lnTo>
                  <a:lnTo>
                    <a:pt x="403" y="756"/>
                  </a:lnTo>
                  <a:lnTo>
                    <a:pt x="390" y="752"/>
                  </a:lnTo>
                  <a:lnTo>
                    <a:pt x="359" y="756"/>
                  </a:lnTo>
                  <a:lnTo>
                    <a:pt x="350" y="761"/>
                  </a:lnTo>
                  <a:lnTo>
                    <a:pt x="350" y="765"/>
                  </a:lnTo>
                  <a:lnTo>
                    <a:pt x="346" y="765"/>
                  </a:lnTo>
                  <a:lnTo>
                    <a:pt x="320" y="765"/>
                  </a:lnTo>
                  <a:lnTo>
                    <a:pt x="311" y="765"/>
                  </a:lnTo>
                  <a:lnTo>
                    <a:pt x="302" y="765"/>
                  </a:lnTo>
                  <a:lnTo>
                    <a:pt x="298" y="765"/>
                  </a:lnTo>
                  <a:lnTo>
                    <a:pt x="289" y="765"/>
                  </a:lnTo>
                  <a:lnTo>
                    <a:pt x="276" y="769"/>
                  </a:lnTo>
                  <a:lnTo>
                    <a:pt x="267" y="769"/>
                  </a:lnTo>
                  <a:lnTo>
                    <a:pt x="263" y="774"/>
                  </a:lnTo>
                  <a:lnTo>
                    <a:pt x="250" y="778"/>
                  </a:lnTo>
                  <a:lnTo>
                    <a:pt x="245" y="783"/>
                  </a:lnTo>
                  <a:lnTo>
                    <a:pt x="232" y="783"/>
                  </a:lnTo>
                  <a:lnTo>
                    <a:pt x="219" y="778"/>
                  </a:lnTo>
                  <a:lnTo>
                    <a:pt x="219" y="774"/>
                  </a:lnTo>
                  <a:lnTo>
                    <a:pt x="215" y="765"/>
                  </a:lnTo>
                  <a:lnTo>
                    <a:pt x="210" y="747"/>
                  </a:lnTo>
                  <a:lnTo>
                    <a:pt x="210" y="734"/>
                  </a:lnTo>
                  <a:lnTo>
                    <a:pt x="210" y="725"/>
                  </a:lnTo>
                  <a:lnTo>
                    <a:pt x="206" y="716"/>
                  </a:lnTo>
                  <a:lnTo>
                    <a:pt x="197" y="712"/>
                  </a:lnTo>
                  <a:lnTo>
                    <a:pt x="184" y="707"/>
                  </a:lnTo>
                  <a:lnTo>
                    <a:pt x="171" y="703"/>
                  </a:lnTo>
                  <a:lnTo>
                    <a:pt x="166" y="694"/>
                  </a:lnTo>
                  <a:lnTo>
                    <a:pt x="162" y="685"/>
                  </a:lnTo>
                  <a:lnTo>
                    <a:pt x="153" y="681"/>
                  </a:lnTo>
                  <a:lnTo>
                    <a:pt x="149" y="672"/>
                  </a:lnTo>
                  <a:lnTo>
                    <a:pt x="140" y="659"/>
                  </a:lnTo>
                  <a:lnTo>
                    <a:pt x="136" y="650"/>
                  </a:lnTo>
                  <a:lnTo>
                    <a:pt x="131" y="646"/>
                  </a:lnTo>
                  <a:lnTo>
                    <a:pt x="123" y="637"/>
                  </a:lnTo>
                  <a:lnTo>
                    <a:pt x="114" y="628"/>
                  </a:lnTo>
                  <a:lnTo>
                    <a:pt x="101" y="619"/>
                  </a:lnTo>
                  <a:lnTo>
                    <a:pt x="92" y="610"/>
                  </a:lnTo>
                  <a:lnTo>
                    <a:pt x="83" y="601"/>
                  </a:lnTo>
                  <a:lnTo>
                    <a:pt x="74" y="592"/>
                  </a:lnTo>
                  <a:lnTo>
                    <a:pt x="70" y="584"/>
                  </a:lnTo>
                  <a:lnTo>
                    <a:pt x="66" y="570"/>
                  </a:lnTo>
                  <a:lnTo>
                    <a:pt x="61" y="561"/>
                  </a:lnTo>
                  <a:lnTo>
                    <a:pt x="61" y="553"/>
                  </a:lnTo>
                  <a:lnTo>
                    <a:pt x="66" y="535"/>
                  </a:lnTo>
                  <a:lnTo>
                    <a:pt x="70" y="531"/>
                  </a:lnTo>
                  <a:lnTo>
                    <a:pt x="74" y="526"/>
                  </a:lnTo>
                  <a:lnTo>
                    <a:pt x="74" y="522"/>
                  </a:lnTo>
                  <a:lnTo>
                    <a:pt x="79" y="513"/>
                  </a:lnTo>
                  <a:lnTo>
                    <a:pt x="79" y="504"/>
                  </a:lnTo>
                  <a:lnTo>
                    <a:pt x="79" y="500"/>
                  </a:lnTo>
                  <a:lnTo>
                    <a:pt x="79" y="486"/>
                  </a:lnTo>
                  <a:lnTo>
                    <a:pt x="79" y="477"/>
                  </a:lnTo>
                  <a:lnTo>
                    <a:pt x="88" y="460"/>
                  </a:lnTo>
                  <a:lnTo>
                    <a:pt x="88" y="446"/>
                  </a:lnTo>
                  <a:lnTo>
                    <a:pt x="88" y="442"/>
                  </a:lnTo>
                  <a:lnTo>
                    <a:pt x="83" y="442"/>
                  </a:lnTo>
                  <a:lnTo>
                    <a:pt x="74" y="442"/>
                  </a:lnTo>
                  <a:lnTo>
                    <a:pt x="66" y="442"/>
                  </a:lnTo>
                  <a:lnTo>
                    <a:pt x="61" y="442"/>
                  </a:lnTo>
                  <a:lnTo>
                    <a:pt x="57" y="438"/>
                  </a:lnTo>
                  <a:lnTo>
                    <a:pt x="53" y="433"/>
                  </a:lnTo>
                  <a:lnTo>
                    <a:pt x="44" y="433"/>
                  </a:lnTo>
                  <a:lnTo>
                    <a:pt x="31" y="433"/>
                  </a:lnTo>
                  <a:lnTo>
                    <a:pt x="26" y="429"/>
                  </a:lnTo>
                  <a:lnTo>
                    <a:pt x="22" y="416"/>
                  </a:lnTo>
                  <a:lnTo>
                    <a:pt x="22" y="411"/>
                  </a:lnTo>
                  <a:lnTo>
                    <a:pt x="18" y="420"/>
                  </a:lnTo>
                  <a:lnTo>
                    <a:pt x="18" y="424"/>
                  </a:lnTo>
                  <a:lnTo>
                    <a:pt x="13" y="424"/>
                  </a:lnTo>
                  <a:lnTo>
                    <a:pt x="9" y="424"/>
                  </a:lnTo>
                  <a:lnTo>
                    <a:pt x="0" y="420"/>
                  </a:lnTo>
                  <a:lnTo>
                    <a:pt x="4" y="420"/>
                  </a:lnTo>
                  <a:lnTo>
                    <a:pt x="9" y="416"/>
                  </a:lnTo>
                  <a:lnTo>
                    <a:pt x="13" y="411"/>
                  </a:lnTo>
                  <a:lnTo>
                    <a:pt x="18" y="407"/>
                  </a:lnTo>
                  <a:lnTo>
                    <a:pt x="22" y="402"/>
                  </a:lnTo>
                  <a:lnTo>
                    <a:pt x="18" y="398"/>
                  </a:lnTo>
                  <a:lnTo>
                    <a:pt x="13" y="393"/>
                  </a:lnTo>
                  <a:lnTo>
                    <a:pt x="9" y="393"/>
                  </a:lnTo>
                  <a:lnTo>
                    <a:pt x="4" y="389"/>
                  </a:lnTo>
                  <a:lnTo>
                    <a:pt x="4" y="385"/>
                  </a:lnTo>
                  <a:lnTo>
                    <a:pt x="4" y="376"/>
                  </a:lnTo>
                  <a:lnTo>
                    <a:pt x="9" y="371"/>
                  </a:lnTo>
                  <a:lnTo>
                    <a:pt x="26" y="362"/>
                  </a:lnTo>
                  <a:lnTo>
                    <a:pt x="39" y="358"/>
                  </a:lnTo>
                  <a:lnTo>
                    <a:pt x="48" y="354"/>
                  </a:lnTo>
                  <a:lnTo>
                    <a:pt x="61" y="367"/>
                  </a:lnTo>
                  <a:lnTo>
                    <a:pt x="66" y="371"/>
                  </a:lnTo>
                  <a:lnTo>
                    <a:pt x="70" y="371"/>
                  </a:lnTo>
                  <a:lnTo>
                    <a:pt x="74" y="367"/>
                  </a:lnTo>
                  <a:lnTo>
                    <a:pt x="83" y="362"/>
                  </a:lnTo>
                  <a:lnTo>
                    <a:pt x="88" y="358"/>
                  </a:lnTo>
                  <a:lnTo>
                    <a:pt x="96" y="354"/>
                  </a:lnTo>
                  <a:lnTo>
                    <a:pt x="101" y="345"/>
                  </a:lnTo>
                  <a:lnTo>
                    <a:pt x="105" y="345"/>
                  </a:lnTo>
                  <a:lnTo>
                    <a:pt x="105" y="340"/>
                  </a:lnTo>
                  <a:lnTo>
                    <a:pt x="101" y="336"/>
                  </a:lnTo>
                  <a:lnTo>
                    <a:pt x="105" y="327"/>
                  </a:lnTo>
                  <a:lnTo>
                    <a:pt x="110" y="323"/>
                  </a:lnTo>
                  <a:lnTo>
                    <a:pt x="118" y="309"/>
                  </a:lnTo>
                  <a:lnTo>
                    <a:pt x="118" y="300"/>
                  </a:lnTo>
                  <a:lnTo>
                    <a:pt x="123" y="292"/>
                  </a:lnTo>
                  <a:lnTo>
                    <a:pt x="123" y="283"/>
                  </a:lnTo>
                  <a:lnTo>
                    <a:pt x="131" y="283"/>
                  </a:lnTo>
                  <a:lnTo>
                    <a:pt x="140" y="278"/>
                  </a:lnTo>
                  <a:lnTo>
                    <a:pt x="149" y="270"/>
                  </a:lnTo>
                  <a:lnTo>
                    <a:pt x="153" y="265"/>
                  </a:lnTo>
                  <a:lnTo>
                    <a:pt x="158" y="256"/>
                  </a:lnTo>
                  <a:lnTo>
                    <a:pt x="158" y="252"/>
                  </a:lnTo>
                  <a:lnTo>
                    <a:pt x="162" y="256"/>
                  </a:lnTo>
                  <a:lnTo>
                    <a:pt x="166" y="256"/>
                  </a:lnTo>
                  <a:lnTo>
                    <a:pt x="171" y="252"/>
                  </a:lnTo>
                  <a:lnTo>
                    <a:pt x="175" y="247"/>
                  </a:lnTo>
                  <a:lnTo>
                    <a:pt x="175" y="239"/>
                  </a:lnTo>
                  <a:lnTo>
                    <a:pt x="180" y="234"/>
                  </a:lnTo>
                  <a:lnTo>
                    <a:pt x="188" y="225"/>
                  </a:lnTo>
                  <a:lnTo>
                    <a:pt x="210" y="221"/>
                  </a:lnTo>
                  <a:lnTo>
                    <a:pt x="215" y="221"/>
                  </a:lnTo>
                  <a:lnTo>
                    <a:pt x="219" y="216"/>
                  </a:lnTo>
                  <a:lnTo>
                    <a:pt x="219" y="208"/>
                  </a:lnTo>
                  <a:lnTo>
                    <a:pt x="228" y="194"/>
                  </a:lnTo>
                  <a:lnTo>
                    <a:pt x="223" y="194"/>
                  </a:lnTo>
                  <a:lnTo>
                    <a:pt x="219" y="190"/>
                  </a:lnTo>
                  <a:lnTo>
                    <a:pt x="210" y="185"/>
                  </a:lnTo>
                  <a:lnTo>
                    <a:pt x="206" y="177"/>
                  </a:lnTo>
                  <a:lnTo>
                    <a:pt x="206" y="172"/>
                  </a:lnTo>
                  <a:lnTo>
                    <a:pt x="210" y="172"/>
                  </a:lnTo>
                  <a:lnTo>
                    <a:pt x="215" y="168"/>
                  </a:lnTo>
                  <a:lnTo>
                    <a:pt x="223" y="172"/>
                  </a:lnTo>
                  <a:lnTo>
                    <a:pt x="228" y="172"/>
                  </a:lnTo>
                  <a:lnTo>
                    <a:pt x="232" y="168"/>
                  </a:lnTo>
                  <a:lnTo>
                    <a:pt x="232" y="163"/>
                  </a:lnTo>
                  <a:lnTo>
                    <a:pt x="228" y="163"/>
                  </a:lnTo>
                  <a:lnTo>
                    <a:pt x="228" y="155"/>
                  </a:lnTo>
                  <a:lnTo>
                    <a:pt x="236" y="155"/>
                  </a:lnTo>
                  <a:lnTo>
                    <a:pt x="245" y="155"/>
                  </a:lnTo>
                  <a:lnTo>
                    <a:pt x="250" y="159"/>
                  </a:lnTo>
                  <a:lnTo>
                    <a:pt x="258" y="155"/>
                  </a:lnTo>
                  <a:lnTo>
                    <a:pt x="263" y="155"/>
                  </a:lnTo>
                  <a:lnTo>
                    <a:pt x="272" y="155"/>
                  </a:lnTo>
                  <a:lnTo>
                    <a:pt x="276" y="155"/>
                  </a:lnTo>
                  <a:lnTo>
                    <a:pt x="280" y="150"/>
                  </a:lnTo>
                  <a:lnTo>
                    <a:pt x="280" y="141"/>
                  </a:lnTo>
                  <a:lnTo>
                    <a:pt x="285" y="137"/>
                  </a:lnTo>
                  <a:lnTo>
                    <a:pt x="289" y="137"/>
                  </a:lnTo>
                  <a:lnTo>
                    <a:pt x="298" y="137"/>
                  </a:lnTo>
                  <a:lnTo>
                    <a:pt x="298" y="132"/>
                  </a:lnTo>
                  <a:lnTo>
                    <a:pt x="302" y="132"/>
                  </a:lnTo>
                  <a:lnTo>
                    <a:pt x="307" y="132"/>
                  </a:lnTo>
                  <a:lnTo>
                    <a:pt x="315" y="137"/>
                  </a:lnTo>
                  <a:lnTo>
                    <a:pt x="320" y="132"/>
                  </a:lnTo>
                  <a:lnTo>
                    <a:pt x="324" y="124"/>
                  </a:lnTo>
                  <a:lnTo>
                    <a:pt x="328" y="119"/>
                  </a:lnTo>
                  <a:lnTo>
                    <a:pt x="333" y="115"/>
                  </a:lnTo>
                  <a:lnTo>
                    <a:pt x="346" y="115"/>
                  </a:lnTo>
                  <a:lnTo>
                    <a:pt x="368" y="115"/>
                  </a:lnTo>
                  <a:lnTo>
                    <a:pt x="385" y="115"/>
                  </a:lnTo>
                  <a:lnTo>
                    <a:pt x="390" y="115"/>
                  </a:lnTo>
                  <a:lnTo>
                    <a:pt x="390" y="110"/>
                  </a:lnTo>
                  <a:lnTo>
                    <a:pt x="394" y="66"/>
                  </a:lnTo>
                  <a:lnTo>
                    <a:pt x="394" y="62"/>
                  </a:lnTo>
                  <a:lnTo>
                    <a:pt x="399" y="62"/>
                  </a:lnTo>
                  <a:lnTo>
                    <a:pt x="412" y="62"/>
                  </a:lnTo>
                  <a:lnTo>
                    <a:pt x="416" y="62"/>
                  </a:lnTo>
                  <a:lnTo>
                    <a:pt x="420" y="57"/>
                  </a:lnTo>
                  <a:lnTo>
                    <a:pt x="420" y="48"/>
                  </a:lnTo>
                  <a:lnTo>
                    <a:pt x="420" y="44"/>
                  </a:lnTo>
                  <a:lnTo>
                    <a:pt x="425" y="44"/>
                  </a:lnTo>
                  <a:lnTo>
                    <a:pt x="429" y="40"/>
                  </a:lnTo>
                  <a:lnTo>
                    <a:pt x="455" y="44"/>
                  </a:lnTo>
                  <a:lnTo>
                    <a:pt x="547" y="48"/>
                  </a:lnTo>
                  <a:lnTo>
                    <a:pt x="552" y="44"/>
                  </a:lnTo>
                  <a:lnTo>
                    <a:pt x="556" y="40"/>
                  </a:lnTo>
                  <a:lnTo>
                    <a:pt x="561" y="44"/>
                  </a:lnTo>
                  <a:lnTo>
                    <a:pt x="565" y="40"/>
                  </a:lnTo>
                  <a:lnTo>
                    <a:pt x="574" y="35"/>
                  </a:lnTo>
                  <a:lnTo>
                    <a:pt x="600" y="26"/>
                  </a:lnTo>
                  <a:lnTo>
                    <a:pt x="604" y="17"/>
                  </a:lnTo>
                  <a:lnTo>
                    <a:pt x="609" y="13"/>
                  </a:lnTo>
                  <a:lnTo>
                    <a:pt x="617" y="4"/>
                  </a:lnTo>
                  <a:lnTo>
                    <a:pt x="631" y="0"/>
                  </a:lnTo>
                  <a:lnTo>
                    <a:pt x="639" y="4"/>
                  </a:lnTo>
                  <a:lnTo>
                    <a:pt x="644" y="4"/>
                  </a:lnTo>
                  <a:lnTo>
                    <a:pt x="648" y="0"/>
                  </a:lnTo>
                  <a:lnTo>
                    <a:pt x="657" y="9"/>
                  </a:lnTo>
                  <a:lnTo>
                    <a:pt x="661" y="13"/>
                  </a:lnTo>
                  <a:lnTo>
                    <a:pt x="661" y="17"/>
                  </a:lnTo>
                  <a:lnTo>
                    <a:pt x="657" y="22"/>
                  </a:lnTo>
                  <a:lnTo>
                    <a:pt x="657" y="26"/>
                  </a:lnTo>
                  <a:lnTo>
                    <a:pt x="657" y="31"/>
                  </a:lnTo>
                  <a:lnTo>
                    <a:pt x="661" y="31"/>
                  </a:lnTo>
                  <a:lnTo>
                    <a:pt x="661" y="40"/>
                  </a:lnTo>
                  <a:lnTo>
                    <a:pt x="657" y="48"/>
                  </a:lnTo>
                  <a:lnTo>
                    <a:pt x="657" y="57"/>
                  </a:lnTo>
                  <a:lnTo>
                    <a:pt x="652" y="62"/>
                  </a:lnTo>
                  <a:lnTo>
                    <a:pt x="657" y="66"/>
                  </a:lnTo>
                  <a:lnTo>
                    <a:pt x="661" y="70"/>
                  </a:lnTo>
                  <a:lnTo>
                    <a:pt x="666" y="70"/>
                  </a:lnTo>
                  <a:lnTo>
                    <a:pt x="674" y="75"/>
                  </a:lnTo>
                  <a:lnTo>
                    <a:pt x="679" y="79"/>
                  </a:lnTo>
                  <a:lnTo>
                    <a:pt x="679" y="88"/>
                  </a:lnTo>
                  <a:lnTo>
                    <a:pt x="679" y="93"/>
                  </a:lnTo>
                  <a:lnTo>
                    <a:pt x="670" y="106"/>
                  </a:lnTo>
                  <a:lnTo>
                    <a:pt x="666" y="115"/>
                  </a:lnTo>
                  <a:lnTo>
                    <a:pt x="666" y="119"/>
                  </a:lnTo>
                  <a:lnTo>
                    <a:pt x="666" y="124"/>
                  </a:lnTo>
                  <a:lnTo>
                    <a:pt x="666" y="132"/>
                  </a:lnTo>
                  <a:lnTo>
                    <a:pt x="674" y="132"/>
                  </a:lnTo>
                  <a:lnTo>
                    <a:pt x="679" y="132"/>
                  </a:lnTo>
                  <a:lnTo>
                    <a:pt x="683" y="132"/>
                  </a:lnTo>
                  <a:lnTo>
                    <a:pt x="688" y="141"/>
                  </a:lnTo>
                  <a:lnTo>
                    <a:pt x="683" y="150"/>
                  </a:lnTo>
                  <a:lnTo>
                    <a:pt x="683" y="159"/>
                  </a:lnTo>
                  <a:lnTo>
                    <a:pt x="683" y="168"/>
                  </a:lnTo>
                  <a:lnTo>
                    <a:pt x="683" y="181"/>
                  </a:lnTo>
                  <a:lnTo>
                    <a:pt x="683" y="208"/>
                  </a:lnTo>
                  <a:lnTo>
                    <a:pt x="679" y="239"/>
                  </a:lnTo>
                  <a:lnTo>
                    <a:pt x="679" y="283"/>
                  </a:lnTo>
                  <a:lnTo>
                    <a:pt x="674" y="345"/>
                  </a:lnTo>
                  <a:lnTo>
                    <a:pt x="652" y="345"/>
                  </a:lnTo>
                  <a:lnTo>
                    <a:pt x="613" y="340"/>
                  </a:lnTo>
                  <a:lnTo>
                    <a:pt x="613" y="354"/>
                  </a:lnTo>
                  <a:lnTo>
                    <a:pt x="596" y="354"/>
                  </a:lnTo>
                  <a:lnTo>
                    <a:pt x="591" y="393"/>
                  </a:lnTo>
                  <a:lnTo>
                    <a:pt x="582" y="486"/>
                  </a:lnTo>
                  <a:lnTo>
                    <a:pt x="569" y="491"/>
                  </a:lnTo>
                  <a:lnTo>
                    <a:pt x="565" y="482"/>
                  </a:lnTo>
                  <a:lnTo>
                    <a:pt x="561" y="477"/>
                  </a:lnTo>
                  <a:lnTo>
                    <a:pt x="556" y="477"/>
                  </a:lnTo>
                  <a:lnTo>
                    <a:pt x="552" y="482"/>
                  </a:lnTo>
                  <a:lnTo>
                    <a:pt x="556" y="491"/>
                  </a:lnTo>
                  <a:lnTo>
                    <a:pt x="561" y="504"/>
                  </a:lnTo>
                  <a:lnTo>
                    <a:pt x="561" y="508"/>
                  </a:lnTo>
                  <a:lnTo>
                    <a:pt x="556" y="513"/>
                  </a:lnTo>
                  <a:lnTo>
                    <a:pt x="552" y="513"/>
                  </a:lnTo>
                  <a:lnTo>
                    <a:pt x="547" y="517"/>
                  </a:lnTo>
                  <a:lnTo>
                    <a:pt x="543" y="517"/>
                  </a:lnTo>
                  <a:lnTo>
                    <a:pt x="543" y="526"/>
                  </a:lnTo>
                  <a:lnTo>
                    <a:pt x="547" y="526"/>
                  </a:lnTo>
                  <a:lnTo>
                    <a:pt x="552" y="531"/>
                  </a:lnTo>
                  <a:lnTo>
                    <a:pt x="561" y="531"/>
                  </a:lnTo>
                  <a:lnTo>
                    <a:pt x="578" y="517"/>
                  </a:lnTo>
                  <a:lnTo>
                    <a:pt x="582" y="517"/>
                  </a:lnTo>
                  <a:lnTo>
                    <a:pt x="582" y="522"/>
                  </a:lnTo>
                  <a:lnTo>
                    <a:pt x="578" y="526"/>
                  </a:lnTo>
                  <a:lnTo>
                    <a:pt x="574" y="531"/>
                  </a:lnTo>
                  <a:lnTo>
                    <a:pt x="578" y="535"/>
                  </a:lnTo>
                  <a:lnTo>
                    <a:pt x="591" y="539"/>
                  </a:lnTo>
                  <a:lnTo>
                    <a:pt x="596" y="544"/>
                  </a:lnTo>
                  <a:lnTo>
                    <a:pt x="596" y="548"/>
                  </a:lnTo>
                  <a:lnTo>
                    <a:pt x="591" y="557"/>
                  </a:lnTo>
                  <a:lnTo>
                    <a:pt x="591" y="561"/>
                  </a:lnTo>
                  <a:lnTo>
                    <a:pt x="596" y="570"/>
                  </a:lnTo>
                  <a:lnTo>
                    <a:pt x="569" y="570"/>
                  </a:lnTo>
                  <a:lnTo>
                    <a:pt x="565" y="575"/>
                  </a:lnTo>
                  <a:lnTo>
                    <a:pt x="565" y="584"/>
                  </a:lnTo>
                  <a:lnTo>
                    <a:pt x="565" y="597"/>
                  </a:lnTo>
                  <a:lnTo>
                    <a:pt x="552" y="597"/>
                  </a:lnTo>
                  <a:lnTo>
                    <a:pt x="486" y="597"/>
                  </a:lnTo>
                  <a:lnTo>
                    <a:pt x="486" y="606"/>
                  </a:lnTo>
                  <a:lnTo>
                    <a:pt x="486" y="615"/>
                  </a:lnTo>
                  <a:lnTo>
                    <a:pt x="477" y="619"/>
                  </a:lnTo>
                  <a:lnTo>
                    <a:pt x="473" y="615"/>
                  </a:lnTo>
                  <a:lnTo>
                    <a:pt x="464" y="615"/>
                  </a:lnTo>
                  <a:lnTo>
                    <a:pt x="455" y="615"/>
                  </a:lnTo>
                  <a:lnTo>
                    <a:pt x="451" y="615"/>
                  </a:lnTo>
                  <a:lnTo>
                    <a:pt x="442" y="615"/>
                  </a:lnTo>
                  <a:lnTo>
                    <a:pt x="438" y="619"/>
                  </a:lnTo>
                  <a:lnTo>
                    <a:pt x="420" y="654"/>
                  </a:lnTo>
                  <a:lnTo>
                    <a:pt x="416" y="663"/>
                  </a:lnTo>
                  <a:lnTo>
                    <a:pt x="425" y="663"/>
                  </a:lnTo>
                  <a:lnTo>
                    <a:pt x="425" y="668"/>
                  </a:lnTo>
                  <a:lnTo>
                    <a:pt x="420" y="672"/>
                  </a:lnTo>
                  <a:lnTo>
                    <a:pt x="425" y="694"/>
                  </a:lnTo>
                  <a:lnTo>
                    <a:pt x="434" y="690"/>
                  </a:lnTo>
                  <a:lnTo>
                    <a:pt x="434" y="707"/>
                  </a:lnTo>
                  <a:lnTo>
                    <a:pt x="420" y="707"/>
                  </a:lnTo>
                  <a:lnTo>
                    <a:pt x="420" y="725"/>
                  </a:lnTo>
                  <a:lnTo>
                    <a:pt x="429" y="747"/>
                  </a:lnTo>
                  <a:lnTo>
                    <a:pt x="438" y="769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1889" y="1569"/>
              <a:ext cx="398" cy="642"/>
            </a:xfrm>
            <a:custGeom>
              <a:avLst/>
              <a:gdLst>
                <a:gd name="T0" fmla="*/ 30 w 398"/>
                <a:gd name="T1" fmla="*/ 367 h 642"/>
                <a:gd name="T2" fmla="*/ 17 w 398"/>
                <a:gd name="T3" fmla="*/ 332 h 642"/>
                <a:gd name="T4" fmla="*/ 0 w 398"/>
                <a:gd name="T5" fmla="*/ 301 h 642"/>
                <a:gd name="T6" fmla="*/ 17 w 398"/>
                <a:gd name="T7" fmla="*/ 288 h 642"/>
                <a:gd name="T8" fmla="*/ 17 w 398"/>
                <a:gd name="T9" fmla="*/ 266 h 642"/>
                <a:gd name="T10" fmla="*/ 17 w 398"/>
                <a:gd name="T11" fmla="*/ 226 h 642"/>
                <a:gd name="T12" fmla="*/ 13 w 398"/>
                <a:gd name="T13" fmla="*/ 191 h 642"/>
                <a:gd name="T14" fmla="*/ 30 w 398"/>
                <a:gd name="T15" fmla="*/ 177 h 642"/>
                <a:gd name="T16" fmla="*/ 61 w 398"/>
                <a:gd name="T17" fmla="*/ 146 h 642"/>
                <a:gd name="T18" fmla="*/ 114 w 398"/>
                <a:gd name="T19" fmla="*/ 120 h 642"/>
                <a:gd name="T20" fmla="*/ 140 w 398"/>
                <a:gd name="T21" fmla="*/ 93 h 642"/>
                <a:gd name="T22" fmla="*/ 153 w 398"/>
                <a:gd name="T23" fmla="*/ 71 h 642"/>
                <a:gd name="T24" fmla="*/ 184 w 398"/>
                <a:gd name="T25" fmla="*/ 53 h 642"/>
                <a:gd name="T26" fmla="*/ 188 w 398"/>
                <a:gd name="T27" fmla="*/ 31 h 642"/>
                <a:gd name="T28" fmla="*/ 201 w 398"/>
                <a:gd name="T29" fmla="*/ 22 h 642"/>
                <a:gd name="T30" fmla="*/ 214 w 398"/>
                <a:gd name="T31" fmla="*/ 5 h 642"/>
                <a:gd name="T32" fmla="*/ 236 w 398"/>
                <a:gd name="T33" fmla="*/ 5 h 642"/>
                <a:gd name="T34" fmla="*/ 254 w 398"/>
                <a:gd name="T35" fmla="*/ 36 h 642"/>
                <a:gd name="T36" fmla="*/ 271 w 398"/>
                <a:gd name="T37" fmla="*/ 67 h 642"/>
                <a:gd name="T38" fmla="*/ 289 w 398"/>
                <a:gd name="T39" fmla="*/ 106 h 642"/>
                <a:gd name="T40" fmla="*/ 311 w 398"/>
                <a:gd name="T41" fmla="*/ 142 h 642"/>
                <a:gd name="T42" fmla="*/ 341 w 398"/>
                <a:gd name="T43" fmla="*/ 146 h 642"/>
                <a:gd name="T44" fmla="*/ 350 w 398"/>
                <a:gd name="T45" fmla="*/ 164 h 642"/>
                <a:gd name="T46" fmla="*/ 333 w 398"/>
                <a:gd name="T47" fmla="*/ 186 h 642"/>
                <a:gd name="T48" fmla="*/ 324 w 398"/>
                <a:gd name="T49" fmla="*/ 239 h 642"/>
                <a:gd name="T50" fmla="*/ 341 w 398"/>
                <a:gd name="T51" fmla="*/ 310 h 642"/>
                <a:gd name="T52" fmla="*/ 306 w 398"/>
                <a:gd name="T53" fmla="*/ 354 h 642"/>
                <a:gd name="T54" fmla="*/ 284 w 398"/>
                <a:gd name="T55" fmla="*/ 385 h 642"/>
                <a:gd name="T56" fmla="*/ 284 w 398"/>
                <a:gd name="T57" fmla="*/ 403 h 642"/>
                <a:gd name="T58" fmla="*/ 306 w 398"/>
                <a:gd name="T59" fmla="*/ 412 h 642"/>
                <a:gd name="T60" fmla="*/ 328 w 398"/>
                <a:gd name="T61" fmla="*/ 416 h 642"/>
                <a:gd name="T62" fmla="*/ 333 w 398"/>
                <a:gd name="T63" fmla="*/ 443 h 642"/>
                <a:gd name="T64" fmla="*/ 328 w 398"/>
                <a:gd name="T65" fmla="*/ 460 h 642"/>
                <a:gd name="T66" fmla="*/ 363 w 398"/>
                <a:gd name="T67" fmla="*/ 482 h 642"/>
                <a:gd name="T68" fmla="*/ 381 w 398"/>
                <a:gd name="T69" fmla="*/ 509 h 642"/>
                <a:gd name="T70" fmla="*/ 398 w 398"/>
                <a:gd name="T71" fmla="*/ 527 h 642"/>
                <a:gd name="T72" fmla="*/ 385 w 398"/>
                <a:gd name="T73" fmla="*/ 549 h 642"/>
                <a:gd name="T74" fmla="*/ 385 w 398"/>
                <a:gd name="T75" fmla="*/ 571 h 642"/>
                <a:gd name="T76" fmla="*/ 381 w 398"/>
                <a:gd name="T77" fmla="*/ 593 h 642"/>
                <a:gd name="T78" fmla="*/ 359 w 398"/>
                <a:gd name="T79" fmla="*/ 593 h 642"/>
                <a:gd name="T80" fmla="*/ 341 w 398"/>
                <a:gd name="T81" fmla="*/ 615 h 642"/>
                <a:gd name="T82" fmla="*/ 346 w 398"/>
                <a:gd name="T83" fmla="*/ 633 h 642"/>
                <a:gd name="T84" fmla="*/ 328 w 398"/>
                <a:gd name="T85" fmla="*/ 633 h 642"/>
                <a:gd name="T86" fmla="*/ 302 w 398"/>
                <a:gd name="T87" fmla="*/ 611 h 642"/>
                <a:gd name="T88" fmla="*/ 276 w 398"/>
                <a:gd name="T89" fmla="*/ 606 h 642"/>
                <a:gd name="T90" fmla="*/ 262 w 398"/>
                <a:gd name="T91" fmla="*/ 606 h 642"/>
                <a:gd name="T92" fmla="*/ 245 w 398"/>
                <a:gd name="T93" fmla="*/ 589 h 642"/>
                <a:gd name="T94" fmla="*/ 227 w 398"/>
                <a:gd name="T95" fmla="*/ 567 h 642"/>
                <a:gd name="T96" fmla="*/ 214 w 398"/>
                <a:gd name="T97" fmla="*/ 536 h 642"/>
                <a:gd name="T98" fmla="*/ 201 w 398"/>
                <a:gd name="T99" fmla="*/ 518 h 642"/>
                <a:gd name="T100" fmla="*/ 184 w 398"/>
                <a:gd name="T101" fmla="*/ 505 h 642"/>
                <a:gd name="T102" fmla="*/ 166 w 398"/>
                <a:gd name="T103" fmla="*/ 482 h 642"/>
                <a:gd name="T104" fmla="*/ 144 w 398"/>
                <a:gd name="T105" fmla="*/ 452 h 642"/>
                <a:gd name="T106" fmla="*/ 127 w 398"/>
                <a:gd name="T107" fmla="*/ 421 h 642"/>
                <a:gd name="T108" fmla="*/ 105 w 398"/>
                <a:gd name="T109" fmla="*/ 390 h 642"/>
                <a:gd name="T110" fmla="*/ 79 w 398"/>
                <a:gd name="T111" fmla="*/ 403 h 642"/>
                <a:gd name="T112" fmla="*/ 61 w 398"/>
                <a:gd name="T113" fmla="*/ 385 h 6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8" h="642">
                  <a:moveTo>
                    <a:pt x="48" y="376"/>
                  </a:moveTo>
                  <a:lnTo>
                    <a:pt x="44" y="376"/>
                  </a:lnTo>
                  <a:lnTo>
                    <a:pt x="39" y="372"/>
                  </a:lnTo>
                  <a:lnTo>
                    <a:pt x="30" y="367"/>
                  </a:lnTo>
                  <a:lnTo>
                    <a:pt x="26" y="354"/>
                  </a:lnTo>
                  <a:lnTo>
                    <a:pt x="22" y="345"/>
                  </a:lnTo>
                  <a:lnTo>
                    <a:pt x="22" y="337"/>
                  </a:lnTo>
                  <a:lnTo>
                    <a:pt x="17" y="332"/>
                  </a:lnTo>
                  <a:lnTo>
                    <a:pt x="8" y="323"/>
                  </a:lnTo>
                  <a:lnTo>
                    <a:pt x="4" y="314"/>
                  </a:lnTo>
                  <a:lnTo>
                    <a:pt x="4" y="310"/>
                  </a:lnTo>
                  <a:lnTo>
                    <a:pt x="0" y="301"/>
                  </a:lnTo>
                  <a:lnTo>
                    <a:pt x="0" y="292"/>
                  </a:lnTo>
                  <a:lnTo>
                    <a:pt x="4" y="288"/>
                  </a:lnTo>
                  <a:lnTo>
                    <a:pt x="8" y="288"/>
                  </a:lnTo>
                  <a:lnTo>
                    <a:pt x="17" y="288"/>
                  </a:lnTo>
                  <a:lnTo>
                    <a:pt x="22" y="288"/>
                  </a:lnTo>
                  <a:lnTo>
                    <a:pt x="22" y="283"/>
                  </a:lnTo>
                  <a:lnTo>
                    <a:pt x="22" y="270"/>
                  </a:lnTo>
                  <a:lnTo>
                    <a:pt x="17" y="266"/>
                  </a:lnTo>
                  <a:lnTo>
                    <a:pt x="13" y="257"/>
                  </a:lnTo>
                  <a:lnTo>
                    <a:pt x="13" y="244"/>
                  </a:lnTo>
                  <a:lnTo>
                    <a:pt x="17" y="239"/>
                  </a:lnTo>
                  <a:lnTo>
                    <a:pt x="17" y="226"/>
                  </a:lnTo>
                  <a:lnTo>
                    <a:pt x="13" y="217"/>
                  </a:lnTo>
                  <a:lnTo>
                    <a:pt x="4" y="204"/>
                  </a:lnTo>
                  <a:lnTo>
                    <a:pt x="13" y="195"/>
                  </a:lnTo>
                  <a:lnTo>
                    <a:pt x="13" y="191"/>
                  </a:lnTo>
                  <a:lnTo>
                    <a:pt x="22" y="186"/>
                  </a:lnTo>
                  <a:lnTo>
                    <a:pt x="26" y="182"/>
                  </a:lnTo>
                  <a:lnTo>
                    <a:pt x="30" y="182"/>
                  </a:lnTo>
                  <a:lnTo>
                    <a:pt x="30" y="177"/>
                  </a:lnTo>
                  <a:lnTo>
                    <a:pt x="39" y="177"/>
                  </a:lnTo>
                  <a:lnTo>
                    <a:pt x="39" y="164"/>
                  </a:lnTo>
                  <a:lnTo>
                    <a:pt x="52" y="146"/>
                  </a:lnTo>
                  <a:lnTo>
                    <a:pt x="61" y="146"/>
                  </a:lnTo>
                  <a:lnTo>
                    <a:pt x="65" y="142"/>
                  </a:lnTo>
                  <a:lnTo>
                    <a:pt x="87" y="133"/>
                  </a:lnTo>
                  <a:lnTo>
                    <a:pt x="100" y="129"/>
                  </a:lnTo>
                  <a:lnTo>
                    <a:pt x="114" y="120"/>
                  </a:lnTo>
                  <a:lnTo>
                    <a:pt x="118" y="115"/>
                  </a:lnTo>
                  <a:lnTo>
                    <a:pt x="127" y="106"/>
                  </a:lnTo>
                  <a:lnTo>
                    <a:pt x="135" y="98"/>
                  </a:lnTo>
                  <a:lnTo>
                    <a:pt x="140" y="93"/>
                  </a:lnTo>
                  <a:lnTo>
                    <a:pt x="144" y="84"/>
                  </a:lnTo>
                  <a:lnTo>
                    <a:pt x="144" y="80"/>
                  </a:lnTo>
                  <a:lnTo>
                    <a:pt x="149" y="71"/>
                  </a:lnTo>
                  <a:lnTo>
                    <a:pt x="153" y="71"/>
                  </a:lnTo>
                  <a:lnTo>
                    <a:pt x="157" y="67"/>
                  </a:lnTo>
                  <a:lnTo>
                    <a:pt x="166" y="67"/>
                  </a:lnTo>
                  <a:lnTo>
                    <a:pt x="175" y="58"/>
                  </a:lnTo>
                  <a:lnTo>
                    <a:pt x="184" y="53"/>
                  </a:lnTo>
                  <a:lnTo>
                    <a:pt x="188" y="45"/>
                  </a:lnTo>
                  <a:lnTo>
                    <a:pt x="188" y="40"/>
                  </a:lnTo>
                  <a:lnTo>
                    <a:pt x="188" y="36"/>
                  </a:lnTo>
                  <a:lnTo>
                    <a:pt x="188" y="31"/>
                  </a:lnTo>
                  <a:lnTo>
                    <a:pt x="188" y="27"/>
                  </a:lnTo>
                  <a:lnTo>
                    <a:pt x="192" y="27"/>
                  </a:lnTo>
                  <a:lnTo>
                    <a:pt x="197" y="22"/>
                  </a:lnTo>
                  <a:lnTo>
                    <a:pt x="201" y="22"/>
                  </a:lnTo>
                  <a:lnTo>
                    <a:pt x="206" y="22"/>
                  </a:lnTo>
                  <a:lnTo>
                    <a:pt x="214" y="18"/>
                  </a:lnTo>
                  <a:lnTo>
                    <a:pt x="214" y="14"/>
                  </a:lnTo>
                  <a:lnTo>
                    <a:pt x="214" y="5"/>
                  </a:lnTo>
                  <a:lnTo>
                    <a:pt x="214" y="0"/>
                  </a:lnTo>
                  <a:lnTo>
                    <a:pt x="227" y="0"/>
                  </a:lnTo>
                  <a:lnTo>
                    <a:pt x="232" y="0"/>
                  </a:lnTo>
                  <a:lnTo>
                    <a:pt x="236" y="5"/>
                  </a:lnTo>
                  <a:lnTo>
                    <a:pt x="241" y="9"/>
                  </a:lnTo>
                  <a:lnTo>
                    <a:pt x="241" y="14"/>
                  </a:lnTo>
                  <a:lnTo>
                    <a:pt x="249" y="22"/>
                  </a:lnTo>
                  <a:lnTo>
                    <a:pt x="254" y="36"/>
                  </a:lnTo>
                  <a:lnTo>
                    <a:pt x="262" y="45"/>
                  </a:lnTo>
                  <a:lnTo>
                    <a:pt x="262" y="49"/>
                  </a:lnTo>
                  <a:lnTo>
                    <a:pt x="262" y="58"/>
                  </a:lnTo>
                  <a:lnTo>
                    <a:pt x="271" y="67"/>
                  </a:lnTo>
                  <a:lnTo>
                    <a:pt x="284" y="71"/>
                  </a:lnTo>
                  <a:lnTo>
                    <a:pt x="289" y="80"/>
                  </a:lnTo>
                  <a:lnTo>
                    <a:pt x="289" y="93"/>
                  </a:lnTo>
                  <a:lnTo>
                    <a:pt x="289" y="106"/>
                  </a:lnTo>
                  <a:lnTo>
                    <a:pt x="289" y="120"/>
                  </a:lnTo>
                  <a:lnTo>
                    <a:pt x="293" y="129"/>
                  </a:lnTo>
                  <a:lnTo>
                    <a:pt x="302" y="137"/>
                  </a:lnTo>
                  <a:lnTo>
                    <a:pt x="311" y="142"/>
                  </a:lnTo>
                  <a:lnTo>
                    <a:pt x="315" y="151"/>
                  </a:lnTo>
                  <a:lnTo>
                    <a:pt x="319" y="151"/>
                  </a:lnTo>
                  <a:lnTo>
                    <a:pt x="333" y="146"/>
                  </a:lnTo>
                  <a:lnTo>
                    <a:pt x="341" y="146"/>
                  </a:lnTo>
                  <a:lnTo>
                    <a:pt x="346" y="146"/>
                  </a:lnTo>
                  <a:lnTo>
                    <a:pt x="346" y="151"/>
                  </a:lnTo>
                  <a:lnTo>
                    <a:pt x="350" y="160"/>
                  </a:lnTo>
                  <a:lnTo>
                    <a:pt x="350" y="164"/>
                  </a:lnTo>
                  <a:lnTo>
                    <a:pt x="354" y="173"/>
                  </a:lnTo>
                  <a:lnTo>
                    <a:pt x="341" y="186"/>
                  </a:lnTo>
                  <a:lnTo>
                    <a:pt x="337" y="186"/>
                  </a:lnTo>
                  <a:lnTo>
                    <a:pt x="333" y="186"/>
                  </a:lnTo>
                  <a:lnTo>
                    <a:pt x="324" y="186"/>
                  </a:lnTo>
                  <a:lnTo>
                    <a:pt x="302" y="204"/>
                  </a:lnTo>
                  <a:lnTo>
                    <a:pt x="311" y="222"/>
                  </a:lnTo>
                  <a:lnTo>
                    <a:pt x="324" y="239"/>
                  </a:lnTo>
                  <a:lnTo>
                    <a:pt x="337" y="252"/>
                  </a:lnTo>
                  <a:lnTo>
                    <a:pt x="341" y="261"/>
                  </a:lnTo>
                  <a:lnTo>
                    <a:pt x="337" y="279"/>
                  </a:lnTo>
                  <a:lnTo>
                    <a:pt x="341" y="310"/>
                  </a:lnTo>
                  <a:lnTo>
                    <a:pt x="319" y="301"/>
                  </a:lnTo>
                  <a:lnTo>
                    <a:pt x="311" y="323"/>
                  </a:lnTo>
                  <a:lnTo>
                    <a:pt x="306" y="341"/>
                  </a:lnTo>
                  <a:lnTo>
                    <a:pt x="306" y="354"/>
                  </a:lnTo>
                  <a:lnTo>
                    <a:pt x="302" y="363"/>
                  </a:lnTo>
                  <a:lnTo>
                    <a:pt x="302" y="367"/>
                  </a:lnTo>
                  <a:lnTo>
                    <a:pt x="293" y="376"/>
                  </a:lnTo>
                  <a:lnTo>
                    <a:pt x="284" y="385"/>
                  </a:lnTo>
                  <a:lnTo>
                    <a:pt x="280" y="390"/>
                  </a:lnTo>
                  <a:lnTo>
                    <a:pt x="280" y="394"/>
                  </a:lnTo>
                  <a:lnTo>
                    <a:pt x="280" y="398"/>
                  </a:lnTo>
                  <a:lnTo>
                    <a:pt x="284" y="403"/>
                  </a:lnTo>
                  <a:lnTo>
                    <a:pt x="293" y="407"/>
                  </a:lnTo>
                  <a:lnTo>
                    <a:pt x="297" y="412"/>
                  </a:lnTo>
                  <a:lnTo>
                    <a:pt x="302" y="416"/>
                  </a:lnTo>
                  <a:lnTo>
                    <a:pt x="306" y="412"/>
                  </a:lnTo>
                  <a:lnTo>
                    <a:pt x="311" y="412"/>
                  </a:lnTo>
                  <a:lnTo>
                    <a:pt x="319" y="407"/>
                  </a:lnTo>
                  <a:lnTo>
                    <a:pt x="324" y="407"/>
                  </a:lnTo>
                  <a:lnTo>
                    <a:pt x="328" y="416"/>
                  </a:lnTo>
                  <a:lnTo>
                    <a:pt x="328" y="429"/>
                  </a:lnTo>
                  <a:lnTo>
                    <a:pt x="328" y="438"/>
                  </a:lnTo>
                  <a:lnTo>
                    <a:pt x="324" y="443"/>
                  </a:lnTo>
                  <a:lnTo>
                    <a:pt x="333" y="443"/>
                  </a:lnTo>
                  <a:lnTo>
                    <a:pt x="333" y="447"/>
                  </a:lnTo>
                  <a:lnTo>
                    <a:pt x="328" y="452"/>
                  </a:lnTo>
                  <a:lnTo>
                    <a:pt x="324" y="452"/>
                  </a:lnTo>
                  <a:lnTo>
                    <a:pt x="328" y="460"/>
                  </a:lnTo>
                  <a:lnTo>
                    <a:pt x="337" y="465"/>
                  </a:lnTo>
                  <a:lnTo>
                    <a:pt x="354" y="469"/>
                  </a:lnTo>
                  <a:lnTo>
                    <a:pt x="359" y="474"/>
                  </a:lnTo>
                  <a:lnTo>
                    <a:pt x="363" y="482"/>
                  </a:lnTo>
                  <a:lnTo>
                    <a:pt x="363" y="491"/>
                  </a:lnTo>
                  <a:lnTo>
                    <a:pt x="368" y="500"/>
                  </a:lnTo>
                  <a:lnTo>
                    <a:pt x="372" y="505"/>
                  </a:lnTo>
                  <a:lnTo>
                    <a:pt x="381" y="509"/>
                  </a:lnTo>
                  <a:lnTo>
                    <a:pt x="385" y="513"/>
                  </a:lnTo>
                  <a:lnTo>
                    <a:pt x="389" y="518"/>
                  </a:lnTo>
                  <a:lnTo>
                    <a:pt x="394" y="518"/>
                  </a:lnTo>
                  <a:lnTo>
                    <a:pt x="398" y="527"/>
                  </a:lnTo>
                  <a:lnTo>
                    <a:pt x="398" y="531"/>
                  </a:lnTo>
                  <a:lnTo>
                    <a:pt x="394" y="536"/>
                  </a:lnTo>
                  <a:lnTo>
                    <a:pt x="389" y="544"/>
                  </a:lnTo>
                  <a:lnTo>
                    <a:pt x="385" y="549"/>
                  </a:lnTo>
                  <a:lnTo>
                    <a:pt x="385" y="553"/>
                  </a:lnTo>
                  <a:lnTo>
                    <a:pt x="385" y="562"/>
                  </a:lnTo>
                  <a:lnTo>
                    <a:pt x="385" y="567"/>
                  </a:lnTo>
                  <a:lnTo>
                    <a:pt x="385" y="571"/>
                  </a:lnTo>
                  <a:lnTo>
                    <a:pt x="381" y="575"/>
                  </a:lnTo>
                  <a:lnTo>
                    <a:pt x="381" y="580"/>
                  </a:lnTo>
                  <a:lnTo>
                    <a:pt x="381" y="589"/>
                  </a:lnTo>
                  <a:lnTo>
                    <a:pt x="381" y="593"/>
                  </a:lnTo>
                  <a:lnTo>
                    <a:pt x="376" y="593"/>
                  </a:lnTo>
                  <a:lnTo>
                    <a:pt x="372" y="589"/>
                  </a:lnTo>
                  <a:lnTo>
                    <a:pt x="368" y="589"/>
                  </a:lnTo>
                  <a:lnTo>
                    <a:pt x="359" y="593"/>
                  </a:lnTo>
                  <a:lnTo>
                    <a:pt x="350" y="593"/>
                  </a:lnTo>
                  <a:lnTo>
                    <a:pt x="341" y="597"/>
                  </a:lnTo>
                  <a:lnTo>
                    <a:pt x="337" y="606"/>
                  </a:lnTo>
                  <a:lnTo>
                    <a:pt x="341" y="615"/>
                  </a:lnTo>
                  <a:lnTo>
                    <a:pt x="346" y="624"/>
                  </a:lnTo>
                  <a:lnTo>
                    <a:pt x="350" y="624"/>
                  </a:lnTo>
                  <a:lnTo>
                    <a:pt x="350" y="628"/>
                  </a:lnTo>
                  <a:lnTo>
                    <a:pt x="346" y="633"/>
                  </a:lnTo>
                  <a:lnTo>
                    <a:pt x="341" y="633"/>
                  </a:lnTo>
                  <a:lnTo>
                    <a:pt x="337" y="642"/>
                  </a:lnTo>
                  <a:lnTo>
                    <a:pt x="333" y="637"/>
                  </a:lnTo>
                  <a:lnTo>
                    <a:pt x="328" y="633"/>
                  </a:lnTo>
                  <a:lnTo>
                    <a:pt x="324" y="628"/>
                  </a:lnTo>
                  <a:lnTo>
                    <a:pt x="315" y="620"/>
                  </a:lnTo>
                  <a:lnTo>
                    <a:pt x="311" y="615"/>
                  </a:lnTo>
                  <a:lnTo>
                    <a:pt x="302" y="611"/>
                  </a:lnTo>
                  <a:lnTo>
                    <a:pt x="293" y="611"/>
                  </a:lnTo>
                  <a:lnTo>
                    <a:pt x="289" y="606"/>
                  </a:lnTo>
                  <a:lnTo>
                    <a:pt x="284" y="606"/>
                  </a:lnTo>
                  <a:lnTo>
                    <a:pt x="276" y="606"/>
                  </a:lnTo>
                  <a:lnTo>
                    <a:pt x="271" y="602"/>
                  </a:lnTo>
                  <a:lnTo>
                    <a:pt x="267" y="602"/>
                  </a:lnTo>
                  <a:lnTo>
                    <a:pt x="267" y="606"/>
                  </a:lnTo>
                  <a:lnTo>
                    <a:pt x="262" y="606"/>
                  </a:lnTo>
                  <a:lnTo>
                    <a:pt x="258" y="597"/>
                  </a:lnTo>
                  <a:lnTo>
                    <a:pt x="254" y="593"/>
                  </a:lnTo>
                  <a:lnTo>
                    <a:pt x="245" y="593"/>
                  </a:lnTo>
                  <a:lnTo>
                    <a:pt x="245" y="589"/>
                  </a:lnTo>
                  <a:lnTo>
                    <a:pt x="241" y="580"/>
                  </a:lnTo>
                  <a:lnTo>
                    <a:pt x="241" y="575"/>
                  </a:lnTo>
                  <a:lnTo>
                    <a:pt x="236" y="571"/>
                  </a:lnTo>
                  <a:lnTo>
                    <a:pt x="227" y="567"/>
                  </a:lnTo>
                  <a:lnTo>
                    <a:pt x="223" y="562"/>
                  </a:lnTo>
                  <a:lnTo>
                    <a:pt x="223" y="553"/>
                  </a:lnTo>
                  <a:lnTo>
                    <a:pt x="223" y="549"/>
                  </a:lnTo>
                  <a:lnTo>
                    <a:pt x="214" y="536"/>
                  </a:lnTo>
                  <a:lnTo>
                    <a:pt x="210" y="536"/>
                  </a:lnTo>
                  <a:lnTo>
                    <a:pt x="206" y="531"/>
                  </a:lnTo>
                  <a:lnTo>
                    <a:pt x="206" y="522"/>
                  </a:lnTo>
                  <a:lnTo>
                    <a:pt x="201" y="518"/>
                  </a:lnTo>
                  <a:lnTo>
                    <a:pt x="197" y="513"/>
                  </a:lnTo>
                  <a:lnTo>
                    <a:pt x="192" y="513"/>
                  </a:lnTo>
                  <a:lnTo>
                    <a:pt x="188" y="509"/>
                  </a:lnTo>
                  <a:lnTo>
                    <a:pt x="184" y="505"/>
                  </a:lnTo>
                  <a:lnTo>
                    <a:pt x="179" y="496"/>
                  </a:lnTo>
                  <a:lnTo>
                    <a:pt x="175" y="491"/>
                  </a:lnTo>
                  <a:lnTo>
                    <a:pt x="171" y="487"/>
                  </a:lnTo>
                  <a:lnTo>
                    <a:pt x="166" y="482"/>
                  </a:lnTo>
                  <a:lnTo>
                    <a:pt x="162" y="478"/>
                  </a:lnTo>
                  <a:lnTo>
                    <a:pt x="157" y="474"/>
                  </a:lnTo>
                  <a:lnTo>
                    <a:pt x="153" y="460"/>
                  </a:lnTo>
                  <a:lnTo>
                    <a:pt x="144" y="452"/>
                  </a:lnTo>
                  <a:lnTo>
                    <a:pt x="144" y="443"/>
                  </a:lnTo>
                  <a:lnTo>
                    <a:pt x="140" y="434"/>
                  </a:lnTo>
                  <a:lnTo>
                    <a:pt x="135" y="429"/>
                  </a:lnTo>
                  <a:lnTo>
                    <a:pt x="127" y="421"/>
                  </a:lnTo>
                  <a:lnTo>
                    <a:pt x="118" y="407"/>
                  </a:lnTo>
                  <a:lnTo>
                    <a:pt x="114" y="398"/>
                  </a:lnTo>
                  <a:lnTo>
                    <a:pt x="109" y="390"/>
                  </a:lnTo>
                  <a:lnTo>
                    <a:pt x="105" y="390"/>
                  </a:lnTo>
                  <a:lnTo>
                    <a:pt x="100" y="390"/>
                  </a:lnTo>
                  <a:lnTo>
                    <a:pt x="96" y="394"/>
                  </a:lnTo>
                  <a:lnTo>
                    <a:pt x="83" y="398"/>
                  </a:lnTo>
                  <a:lnTo>
                    <a:pt x="79" y="403"/>
                  </a:lnTo>
                  <a:lnTo>
                    <a:pt x="74" y="398"/>
                  </a:lnTo>
                  <a:lnTo>
                    <a:pt x="70" y="398"/>
                  </a:lnTo>
                  <a:lnTo>
                    <a:pt x="65" y="390"/>
                  </a:lnTo>
                  <a:lnTo>
                    <a:pt x="61" y="385"/>
                  </a:lnTo>
                  <a:lnTo>
                    <a:pt x="57" y="385"/>
                  </a:lnTo>
                  <a:lnTo>
                    <a:pt x="48" y="376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1880" y="2242"/>
              <a:ext cx="293" cy="177"/>
            </a:xfrm>
            <a:custGeom>
              <a:avLst/>
              <a:gdLst>
                <a:gd name="T0" fmla="*/ 236 w 293"/>
                <a:gd name="T1" fmla="*/ 168 h 177"/>
                <a:gd name="T2" fmla="*/ 201 w 293"/>
                <a:gd name="T3" fmla="*/ 163 h 177"/>
                <a:gd name="T4" fmla="*/ 180 w 293"/>
                <a:gd name="T5" fmla="*/ 168 h 177"/>
                <a:gd name="T6" fmla="*/ 149 w 293"/>
                <a:gd name="T7" fmla="*/ 172 h 177"/>
                <a:gd name="T8" fmla="*/ 140 w 293"/>
                <a:gd name="T9" fmla="*/ 146 h 177"/>
                <a:gd name="T10" fmla="*/ 123 w 293"/>
                <a:gd name="T11" fmla="*/ 137 h 177"/>
                <a:gd name="T12" fmla="*/ 114 w 293"/>
                <a:gd name="T13" fmla="*/ 150 h 177"/>
                <a:gd name="T14" fmla="*/ 92 w 293"/>
                <a:gd name="T15" fmla="*/ 172 h 177"/>
                <a:gd name="T16" fmla="*/ 66 w 293"/>
                <a:gd name="T17" fmla="*/ 177 h 177"/>
                <a:gd name="T18" fmla="*/ 66 w 293"/>
                <a:gd name="T19" fmla="*/ 155 h 177"/>
                <a:gd name="T20" fmla="*/ 57 w 293"/>
                <a:gd name="T21" fmla="*/ 146 h 177"/>
                <a:gd name="T22" fmla="*/ 53 w 293"/>
                <a:gd name="T23" fmla="*/ 137 h 177"/>
                <a:gd name="T24" fmla="*/ 35 w 293"/>
                <a:gd name="T25" fmla="*/ 132 h 177"/>
                <a:gd name="T26" fmla="*/ 22 w 293"/>
                <a:gd name="T27" fmla="*/ 132 h 177"/>
                <a:gd name="T28" fmla="*/ 26 w 293"/>
                <a:gd name="T29" fmla="*/ 97 h 177"/>
                <a:gd name="T30" fmla="*/ 31 w 293"/>
                <a:gd name="T31" fmla="*/ 79 h 177"/>
                <a:gd name="T32" fmla="*/ 22 w 293"/>
                <a:gd name="T33" fmla="*/ 75 h 177"/>
                <a:gd name="T34" fmla="*/ 4 w 293"/>
                <a:gd name="T35" fmla="*/ 75 h 177"/>
                <a:gd name="T36" fmla="*/ 4 w 293"/>
                <a:gd name="T37" fmla="*/ 53 h 177"/>
                <a:gd name="T38" fmla="*/ 0 w 293"/>
                <a:gd name="T39" fmla="*/ 0 h 177"/>
                <a:gd name="T40" fmla="*/ 48 w 293"/>
                <a:gd name="T41" fmla="*/ 0 h 177"/>
                <a:gd name="T42" fmla="*/ 66 w 293"/>
                <a:gd name="T43" fmla="*/ 9 h 177"/>
                <a:gd name="T44" fmla="*/ 74 w 293"/>
                <a:gd name="T45" fmla="*/ 17 h 177"/>
                <a:gd name="T46" fmla="*/ 88 w 293"/>
                <a:gd name="T47" fmla="*/ 17 h 177"/>
                <a:gd name="T48" fmla="*/ 105 w 293"/>
                <a:gd name="T49" fmla="*/ 13 h 177"/>
                <a:gd name="T50" fmla="*/ 123 w 293"/>
                <a:gd name="T51" fmla="*/ 9 h 177"/>
                <a:gd name="T52" fmla="*/ 136 w 293"/>
                <a:gd name="T53" fmla="*/ 9 h 177"/>
                <a:gd name="T54" fmla="*/ 149 w 293"/>
                <a:gd name="T55" fmla="*/ 13 h 177"/>
                <a:gd name="T56" fmla="*/ 166 w 293"/>
                <a:gd name="T57" fmla="*/ 13 h 177"/>
                <a:gd name="T58" fmla="*/ 171 w 293"/>
                <a:gd name="T59" fmla="*/ 35 h 177"/>
                <a:gd name="T60" fmla="*/ 215 w 293"/>
                <a:gd name="T61" fmla="*/ 62 h 177"/>
                <a:gd name="T62" fmla="*/ 223 w 293"/>
                <a:gd name="T63" fmla="*/ 66 h 177"/>
                <a:gd name="T64" fmla="*/ 232 w 293"/>
                <a:gd name="T65" fmla="*/ 57 h 177"/>
                <a:gd name="T66" fmla="*/ 250 w 293"/>
                <a:gd name="T67" fmla="*/ 57 h 177"/>
                <a:gd name="T68" fmla="*/ 263 w 293"/>
                <a:gd name="T69" fmla="*/ 62 h 177"/>
                <a:gd name="T70" fmla="*/ 271 w 293"/>
                <a:gd name="T71" fmla="*/ 62 h 177"/>
                <a:gd name="T72" fmla="*/ 280 w 293"/>
                <a:gd name="T73" fmla="*/ 66 h 177"/>
                <a:gd name="T74" fmla="*/ 289 w 293"/>
                <a:gd name="T75" fmla="*/ 66 h 177"/>
                <a:gd name="T76" fmla="*/ 293 w 293"/>
                <a:gd name="T77" fmla="*/ 84 h 177"/>
                <a:gd name="T78" fmla="*/ 280 w 293"/>
                <a:gd name="T79" fmla="*/ 93 h 177"/>
                <a:gd name="T80" fmla="*/ 276 w 293"/>
                <a:gd name="T81" fmla="*/ 101 h 177"/>
                <a:gd name="T82" fmla="*/ 285 w 293"/>
                <a:gd name="T83" fmla="*/ 115 h 177"/>
                <a:gd name="T84" fmla="*/ 276 w 293"/>
                <a:gd name="T85" fmla="*/ 132 h 177"/>
                <a:gd name="T86" fmla="*/ 271 w 293"/>
                <a:gd name="T87" fmla="*/ 146 h 177"/>
                <a:gd name="T88" fmla="*/ 263 w 293"/>
                <a:gd name="T89" fmla="*/ 159 h 177"/>
                <a:gd name="T90" fmla="*/ 254 w 293"/>
                <a:gd name="T91" fmla="*/ 177 h 1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3" h="177">
                  <a:moveTo>
                    <a:pt x="254" y="177"/>
                  </a:moveTo>
                  <a:lnTo>
                    <a:pt x="236" y="168"/>
                  </a:lnTo>
                  <a:lnTo>
                    <a:pt x="223" y="163"/>
                  </a:lnTo>
                  <a:lnTo>
                    <a:pt x="201" y="163"/>
                  </a:lnTo>
                  <a:lnTo>
                    <a:pt x="188" y="163"/>
                  </a:lnTo>
                  <a:lnTo>
                    <a:pt x="180" y="168"/>
                  </a:lnTo>
                  <a:lnTo>
                    <a:pt x="166" y="172"/>
                  </a:lnTo>
                  <a:lnTo>
                    <a:pt x="149" y="172"/>
                  </a:lnTo>
                  <a:lnTo>
                    <a:pt x="144" y="155"/>
                  </a:lnTo>
                  <a:lnTo>
                    <a:pt x="140" y="146"/>
                  </a:lnTo>
                  <a:lnTo>
                    <a:pt x="131" y="137"/>
                  </a:lnTo>
                  <a:lnTo>
                    <a:pt x="123" y="137"/>
                  </a:lnTo>
                  <a:lnTo>
                    <a:pt x="118" y="141"/>
                  </a:lnTo>
                  <a:lnTo>
                    <a:pt x="114" y="150"/>
                  </a:lnTo>
                  <a:lnTo>
                    <a:pt x="105" y="163"/>
                  </a:lnTo>
                  <a:lnTo>
                    <a:pt x="92" y="172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66" y="172"/>
                  </a:lnTo>
                  <a:lnTo>
                    <a:pt x="66" y="155"/>
                  </a:lnTo>
                  <a:lnTo>
                    <a:pt x="57" y="150"/>
                  </a:lnTo>
                  <a:lnTo>
                    <a:pt x="57" y="146"/>
                  </a:lnTo>
                  <a:lnTo>
                    <a:pt x="57" y="141"/>
                  </a:lnTo>
                  <a:lnTo>
                    <a:pt x="53" y="137"/>
                  </a:lnTo>
                  <a:lnTo>
                    <a:pt x="48" y="132"/>
                  </a:lnTo>
                  <a:lnTo>
                    <a:pt x="35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7" y="128"/>
                  </a:lnTo>
                  <a:lnTo>
                    <a:pt x="26" y="97"/>
                  </a:lnTo>
                  <a:lnTo>
                    <a:pt x="31" y="84"/>
                  </a:lnTo>
                  <a:lnTo>
                    <a:pt x="31" y="79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3" y="75"/>
                  </a:lnTo>
                  <a:lnTo>
                    <a:pt x="4" y="75"/>
                  </a:lnTo>
                  <a:lnTo>
                    <a:pt x="4" y="66"/>
                  </a:lnTo>
                  <a:lnTo>
                    <a:pt x="4" y="53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6" y="9"/>
                  </a:lnTo>
                  <a:lnTo>
                    <a:pt x="74" y="13"/>
                  </a:lnTo>
                  <a:lnTo>
                    <a:pt x="74" y="17"/>
                  </a:lnTo>
                  <a:lnTo>
                    <a:pt x="79" y="22"/>
                  </a:lnTo>
                  <a:lnTo>
                    <a:pt x="88" y="17"/>
                  </a:lnTo>
                  <a:lnTo>
                    <a:pt x="96" y="13"/>
                  </a:lnTo>
                  <a:lnTo>
                    <a:pt x="105" y="13"/>
                  </a:lnTo>
                  <a:lnTo>
                    <a:pt x="114" y="9"/>
                  </a:lnTo>
                  <a:lnTo>
                    <a:pt x="123" y="9"/>
                  </a:lnTo>
                  <a:lnTo>
                    <a:pt x="127" y="9"/>
                  </a:lnTo>
                  <a:lnTo>
                    <a:pt x="136" y="9"/>
                  </a:lnTo>
                  <a:lnTo>
                    <a:pt x="140" y="13"/>
                  </a:lnTo>
                  <a:lnTo>
                    <a:pt x="149" y="13"/>
                  </a:lnTo>
                  <a:lnTo>
                    <a:pt x="162" y="13"/>
                  </a:lnTo>
                  <a:lnTo>
                    <a:pt x="166" y="13"/>
                  </a:lnTo>
                  <a:lnTo>
                    <a:pt x="166" y="17"/>
                  </a:lnTo>
                  <a:lnTo>
                    <a:pt x="171" y="35"/>
                  </a:lnTo>
                  <a:lnTo>
                    <a:pt x="215" y="53"/>
                  </a:lnTo>
                  <a:lnTo>
                    <a:pt x="215" y="62"/>
                  </a:lnTo>
                  <a:lnTo>
                    <a:pt x="215" y="66"/>
                  </a:lnTo>
                  <a:lnTo>
                    <a:pt x="223" y="66"/>
                  </a:lnTo>
                  <a:lnTo>
                    <a:pt x="232" y="66"/>
                  </a:lnTo>
                  <a:lnTo>
                    <a:pt x="232" y="57"/>
                  </a:lnTo>
                  <a:lnTo>
                    <a:pt x="241" y="57"/>
                  </a:lnTo>
                  <a:lnTo>
                    <a:pt x="250" y="57"/>
                  </a:lnTo>
                  <a:lnTo>
                    <a:pt x="258" y="57"/>
                  </a:lnTo>
                  <a:lnTo>
                    <a:pt x="263" y="62"/>
                  </a:lnTo>
                  <a:lnTo>
                    <a:pt x="267" y="66"/>
                  </a:lnTo>
                  <a:lnTo>
                    <a:pt x="271" y="62"/>
                  </a:lnTo>
                  <a:lnTo>
                    <a:pt x="276" y="62"/>
                  </a:lnTo>
                  <a:lnTo>
                    <a:pt x="280" y="66"/>
                  </a:lnTo>
                  <a:lnTo>
                    <a:pt x="285" y="66"/>
                  </a:lnTo>
                  <a:lnTo>
                    <a:pt x="289" y="66"/>
                  </a:lnTo>
                  <a:lnTo>
                    <a:pt x="293" y="75"/>
                  </a:lnTo>
                  <a:lnTo>
                    <a:pt x="293" y="84"/>
                  </a:lnTo>
                  <a:lnTo>
                    <a:pt x="293" y="88"/>
                  </a:lnTo>
                  <a:lnTo>
                    <a:pt x="280" y="93"/>
                  </a:lnTo>
                  <a:lnTo>
                    <a:pt x="276" y="97"/>
                  </a:lnTo>
                  <a:lnTo>
                    <a:pt x="276" y="101"/>
                  </a:lnTo>
                  <a:lnTo>
                    <a:pt x="280" y="106"/>
                  </a:lnTo>
                  <a:lnTo>
                    <a:pt x="285" y="115"/>
                  </a:lnTo>
                  <a:lnTo>
                    <a:pt x="285" y="124"/>
                  </a:lnTo>
                  <a:lnTo>
                    <a:pt x="276" y="132"/>
                  </a:lnTo>
                  <a:lnTo>
                    <a:pt x="271" y="137"/>
                  </a:lnTo>
                  <a:lnTo>
                    <a:pt x="271" y="146"/>
                  </a:lnTo>
                  <a:lnTo>
                    <a:pt x="267" y="150"/>
                  </a:lnTo>
                  <a:lnTo>
                    <a:pt x="263" y="159"/>
                  </a:lnTo>
                  <a:lnTo>
                    <a:pt x="258" y="168"/>
                  </a:lnTo>
                  <a:lnTo>
                    <a:pt x="254" y="177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2230" y="2281"/>
              <a:ext cx="548" cy="503"/>
            </a:xfrm>
            <a:custGeom>
              <a:avLst/>
              <a:gdLst>
                <a:gd name="T0" fmla="*/ 478 w 548"/>
                <a:gd name="T1" fmla="*/ 413 h 505"/>
                <a:gd name="T2" fmla="*/ 460 w 548"/>
                <a:gd name="T3" fmla="*/ 400 h 505"/>
                <a:gd name="T4" fmla="*/ 438 w 548"/>
                <a:gd name="T5" fmla="*/ 404 h 505"/>
                <a:gd name="T6" fmla="*/ 412 w 548"/>
                <a:gd name="T7" fmla="*/ 409 h 505"/>
                <a:gd name="T8" fmla="*/ 390 w 548"/>
                <a:gd name="T9" fmla="*/ 444 h 505"/>
                <a:gd name="T10" fmla="*/ 381 w 548"/>
                <a:gd name="T11" fmla="*/ 471 h 505"/>
                <a:gd name="T12" fmla="*/ 359 w 548"/>
                <a:gd name="T13" fmla="*/ 475 h 505"/>
                <a:gd name="T14" fmla="*/ 329 w 548"/>
                <a:gd name="T15" fmla="*/ 484 h 505"/>
                <a:gd name="T16" fmla="*/ 298 w 548"/>
                <a:gd name="T17" fmla="*/ 471 h 505"/>
                <a:gd name="T18" fmla="*/ 276 w 548"/>
                <a:gd name="T19" fmla="*/ 457 h 505"/>
                <a:gd name="T20" fmla="*/ 276 w 548"/>
                <a:gd name="T21" fmla="*/ 431 h 505"/>
                <a:gd name="T22" fmla="*/ 250 w 548"/>
                <a:gd name="T23" fmla="*/ 418 h 505"/>
                <a:gd name="T24" fmla="*/ 237 w 548"/>
                <a:gd name="T25" fmla="*/ 387 h 505"/>
                <a:gd name="T26" fmla="*/ 210 w 548"/>
                <a:gd name="T27" fmla="*/ 370 h 505"/>
                <a:gd name="T28" fmla="*/ 189 w 548"/>
                <a:gd name="T29" fmla="*/ 378 h 505"/>
                <a:gd name="T30" fmla="*/ 180 w 548"/>
                <a:gd name="T31" fmla="*/ 362 h 505"/>
                <a:gd name="T32" fmla="*/ 158 w 548"/>
                <a:gd name="T33" fmla="*/ 362 h 505"/>
                <a:gd name="T34" fmla="*/ 127 w 548"/>
                <a:gd name="T35" fmla="*/ 348 h 505"/>
                <a:gd name="T36" fmla="*/ 123 w 548"/>
                <a:gd name="T37" fmla="*/ 317 h 505"/>
                <a:gd name="T38" fmla="*/ 101 w 548"/>
                <a:gd name="T39" fmla="*/ 317 h 505"/>
                <a:gd name="T40" fmla="*/ 83 w 548"/>
                <a:gd name="T41" fmla="*/ 313 h 505"/>
                <a:gd name="T42" fmla="*/ 70 w 548"/>
                <a:gd name="T43" fmla="*/ 304 h 505"/>
                <a:gd name="T44" fmla="*/ 57 w 548"/>
                <a:gd name="T45" fmla="*/ 295 h 505"/>
                <a:gd name="T46" fmla="*/ 62 w 548"/>
                <a:gd name="T47" fmla="*/ 278 h 505"/>
                <a:gd name="T48" fmla="*/ 62 w 548"/>
                <a:gd name="T49" fmla="*/ 247 h 505"/>
                <a:gd name="T50" fmla="*/ 40 w 548"/>
                <a:gd name="T51" fmla="*/ 233 h 505"/>
                <a:gd name="T52" fmla="*/ 13 w 548"/>
                <a:gd name="T53" fmla="*/ 211 h 505"/>
                <a:gd name="T54" fmla="*/ 5 w 548"/>
                <a:gd name="T55" fmla="*/ 185 h 505"/>
                <a:gd name="T56" fmla="*/ 18 w 548"/>
                <a:gd name="T57" fmla="*/ 158 h 505"/>
                <a:gd name="T58" fmla="*/ 22 w 548"/>
                <a:gd name="T59" fmla="*/ 124 h 505"/>
                <a:gd name="T60" fmla="*/ 57 w 548"/>
                <a:gd name="T61" fmla="*/ 102 h 505"/>
                <a:gd name="T62" fmla="*/ 92 w 548"/>
                <a:gd name="T63" fmla="*/ 85 h 505"/>
                <a:gd name="T64" fmla="*/ 110 w 548"/>
                <a:gd name="T65" fmla="*/ 67 h 505"/>
                <a:gd name="T66" fmla="*/ 127 w 548"/>
                <a:gd name="T67" fmla="*/ 58 h 505"/>
                <a:gd name="T68" fmla="*/ 136 w 548"/>
                <a:gd name="T69" fmla="*/ 23 h 505"/>
                <a:gd name="T70" fmla="*/ 132 w 548"/>
                <a:gd name="T71" fmla="*/ 0 h 505"/>
                <a:gd name="T72" fmla="*/ 162 w 548"/>
                <a:gd name="T73" fmla="*/ 54 h 505"/>
                <a:gd name="T74" fmla="*/ 184 w 548"/>
                <a:gd name="T75" fmla="*/ 71 h 505"/>
                <a:gd name="T76" fmla="*/ 189 w 548"/>
                <a:gd name="T77" fmla="*/ 124 h 505"/>
                <a:gd name="T78" fmla="*/ 250 w 548"/>
                <a:gd name="T79" fmla="*/ 140 h 505"/>
                <a:gd name="T80" fmla="*/ 267 w 548"/>
                <a:gd name="T81" fmla="*/ 163 h 505"/>
                <a:gd name="T82" fmla="*/ 311 w 548"/>
                <a:gd name="T83" fmla="*/ 225 h 505"/>
                <a:gd name="T84" fmla="*/ 368 w 548"/>
                <a:gd name="T85" fmla="*/ 247 h 505"/>
                <a:gd name="T86" fmla="*/ 408 w 548"/>
                <a:gd name="T87" fmla="*/ 264 h 505"/>
                <a:gd name="T88" fmla="*/ 443 w 548"/>
                <a:gd name="T89" fmla="*/ 264 h 505"/>
                <a:gd name="T90" fmla="*/ 478 w 548"/>
                <a:gd name="T91" fmla="*/ 278 h 505"/>
                <a:gd name="T92" fmla="*/ 530 w 548"/>
                <a:gd name="T93" fmla="*/ 251 h 505"/>
                <a:gd name="T94" fmla="*/ 517 w 548"/>
                <a:gd name="T95" fmla="*/ 269 h 505"/>
                <a:gd name="T96" fmla="*/ 504 w 548"/>
                <a:gd name="T97" fmla="*/ 313 h 505"/>
                <a:gd name="T98" fmla="*/ 504 w 548"/>
                <a:gd name="T99" fmla="*/ 331 h 505"/>
                <a:gd name="T100" fmla="*/ 478 w 548"/>
                <a:gd name="T101" fmla="*/ 340 h 505"/>
                <a:gd name="T102" fmla="*/ 499 w 548"/>
                <a:gd name="T103" fmla="*/ 348 h 505"/>
                <a:gd name="T104" fmla="*/ 491 w 548"/>
                <a:gd name="T105" fmla="*/ 382 h 5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48" h="505">
                  <a:moveTo>
                    <a:pt x="504" y="421"/>
                  </a:moveTo>
                  <a:lnTo>
                    <a:pt x="495" y="425"/>
                  </a:lnTo>
                  <a:lnTo>
                    <a:pt x="491" y="425"/>
                  </a:lnTo>
                  <a:lnTo>
                    <a:pt x="482" y="425"/>
                  </a:lnTo>
                  <a:lnTo>
                    <a:pt x="478" y="425"/>
                  </a:lnTo>
                  <a:lnTo>
                    <a:pt x="473" y="430"/>
                  </a:lnTo>
                  <a:lnTo>
                    <a:pt x="469" y="430"/>
                  </a:lnTo>
                  <a:lnTo>
                    <a:pt x="464" y="421"/>
                  </a:lnTo>
                  <a:lnTo>
                    <a:pt x="464" y="416"/>
                  </a:lnTo>
                  <a:lnTo>
                    <a:pt x="460" y="412"/>
                  </a:lnTo>
                  <a:lnTo>
                    <a:pt x="456" y="407"/>
                  </a:lnTo>
                  <a:lnTo>
                    <a:pt x="451" y="407"/>
                  </a:lnTo>
                  <a:lnTo>
                    <a:pt x="447" y="412"/>
                  </a:lnTo>
                  <a:lnTo>
                    <a:pt x="443" y="416"/>
                  </a:lnTo>
                  <a:lnTo>
                    <a:pt x="438" y="416"/>
                  </a:lnTo>
                  <a:lnTo>
                    <a:pt x="429" y="412"/>
                  </a:lnTo>
                  <a:lnTo>
                    <a:pt x="425" y="412"/>
                  </a:lnTo>
                  <a:lnTo>
                    <a:pt x="421" y="412"/>
                  </a:lnTo>
                  <a:lnTo>
                    <a:pt x="416" y="416"/>
                  </a:lnTo>
                  <a:lnTo>
                    <a:pt x="412" y="421"/>
                  </a:lnTo>
                  <a:lnTo>
                    <a:pt x="403" y="425"/>
                  </a:lnTo>
                  <a:lnTo>
                    <a:pt x="399" y="430"/>
                  </a:lnTo>
                  <a:lnTo>
                    <a:pt x="390" y="434"/>
                  </a:lnTo>
                  <a:lnTo>
                    <a:pt x="386" y="443"/>
                  </a:lnTo>
                  <a:lnTo>
                    <a:pt x="390" y="456"/>
                  </a:lnTo>
                  <a:lnTo>
                    <a:pt x="394" y="461"/>
                  </a:lnTo>
                  <a:lnTo>
                    <a:pt x="399" y="469"/>
                  </a:lnTo>
                  <a:lnTo>
                    <a:pt x="403" y="483"/>
                  </a:lnTo>
                  <a:lnTo>
                    <a:pt x="390" y="487"/>
                  </a:lnTo>
                  <a:lnTo>
                    <a:pt x="381" y="483"/>
                  </a:lnTo>
                  <a:lnTo>
                    <a:pt x="377" y="483"/>
                  </a:lnTo>
                  <a:lnTo>
                    <a:pt x="372" y="478"/>
                  </a:lnTo>
                  <a:lnTo>
                    <a:pt x="368" y="478"/>
                  </a:lnTo>
                  <a:lnTo>
                    <a:pt x="364" y="483"/>
                  </a:lnTo>
                  <a:lnTo>
                    <a:pt x="359" y="487"/>
                  </a:lnTo>
                  <a:lnTo>
                    <a:pt x="355" y="496"/>
                  </a:lnTo>
                  <a:lnTo>
                    <a:pt x="351" y="496"/>
                  </a:lnTo>
                  <a:lnTo>
                    <a:pt x="342" y="500"/>
                  </a:lnTo>
                  <a:lnTo>
                    <a:pt x="337" y="505"/>
                  </a:lnTo>
                  <a:lnTo>
                    <a:pt x="329" y="496"/>
                  </a:lnTo>
                  <a:lnTo>
                    <a:pt x="320" y="500"/>
                  </a:lnTo>
                  <a:lnTo>
                    <a:pt x="311" y="500"/>
                  </a:lnTo>
                  <a:lnTo>
                    <a:pt x="302" y="500"/>
                  </a:lnTo>
                  <a:lnTo>
                    <a:pt x="302" y="487"/>
                  </a:lnTo>
                  <a:lnTo>
                    <a:pt x="298" y="483"/>
                  </a:lnTo>
                  <a:lnTo>
                    <a:pt x="298" y="478"/>
                  </a:lnTo>
                  <a:lnTo>
                    <a:pt x="289" y="474"/>
                  </a:lnTo>
                  <a:lnTo>
                    <a:pt x="281" y="474"/>
                  </a:lnTo>
                  <a:lnTo>
                    <a:pt x="276" y="474"/>
                  </a:lnTo>
                  <a:lnTo>
                    <a:pt x="276" y="469"/>
                  </a:lnTo>
                  <a:lnTo>
                    <a:pt x="276" y="461"/>
                  </a:lnTo>
                  <a:lnTo>
                    <a:pt x="276" y="456"/>
                  </a:lnTo>
                  <a:lnTo>
                    <a:pt x="276" y="452"/>
                  </a:lnTo>
                  <a:lnTo>
                    <a:pt x="281" y="443"/>
                  </a:lnTo>
                  <a:lnTo>
                    <a:pt x="276" y="443"/>
                  </a:lnTo>
                  <a:lnTo>
                    <a:pt x="267" y="443"/>
                  </a:lnTo>
                  <a:lnTo>
                    <a:pt x="259" y="438"/>
                  </a:lnTo>
                  <a:lnTo>
                    <a:pt x="259" y="434"/>
                  </a:lnTo>
                  <a:lnTo>
                    <a:pt x="254" y="434"/>
                  </a:lnTo>
                  <a:lnTo>
                    <a:pt x="250" y="430"/>
                  </a:lnTo>
                  <a:lnTo>
                    <a:pt x="245" y="425"/>
                  </a:lnTo>
                  <a:lnTo>
                    <a:pt x="241" y="421"/>
                  </a:lnTo>
                  <a:lnTo>
                    <a:pt x="241" y="412"/>
                  </a:lnTo>
                  <a:lnTo>
                    <a:pt x="241" y="403"/>
                  </a:lnTo>
                  <a:lnTo>
                    <a:pt x="237" y="399"/>
                  </a:lnTo>
                  <a:lnTo>
                    <a:pt x="228" y="394"/>
                  </a:lnTo>
                  <a:lnTo>
                    <a:pt x="224" y="390"/>
                  </a:lnTo>
                  <a:lnTo>
                    <a:pt x="215" y="390"/>
                  </a:lnTo>
                  <a:lnTo>
                    <a:pt x="215" y="381"/>
                  </a:lnTo>
                  <a:lnTo>
                    <a:pt x="210" y="376"/>
                  </a:lnTo>
                  <a:lnTo>
                    <a:pt x="206" y="376"/>
                  </a:lnTo>
                  <a:lnTo>
                    <a:pt x="202" y="381"/>
                  </a:lnTo>
                  <a:lnTo>
                    <a:pt x="197" y="385"/>
                  </a:lnTo>
                  <a:lnTo>
                    <a:pt x="193" y="390"/>
                  </a:lnTo>
                  <a:lnTo>
                    <a:pt x="189" y="390"/>
                  </a:lnTo>
                  <a:lnTo>
                    <a:pt x="184" y="385"/>
                  </a:lnTo>
                  <a:lnTo>
                    <a:pt x="184" y="381"/>
                  </a:lnTo>
                  <a:lnTo>
                    <a:pt x="184" y="372"/>
                  </a:lnTo>
                  <a:lnTo>
                    <a:pt x="180" y="372"/>
                  </a:lnTo>
                  <a:lnTo>
                    <a:pt x="180" y="368"/>
                  </a:lnTo>
                  <a:lnTo>
                    <a:pt x="175" y="363"/>
                  </a:lnTo>
                  <a:lnTo>
                    <a:pt x="171" y="363"/>
                  </a:lnTo>
                  <a:lnTo>
                    <a:pt x="167" y="363"/>
                  </a:lnTo>
                  <a:lnTo>
                    <a:pt x="162" y="363"/>
                  </a:lnTo>
                  <a:lnTo>
                    <a:pt x="158" y="368"/>
                  </a:lnTo>
                  <a:lnTo>
                    <a:pt x="154" y="368"/>
                  </a:lnTo>
                  <a:lnTo>
                    <a:pt x="149" y="368"/>
                  </a:lnTo>
                  <a:lnTo>
                    <a:pt x="149" y="372"/>
                  </a:lnTo>
                  <a:lnTo>
                    <a:pt x="136" y="363"/>
                  </a:lnTo>
                  <a:lnTo>
                    <a:pt x="127" y="354"/>
                  </a:lnTo>
                  <a:lnTo>
                    <a:pt x="123" y="341"/>
                  </a:lnTo>
                  <a:lnTo>
                    <a:pt x="123" y="337"/>
                  </a:lnTo>
                  <a:lnTo>
                    <a:pt x="127" y="332"/>
                  </a:lnTo>
                  <a:lnTo>
                    <a:pt x="127" y="328"/>
                  </a:lnTo>
                  <a:lnTo>
                    <a:pt x="123" y="323"/>
                  </a:lnTo>
                  <a:lnTo>
                    <a:pt x="119" y="323"/>
                  </a:lnTo>
                  <a:lnTo>
                    <a:pt x="119" y="328"/>
                  </a:lnTo>
                  <a:lnTo>
                    <a:pt x="114" y="332"/>
                  </a:lnTo>
                  <a:lnTo>
                    <a:pt x="105" y="328"/>
                  </a:lnTo>
                  <a:lnTo>
                    <a:pt x="101" y="323"/>
                  </a:lnTo>
                  <a:lnTo>
                    <a:pt x="97" y="319"/>
                  </a:lnTo>
                  <a:lnTo>
                    <a:pt x="97" y="323"/>
                  </a:lnTo>
                  <a:lnTo>
                    <a:pt x="92" y="323"/>
                  </a:lnTo>
                  <a:lnTo>
                    <a:pt x="88" y="323"/>
                  </a:lnTo>
                  <a:lnTo>
                    <a:pt x="83" y="319"/>
                  </a:lnTo>
                  <a:lnTo>
                    <a:pt x="83" y="315"/>
                  </a:lnTo>
                  <a:lnTo>
                    <a:pt x="83" y="310"/>
                  </a:lnTo>
                  <a:lnTo>
                    <a:pt x="79" y="306"/>
                  </a:lnTo>
                  <a:lnTo>
                    <a:pt x="75" y="306"/>
                  </a:lnTo>
                  <a:lnTo>
                    <a:pt x="70" y="310"/>
                  </a:lnTo>
                  <a:lnTo>
                    <a:pt x="70" y="315"/>
                  </a:lnTo>
                  <a:lnTo>
                    <a:pt x="66" y="315"/>
                  </a:lnTo>
                  <a:lnTo>
                    <a:pt x="66" y="310"/>
                  </a:lnTo>
                  <a:lnTo>
                    <a:pt x="62" y="306"/>
                  </a:lnTo>
                  <a:lnTo>
                    <a:pt x="57" y="301"/>
                  </a:lnTo>
                  <a:lnTo>
                    <a:pt x="53" y="297"/>
                  </a:lnTo>
                  <a:lnTo>
                    <a:pt x="53" y="292"/>
                  </a:lnTo>
                  <a:lnTo>
                    <a:pt x="53" y="288"/>
                  </a:lnTo>
                  <a:lnTo>
                    <a:pt x="53" y="284"/>
                  </a:lnTo>
                  <a:lnTo>
                    <a:pt x="62" y="284"/>
                  </a:lnTo>
                  <a:lnTo>
                    <a:pt x="62" y="275"/>
                  </a:lnTo>
                  <a:lnTo>
                    <a:pt x="62" y="270"/>
                  </a:lnTo>
                  <a:lnTo>
                    <a:pt x="62" y="266"/>
                  </a:lnTo>
                  <a:lnTo>
                    <a:pt x="62" y="257"/>
                  </a:lnTo>
                  <a:lnTo>
                    <a:pt x="62" y="253"/>
                  </a:lnTo>
                  <a:lnTo>
                    <a:pt x="57" y="253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4" y="244"/>
                  </a:lnTo>
                  <a:lnTo>
                    <a:pt x="40" y="239"/>
                  </a:lnTo>
                  <a:lnTo>
                    <a:pt x="31" y="239"/>
                  </a:lnTo>
                  <a:lnTo>
                    <a:pt x="22" y="244"/>
                  </a:lnTo>
                  <a:lnTo>
                    <a:pt x="18" y="235"/>
                  </a:lnTo>
                  <a:lnTo>
                    <a:pt x="13" y="226"/>
                  </a:lnTo>
                  <a:lnTo>
                    <a:pt x="13" y="217"/>
                  </a:lnTo>
                  <a:lnTo>
                    <a:pt x="13" y="213"/>
                  </a:lnTo>
                  <a:lnTo>
                    <a:pt x="5" y="213"/>
                  </a:lnTo>
                  <a:lnTo>
                    <a:pt x="0" y="213"/>
                  </a:lnTo>
                  <a:lnTo>
                    <a:pt x="0" y="200"/>
                  </a:lnTo>
                  <a:lnTo>
                    <a:pt x="5" y="191"/>
                  </a:lnTo>
                  <a:lnTo>
                    <a:pt x="5" y="182"/>
                  </a:lnTo>
                  <a:lnTo>
                    <a:pt x="5" y="173"/>
                  </a:lnTo>
                  <a:lnTo>
                    <a:pt x="13" y="173"/>
                  </a:lnTo>
                  <a:lnTo>
                    <a:pt x="13" y="169"/>
                  </a:lnTo>
                  <a:lnTo>
                    <a:pt x="18" y="164"/>
                  </a:lnTo>
                  <a:lnTo>
                    <a:pt x="22" y="155"/>
                  </a:lnTo>
                  <a:lnTo>
                    <a:pt x="27" y="142"/>
                  </a:lnTo>
                  <a:lnTo>
                    <a:pt x="31" y="133"/>
                  </a:lnTo>
                  <a:lnTo>
                    <a:pt x="27" y="129"/>
                  </a:lnTo>
                  <a:lnTo>
                    <a:pt x="22" y="124"/>
                  </a:lnTo>
                  <a:lnTo>
                    <a:pt x="5" y="107"/>
                  </a:lnTo>
                  <a:lnTo>
                    <a:pt x="13" y="107"/>
                  </a:lnTo>
                  <a:lnTo>
                    <a:pt x="22" y="102"/>
                  </a:lnTo>
                  <a:lnTo>
                    <a:pt x="40" y="102"/>
                  </a:lnTo>
                  <a:lnTo>
                    <a:pt x="57" y="102"/>
                  </a:lnTo>
                  <a:lnTo>
                    <a:pt x="70" y="102"/>
                  </a:lnTo>
                  <a:lnTo>
                    <a:pt x="75" y="98"/>
                  </a:lnTo>
                  <a:lnTo>
                    <a:pt x="83" y="85"/>
                  </a:lnTo>
                  <a:lnTo>
                    <a:pt x="88" y="85"/>
                  </a:lnTo>
                  <a:lnTo>
                    <a:pt x="92" y="85"/>
                  </a:lnTo>
                  <a:lnTo>
                    <a:pt x="92" y="80"/>
                  </a:lnTo>
                  <a:lnTo>
                    <a:pt x="92" y="76"/>
                  </a:lnTo>
                  <a:lnTo>
                    <a:pt x="92" y="71"/>
                  </a:lnTo>
                  <a:lnTo>
                    <a:pt x="105" y="62"/>
                  </a:lnTo>
                  <a:lnTo>
                    <a:pt x="110" y="67"/>
                  </a:lnTo>
                  <a:lnTo>
                    <a:pt x="114" y="71"/>
                  </a:lnTo>
                  <a:lnTo>
                    <a:pt x="119" y="71"/>
                  </a:lnTo>
                  <a:lnTo>
                    <a:pt x="119" y="62"/>
                  </a:lnTo>
                  <a:lnTo>
                    <a:pt x="123" y="62"/>
                  </a:lnTo>
                  <a:lnTo>
                    <a:pt x="127" y="58"/>
                  </a:lnTo>
                  <a:lnTo>
                    <a:pt x="132" y="54"/>
                  </a:lnTo>
                  <a:lnTo>
                    <a:pt x="136" y="40"/>
                  </a:lnTo>
                  <a:lnTo>
                    <a:pt x="136" y="36"/>
                  </a:lnTo>
                  <a:lnTo>
                    <a:pt x="140" y="31"/>
                  </a:lnTo>
                  <a:lnTo>
                    <a:pt x="136" y="23"/>
                  </a:lnTo>
                  <a:lnTo>
                    <a:pt x="127" y="9"/>
                  </a:lnTo>
                  <a:lnTo>
                    <a:pt x="123" y="5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40" y="14"/>
                  </a:lnTo>
                  <a:lnTo>
                    <a:pt x="149" y="23"/>
                  </a:lnTo>
                  <a:lnTo>
                    <a:pt x="154" y="31"/>
                  </a:lnTo>
                  <a:lnTo>
                    <a:pt x="158" y="45"/>
                  </a:lnTo>
                  <a:lnTo>
                    <a:pt x="162" y="54"/>
                  </a:lnTo>
                  <a:lnTo>
                    <a:pt x="167" y="58"/>
                  </a:lnTo>
                  <a:lnTo>
                    <a:pt x="167" y="62"/>
                  </a:lnTo>
                  <a:lnTo>
                    <a:pt x="175" y="62"/>
                  </a:lnTo>
                  <a:lnTo>
                    <a:pt x="180" y="67"/>
                  </a:lnTo>
                  <a:lnTo>
                    <a:pt x="184" y="71"/>
                  </a:lnTo>
                  <a:lnTo>
                    <a:pt x="189" y="80"/>
                  </a:lnTo>
                  <a:lnTo>
                    <a:pt x="189" y="93"/>
                  </a:lnTo>
                  <a:lnTo>
                    <a:pt x="189" y="107"/>
                  </a:lnTo>
                  <a:lnTo>
                    <a:pt x="189" y="116"/>
                  </a:lnTo>
                  <a:lnTo>
                    <a:pt x="189" y="124"/>
                  </a:lnTo>
                  <a:lnTo>
                    <a:pt x="197" y="133"/>
                  </a:lnTo>
                  <a:lnTo>
                    <a:pt x="206" y="138"/>
                  </a:lnTo>
                  <a:lnTo>
                    <a:pt x="215" y="142"/>
                  </a:lnTo>
                  <a:lnTo>
                    <a:pt x="232" y="146"/>
                  </a:lnTo>
                  <a:lnTo>
                    <a:pt x="250" y="146"/>
                  </a:lnTo>
                  <a:lnTo>
                    <a:pt x="254" y="151"/>
                  </a:lnTo>
                  <a:lnTo>
                    <a:pt x="254" y="155"/>
                  </a:lnTo>
                  <a:lnTo>
                    <a:pt x="254" y="160"/>
                  </a:lnTo>
                  <a:lnTo>
                    <a:pt x="259" y="160"/>
                  </a:lnTo>
                  <a:lnTo>
                    <a:pt x="267" y="169"/>
                  </a:lnTo>
                  <a:lnTo>
                    <a:pt x="281" y="177"/>
                  </a:lnTo>
                  <a:lnTo>
                    <a:pt x="289" y="191"/>
                  </a:lnTo>
                  <a:lnTo>
                    <a:pt x="294" y="200"/>
                  </a:lnTo>
                  <a:lnTo>
                    <a:pt x="302" y="217"/>
                  </a:lnTo>
                  <a:lnTo>
                    <a:pt x="311" y="231"/>
                  </a:lnTo>
                  <a:lnTo>
                    <a:pt x="320" y="239"/>
                  </a:lnTo>
                  <a:lnTo>
                    <a:pt x="333" y="244"/>
                  </a:lnTo>
                  <a:lnTo>
                    <a:pt x="342" y="248"/>
                  </a:lnTo>
                  <a:lnTo>
                    <a:pt x="359" y="248"/>
                  </a:lnTo>
                  <a:lnTo>
                    <a:pt x="368" y="253"/>
                  </a:lnTo>
                  <a:lnTo>
                    <a:pt x="381" y="257"/>
                  </a:lnTo>
                  <a:lnTo>
                    <a:pt x="390" y="266"/>
                  </a:lnTo>
                  <a:lnTo>
                    <a:pt x="394" y="266"/>
                  </a:lnTo>
                  <a:lnTo>
                    <a:pt x="403" y="270"/>
                  </a:lnTo>
                  <a:lnTo>
                    <a:pt x="408" y="270"/>
                  </a:lnTo>
                  <a:lnTo>
                    <a:pt x="416" y="270"/>
                  </a:lnTo>
                  <a:lnTo>
                    <a:pt x="425" y="270"/>
                  </a:lnTo>
                  <a:lnTo>
                    <a:pt x="429" y="270"/>
                  </a:lnTo>
                  <a:lnTo>
                    <a:pt x="434" y="270"/>
                  </a:lnTo>
                  <a:lnTo>
                    <a:pt x="443" y="270"/>
                  </a:lnTo>
                  <a:lnTo>
                    <a:pt x="451" y="275"/>
                  </a:lnTo>
                  <a:lnTo>
                    <a:pt x="456" y="275"/>
                  </a:lnTo>
                  <a:lnTo>
                    <a:pt x="464" y="279"/>
                  </a:lnTo>
                  <a:lnTo>
                    <a:pt x="469" y="279"/>
                  </a:lnTo>
                  <a:lnTo>
                    <a:pt x="478" y="284"/>
                  </a:lnTo>
                  <a:lnTo>
                    <a:pt x="486" y="284"/>
                  </a:lnTo>
                  <a:lnTo>
                    <a:pt x="495" y="284"/>
                  </a:lnTo>
                  <a:lnTo>
                    <a:pt x="508" y="275"/>
                  </a:lnTo>
                  <a:lnTo>
                    <a:pt x="521" y="266"/>
                  </a:lnTo>
                  <a:lnTo>
                    <a:pt x="530" y="257"/>
                  </a:lnTo>
                  <a:lnTo>
                    <a:pt x="548" y="257"/>
                  </a:lnTo>
                  <a:lnTo>
                    <a:pt x="548" y="261"/>
                  </a:lnTo>
                  <a:lnTo>
                    <a:pt x="534" y="266"/>
                  </a:lnTo>
                  <a:lnTo>
                    <a:pt x="526" y="270"/>
                  </a:lnTo>
                  <a:lnTo>
                    <a:pt x="517" y="275"/>
                  </a:lnTo>
                  <a:lnTo>
                    <a:pt x="504" y="284"/>
                  </a:lnTo>
                  <a:lnTo>
                    <a:pt x="495" y="292"/>
                  </a:lnTo>
                  <a:lnTo>
                    <a:pt x="504" y="310"/>
                  </a:lnTo>
                  <a:lnTo>
                    <a:pt x="508" y="315"/>
                  </a:lnTo>
                  <a:lnTo>
                    <a:pt x="504" y="319"/>
                  </a:lnTo>
                  <a:lnTo>
                    <a:pt x="499" y="323"/>
                  </a:lnTo>
                  <a:lnTo>
                    <a:pt x="495" y="323"/>
                  </a:lnTo>
                  <a:lnTo>
                    <a:pt x="499" y="328"/>
                  </a:lnTo>
                  <a:lnTo>
                    <a:pt x="499" y="332"/>
                  </a:lnTo>
                  <a:lnTo>
                    <a:pt x="504" y="337"/>
                  </a:lnTo>
                  <a:lnTo>
                    <a:pt x="499" y="341"/>
                  </a:lnTo>
                  <a:lnTo>
                    <a:pt x="491" y="337"/>
                  </a:lnTo>
                  <a:lnTo>
                    <a:pt x="482" y="337"/>
                  </a:lnTo>
                  <a:lnTo>
                    <a:pt x="482" y="341"/>
                  </a:lnTo>
                  <a:lnTo>
                    <a:pt x="478" y="346"/>
                  </a:lnTo>
                  <a:lnTo>
                    <a:pt x="482" y="350"/>
                  </a:lnTo>
                  <a:lnTo>
                    <a:pt x="486" y="346"/>
                  </a:lnTo>
                  <a:lnTo>
                    <a:pt x="495" y="346"/>
                  </a:lnTo>
                  <a:lnTo>
                    <a:pt x="495" y="350"/>
                  </a:lnTo>
                  <a:lnTo>
                    <a:pt x="499" y="354"/>
                  </a:lnTo>
                  <a:lnTo>
                    <a:pt x="499" y="363"/>
                  </a:lnTo>
                  <a:lnTo>
                    <a:pt x="499" y="372"/>
                  </a:lnTo>
                  <a:lnTo>
                    <a:pt x="495" y="376"/>
                  </a:lnTo>
                  <a:lnTo>
                    <a:pt x="491" y="385"/>
                  </a:lnTo>
                  <a:lnTo>
                    <a:pt x="491" y="394"/>
                  </a:lnTo>
                  <a:lnTo>
                    <a:pt x="495" y="403"/>
                  </a:lnTo>
                  <a:lnTo>
                    <a:pt x="499" y="407"/>
                  </a:lnTo>
                  <a:lnTo>
                    <a:pt x="504" y="412"/>
                  </a:lnTo>
                  <a:lnTo>
                    <a:pt x="504" y="421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2134" y="2180"/>
              <a:ext cx="236" cy="247"/>
            </a:xfrm>
            <a:custGeom>
              <a:avLst/>
              <a:gdLst>
                <a:gd name="T0" fmla="*/ 219 w 236"/>
                <a:gd name="T1" fmla="*/ 106 h 247"/>
                <a:gd name="T2" fmla="*/ 232 w 236"/>
                <a:gd name="T3" fmla="*/ 124 h 247"/>
                <a:gd name="T4" fmla="*/ 232 w 236"/>
                <a:gd name="T5" fmla="*/ 137 h 247"/>
                <a:gd name="T6" fmla="*/ 228 w 236"/>
                <a:gd name="T7" fmla="*/ 155 h 247"/>
                <a:gd name="T8" fmla="*/ 219 w 236"/>
                <a:gd name="T9" fmla="*/ 163 h 247"/>
                <a:gd name="T10" fmla="*/ 215 w 236"/>
                <a:gd name="T11" fmla="*/ 172 h 247"/>
                <a:gd name="T12" fmla="*/ 206 w 236"/>
                <a:gd name="T13" fmla="*/ 168 h 247"/>
                <a:gd name="T14" fmla="*/ 188 w 236"/>
                <a:gd name="T15" fmla="*/ 172 h 247"/>
                <a:gd name="T16" fmla="*/ 188 w 236"/>
                <a:gd name="T17" fmla="*/ 181 h 247"/>
                <a:gd name="T18" fmla="*/ 184 w 236"/>
                <a:gd name="T19" fmla="*/ 186 h 247"/>
                <a:gd name="T20" fmla="*/ 171 w 236"/>
                <a:gd name="T21" fmla="*/ 199 h 247"/>
                <a:gd name="T22" fmla="*/ 153 w 236"/>
                <a:gd name="T23" fmla="*/ 203 h 247"/>
                <a:gd name="T24" fmla="*/ 118 w 236"/>
                <a:gd name="T25" fmla="*/ 203 h 247"/>
                <a:gd name="T26" fmla="*/ 101 w 236"/>
                <a:gd name="T27" fmla="*/ 208 h 247"/>
                <a:gd name="T28" fmla="*/ 70 w 236"/>
                <a:gd name="T29" fmla="*/ 230 h 247"/>
                <a:gd name="T30" fmla="*/ 48 w 236"/>
                <a:gd name="T31" fmla="*/ 243 h 247"/>
                <a:gd name="T32" fmla="*/ 13 w 236"/>
                <a:gd name="T33" fmla="*/ 243 h 247"/>
                <a:gd name="T34" fmla="*/ 0 w 236"/>
                <a:gd name="T35" fmla="*/ 239 h 247"/>
                <a:gd name="T36" fmla="*/ 9 w 236"/>
                <a:gd name="T37" fmla="*/ 221 h 247"/>
                <a:gd name="T38" fmla="*/ 17 w 236"/>
                <a:gd name="T39" fmla="*/ 208 h 247"/>
                <a:gd name="T40" fmla="*/ 22 w 236"/>
                <a:gd name="T41" fmla="*/ 194 h 247"/>
                <a:gd name="T42" fmla="*/ 31 w 236"/>
                <a:gd name="T43" fmla="*/ 177 h 247"/>
                <a:gd name="T44" fmla="*/ 22 w 236"/>
                <a:gd name="T45" fmla="*/ 163 h 247"/>
                <a:gd name="T46" fmla="*/ 26 w 236"/>
                <a:gd name="T47" fmla="*/ 155 h 247"/>
                <a:gd name="T48" fmla="*/ 39 w 236"/>
                <a:gd name="T49" fmla="*/ 146 h 247"/>
                <a:gd name="T50" fmla="*/ 35 w 236"/>
                <a:gd name="T51" fmla="*/ 128 h 247"/>
                <a:gd name="T52" fmla="*/ 26 w 236"/>
                <a:gd name="T53" fmla="*/ 128 h 247"/>
                <a:gd name="T54" fmla="*/ 26 w 236"/>
                <a:gd name="T55" fmla="*/ 119 h 247"/>
                <a:gd name="T56" fmla="*/ 31 w 236"/>
                <a:gd name="T57" fmla="*/ 115 h 247"/>
                <a:gd name="T58" fmla="*/ 31 w 236"/>
                <a:gd name="T59" fmla="*/ 106 h 247"/>
                <a:gd name="T60" fmla="*/ 26 w 236"/>
                <a:gd name="T61" fmla="*/ 84 h 247"/>
                <a:gd name="T62" fmla="*/ 17 w 236"/>
                <a:gd name="T63" fmla="*/ 62 h 247"/>
                <a:gd name="T64" fmla="*/ 13 w 236"/>
                <a:gd name="T65" fmla="*/ 48 h 247"/>
                <a:gd name="T66" fmla="*/ 22 w 236"/>
                <a:gd name="T67" fmla="*/ 26 h 247"/>
                <a:gd name="T68" fmla="*/ 35 w 236"/>
                <a:gd name="T69" fmla="*/ 22 h 247"/>
                <a:gd name="T70" fmla="*/ 52 w 236"/>
                <a:gd name="T71" fmla="*/ 17 h 247"/>
                <a:gd name="T72" fmla="*/ 48 w 236"/>
                <a:gd name="T73" fmla="*/ 0 h 247"/>
                <a:gd name="T74" fmla="*/ 66 w 236"/>
                <a:gd name="T75" fmla="*/ 4 h 247"/>
                <a:gd name="T76" fmla="*/ 79 w 236"/>
                <a:gd name="T77" fmla="*/ 17 h 247"/>
                <a:gd name="T78" fmla="*/ 88 w 236"/>
                <a:gd name="T79" fmla="*/ 26 h 247"/>
                <a:gd name="T80" fmla="*/ 96 w 236"/>
                <a:gd name="T81" fmla="*/ 44 h 247"/>
                <a:gd name="T82" fmla="*/ 101 w 236"/>
                <a:gd name="T83" fmla="*/ 62 h 247"/>
                <a:gd name="T84" fmla="*/ 127 w 236"/>
                <a:gd name="T85" fmla="*/ 75 h 247"/>
                <a:gd name="T86" fmla="*/ 144 w 236"/>
                <a:gd name="T87" fmla="*/ 79 h 247"/>
                <a:gd name="T88" fmla="*/ 162 w 236"/>
                <a:gd name="T89" fmla="*/ 88 h 247"/>
                <a:gd name="T90" fmla="*/ 175 w 236"/>
                <a:gd name="T91" fmla="*/ 88 h 247"/>
                <a:gd name="T92" fmla="*/ 201 w 236"/>
                <a:gd name="T93" fmla="*/ 88 h 247"/>
                <a:gd name="T94" fmla="*/ 219 w 236"/>
                <a:gd name="T95" fmla="*/ 97 h 2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6" h="247">
                  <a:moveTo>
                    <a:pt x="219" y="101"/>
                  </a:moveTo>
                  <a:lnTo>
                    <a:pt x="219" y="106"/>
                  </a:lnTo>
                  <a:lnTo>
                    <a:pt x="223" y="110"/>
                  </a:lnTo>
                  <a:lnTo>
                    <a:pt x="232" y="124"/>
                  </a:lnTo>
                  <a:lnTo>
                    <a:pt x="236" y="132"/>
                  </a:lnTo>
                  <a:lnTo>
                    <a:pt x="232" y="137"/>
                  </a:lnTo>
                  <a:lnTo>
                    <a:pt x="232" y="141"/>
                  </a:lnTo>
                  <a:lnTo>
                    <a:pt x="228" y="155"/>
                  </a:lnTo>
                  <a:lnTo>
                    <a:pt x="223" y="159"/>
                  </a:lnTo>
                  <a:lnTo>
                    <a:pt x="219" y="163"/>
                  </a:lnTo>
                  <a:lnTo>
                    <a:pt x="215" y="163"/>
                  </a:lnTo>
                  <a:lnTo>
                    <a:pt x="215" y="172"/>
                  </a:lnTo>
                  <a:lnTo>
                    <a:pt x="210" y="172"/>
                  </a:lnTo>
                  <a:lnTo>
                    <a:pt x="206" y="168"/>
                  </a:lnTo>
                  <a:lnTo>
                    <a:pt x="201" y="163"/>
                  </a:lnTo>
                  <a:lnTo>
                    <a:pt x="188" y="172"/>
                  </a:lnTo>
                  <a:lnTo>
                    <a:pt x="188" y="177"/>
                  </a:lnTo>
                  <a:lnTo>
                    <a:pt x="188" y="181"/>
                  </a:lnTo>
                  <a:lnTo>
                    <a:pt x="188" y="186"/>
                  </a:lnTo>
                  <a:lnTo>
                    <a:pt x="184" y="186"/>
                  </a:lnTo>
                  <a:lnTo>
                    <a:pt x="179" y="186"/>
                  </a:lnTo>
                  <a:lnTo>
                    <a:pt x="171" y="199"/>
                  </a:lnTo>
                  <a:lnTo>
                    <a:pt x="166" y="203"/>
                  </a:lnTo>
                  <a:lnTo>
                    <a:pt x="153" y="203"/>
                  </a:lnTo>
                  <a:lnTo>
                    <a:pt x="136" y="203"/>
                  </a:lnTo>
                  <a:lnTo>
                    <a:pt x="118" y="203"/>
                  </a:lnTo>
                  <a:lnTo>
                    <a:pt x="109" y="208"/>
                  </a:lnTo>
                  <a:lnTo>
                    <a:pt x="101" y="208"/>
                  </a:lnTo>
                  <a:lnTo>
                    <a:pt x="83" y="221"/>
                  </a:lnTo>
                  <a:lnTo>
                    <a:pt x="70" y="230"/>
                  </a:lnTo>
                  <a:lnTo>
                    <a:pt x="57" y="239"/>
                  </a:lnTo>
                  <a:lnTo>
                    <a:pt x="48" y="243"/>
                  </a:lnTo>
                  <a:lnTo>
                    <a:pt x="31" y="247"/>
                  </a:lnTo>
                  <a:lnTo>
                    <a:pt x="13" y="243"/>
                  </a:lnTo>
                  <a:lnTo>
                    <a:pt x="4" y="239"/>
                  </a:lnTo>
                  <a:lnTo>
                    <a:pt x="0" y="239"/>
                  </a:lnTo>
                  <a:lnTo>
                    <a:pt x="4" y="230"/>
                  </a:lnTo>
                  <a:lnTo>
                    <a:pt x="9" y="221"/>
                  </a:lnTo>
                  <a:lnTo>
                    <a:pt x="13" y="212"/>
                  </a:lnTo>
                  <a:lnTo>
                    <a:pt x="17" y="208"/>
                  </a:lnTo>
                  <a:lnTo>
                    <a:pt x="17" y="199"/>
                  </a:lnTo>
                  <a:lnTo>
                    <a:pt x="22" y="194"/>
                  </a:lnTo>
                  <a:lnTo>
                    <a:pt x="31" y="186"/>
                  </a:lnTo>
                  <a:lnTo>
                    <a:pt x="31" y="177"/>
                  </a:lnTo>
                  <a:lnTo>
                    <a:pt x="26" y="168"/>
                  </a:lnTo>
                  <a:lnTo>
                    <a:pt x="22" y="163"/>
                  </a:lnTo>
                  <a:lnTo>
                    <a:pt x="22" y="159"/>
                  </a:lnTo>
                  <a:lnTo>
                    <a:pt x="26" y="155"/>
                  </a:lnTo>
                  <a:lnTo>
                    <a:pt x="39" y="150"/>
                  </a:lnTo>
                  <a:lnTo>
                    <a:pt x="39" y="146"/>
                  </a:lnTo>
                  <a:lnTo>
                    <a:pt x="39" y="137"/>
                  </a:lnTo>
                  <a:lnTo>
                    <a:pt x="35" y="128"/>
                  </a:lnTo>
                  <a:lnTo>
                    <a:pt x="31" y="128"/>
                  </a:lnTo>
                  <a:lnTo>
                    <a:pt x="26" y="128"/>
                  </a:lnTo>
                  <a:lnTo>
                    <a:pt x="22" y="124"/>
                  </a:lnTo>
                  <a:lnTo>
                    <a:pt x="26" y="119"/>
                  </a:lnTo>
                  <a:lnTo>
                    <a:pt x="26" y="115"/>
                  </a:lnTo>
                  <a:lnTo>
                    <a:pt x="31" y="115"/>
                  </a:lnTo>
                  <a:lnTo>
                    <a:pt x="31" y="110"/>
                  </a:lnTo>
                  <a:lnTo>
                    <a:pt x="31" y="106"/>
                  </a:lnTo>
                  <a:lnTo>
                    <a:pt x="31" y="93"/>
                  </a:lnTo>
                  <a:lnTo>
                    <a:pt x="26" y="84"/>
                  </a:lnTo>
                  <a:lnTo>
                    <a:pt x="22" y="75"/>
                  </a:lnTo>
                  <a:lnTo>
                    <a:pt x="17" y="62"/>
                  </a:lnTo>
                  <a:lnTo>
                    <a:pt x="17" y="53"/>
                  </a:lnTo>
                  <a:lnTo>
                    <a:pt x="13" y="48"/>
                  </a:lnTo>
                  <a:lnTo>
                    <a:pt x="17" y="40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35" y="22"/>
                  </a:lnTo>
                  <a:lnTo>
                    <a:pt x="44" y="22"/>
                  </a:lnTo>
                  <a:lnTo>
                    <a:pt x="52" y="17"/>
                  </a:lnTo>
                  <a:lnTo>
                    <a:pt x="52" y="9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6" y="4"/>
                  </a:lnTo>
                  <a:lnTo>
                    <a:pt x="70" y="9"/>
                  </a:lnTo>
                  <a:lnTo>
                    <a:pt x="79" y="17"/>
                  </a:lnTo>
                  <a:lnTo>
                    <a:pt x="83" y="22"/>
                  </a:lnTo>
                  <a:lnTo>
                    <a:pt x="88" y="26"/>
                  </a:lnTo>
                  <a:lnTo>
                    <a:pt x="92" y="31"/>
                  </a:lnTo>
                  <a:lnTo>
                    <a:pt x="96" y="44"/>
                  </a:lnTo>
                  <a:lnTo>
                    <a:pt x="101" y="57"/>
                  </a:lnTo>
                  <a:lnTo>
                    <a:pt x="101" y="62"/>
                  </a:lnTo>
                  <a:lnTo>
                    <a:pt x="118" y="71"/>
                  </a:lnTo>
                  <a:lnTo>
                    <a:pt x="127" y="75"/>
                  </a:lnTo>
                  <a:lnTo>
                    <a:pt x="136" y="75"/>
                  </a:lnTo>
                  <a:lnTo>
                    <a:pt x="144" y="79"/>
                  </a:lnTo>
                  <a:lnTo>
                    <a:pt x="153" y="84"/>
                  </a:lnTo>
                  <a:lnTo>
                    <a:pt x="162" y="88"/>
                  </a:lnTo>
                  <a:lnTo>
                    <a:pt x="171" y="88"/>
                  </a:lnTo>
                  <a:lnTo>
                    <a:pt x="175" y="88"/>
                  </a:lnTo>
                  <a:lnTo>
                    <a:pt x="184" y="88"/>
                  </a:lnTo>
                  <a:lnTo>
                    <a:pt x="201" y="88"/>
                  </a:lnTo>
                  <a:lnTo>
                    <a:pt x="210" y="93"/>
                  </a:lnTo>
                  <a:lnTo>
                    <a:pt x="219" y="97"/>
                  </a:lnTo>
                  <a:lnTo>
                    <a:pt x="219" y="101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2318" y="1136"/>
              <a:ext cx="670" cy="942"/>
            </a:xfrm>
            <a:custGeom>
              <a:avLst/>
              <a:gdLst>
                <a:gd name="T0" fmla="*/ 600 w 670"/>
                <a:gd name="T1" fmla="*/ 924 h 942"/>
                <a:gd name="T2" fmla="*/ 499 w 670"/>
                <a:gd name="T3" fmla="*/ 924 h 942"/>
                <a:gd name="T4" fmla="*/ 403 w 670"/>
                <a:gd name="T5" fmla="*/ 902 h 942"/>
                <a:gd name="T6" fmla="*/ 376 w 670"/>
                <a:gd name="T7" fmla="*/ 880 h 942"/>
                <a:gd name="T8" fmla="*/ 350 w 670"/>
                <a:gd name="T9" fmla="*/ 924 h 942"/>
                <a:gd name="T10" fmla="*/ 236 w 670"/>
                <a:gd name="T11" fmla="*/ 902 h 942"/>
                <a:gd name="T12" fmla="*/ 184 w 670"/>
                <a:gd name="T13" fmla="*/ 876 h 942"/>
                <a:gd name="T14" fmla="*/ 136 w 670"/>
                <a:gd name="T15" fmla="*/ 880 h 942"/>
                <a:gd name="T16" fmla="*/ 109 w 670"/>
                <a:gd name="T17" fmla="*/ 858 h 942"/>
                <a:gd name="T18" fmla="*/ 66 w 670"/>
                <a:gd name="T19" fmla="*/ 889 h 942"/>
                <a:gd name="T20" fmla="*/ 66 w 670"/>
                <a:gd name="T21" fmla="*/ 858 h 942"/>
                <a:gd name="T22" fmla="*/ 96 w 670"/>
                <a:gd name="T23" fmla="*/ 827 h 942"/>
                <a:gd name="T24" fmla="*/ 92 w 670"/>
                <a:gd name="T25" fmla="*/ 809 h 942"/>
                <a:gd name="T26" fmla="*/ 74 w 670"/>
                <a:gd name="T27" fmla="*/ 770 h 942"/>
                <a:gd name="T28" fmla="*/ 57 w 670"/>
                <a:gd name="T29" fmla="*/ 743 h 942"/>
                <a:gd name="T30" fmla="*/ 35 w 670"/>
                <a:gd name="T31" fmla="*/ 716 h 942"/>
                <a:gd name="T32" fmla="*/ 35 w 670"/>
                <a:gd name="T33" fmla="*/ 672 h 942"/>
                <a:gd name="T34" fmla="*/ 66 w 670"/>
                <a:gd name="T35" fmla="*/ 624 h 942"/>
                <a:gd name="T36" fmla="*/ 35 w 670"/>
                <a:gd name="T37" fmla="*/ 601 h 942"/>
                <a:gd name="T38" fmla="*/ 0 w 670"/>
                <a:gd name="T39" fmla="*/ 570 h 942"/>
                <a:gd name="T40" fmla="*/ 13 w 670"/>
                <a:gd name="T41" fmla="*/ 539 h 942"/>
                <a:gd name="T42" fmla="*/ 31 w 670"/>
                <a:gd name="T43" fmla="*/ 495 h 942"/>
                <a:gd name="T44" fmla="*/ 66 w 670"/>
                <a:gd name="T45" fmla="*/ 464 h 942"/>
                <a:gd name="T46" fmla="*/ 105 w 670"/>
                <a:gd name="T47" fmla="*/ 429 h 942"/>
                <a:gd name="T48" fmla="*/ 109 w 670"/>
                <a:gd name="T49" fmla="*/ 389 h 942"/>
                <a:gd name="T50" fmla="*/ 87 w 670"/>
                <a:gd name="T51" fmla="*/ 376 h 942"/>
                <a:gd name="T52" fmla="*/ 136 w 670"/>
                <a:gd name="T53" fmla="*/ 292 h 942"/>
                <a:gd name="T54" fmla="*/ 105 w 670"/>
                <a:gd name="T55" fmla="*/ 252 h 942"/>
                <a:gd name="T56" fmla="*/ 193 w 670"/>
                <a:gd name="T57" fmla="*/ 217 h 942"/>
                <a:gd name="T58" fmla="*/ 179 w 670"/>
                <a:gd name="T59" fmla="*/ 186 h 942"/>
                <a:gd name="T60" fmla="*/ 210 w 670"/>
                <a:gd name="T61" fmla="*/ 133 h 942"/>
                <a:gd name="T62" fmla="*/ 210 w 670"/>
                <a:gd name="T63" fmla="*/ 84 h 942"/>
                <a:gd name="T64" fmla="*/ 289 w 670"/>
                <a:gd name="T65" fmla="*/ 18 h 942"/>
                <a:gd name="T66" fmla="*/ 306 w 670"/>
                <a:gd name="T67" fmla="*/ 44 h 942"/>
                <a:gd name="T68" fmla="*/ 324 w 670"/>
                <a:gd name="T69" fmla="*/ 88 h 942"/>
                <a:gd name="T70" fmla="*/ 346 w 670"/>
                <a:gd name="T71" fmla="*/ 102 h 942"/>
                <a:gd name="T72" fmla="*/ 368 w 670"/>
                <a:gd name="T73" fmla="*/ 137 h 942"/>
                <a:gd name="T74" fmla="*/ 372 w 670"/>
                <a:gd name="T75" fmla="*/ 194 h 942"/>
                <a:gd name="T76" fmla="*/ 394 w 670"/>
                <a:gd name="T77" fmla="*/ 221 h 942"/>
                <a:gd name="T78" fmla="*/ 394 w 670"/>
                <a:gd name="T79" fmla="*/ 256 h 942"/>
                <a:gd name="T80" fmla="*/ 451 w 670"/>
                <a:gd name="T81" fmla="*/ 305 h 942"/>
                <a:gd name="T82" fmla="*/ 495 w 670"/>
                <a:gd name="T83" fmla="*/ 323 h 942"/>
                <a:gd name="T84" fmla="*/ 508 w 670"/>
                <a:gd name="T85" fmla="*/ 371 h 942"/>
                <a:gd name="T86" fmla="*/ 508 w 670"/>
                <a:gd name="T87" fmla="*/ 398 h 942"/>
                <a:gd name="T88" fmla="*/ 495 w 670"/>
                <a:gd name="T89" fmla="*/ 451 h 942"/>
                <a:gd name="T90" fmla="*/ 508 w 670"/>
                <a:gd name="T91" fmla="*/ 500 h 942"/>
                <a:gd name="T92" fmla="*/ 569 w 670"/>
                <a:gd name="T93" fmla="*/ 517 h 942"/>
                <a:gd name="T94" fmla="*/ 595 w 670"/>
                <a:gd name="T95" fmla="*/ 544 h 942"/>
                <a:gd name="T96" fmla="*/ 617 w 670"/>
                <a:gd name="T97" fmla="*/ 548 h 942"/>
                <a:gd name="T98" fmla="*/ 595 w 670"/>
                <a:gd name="T99" fmla="*/ 593 h 942"/>
                <a:gd name="T100" fmla="*/ 547 w 670"/>
                <a:gd name="T101" fmla="*/ 593 h 942"/>
                <a:gd name="T102" fmla="*/ 508 w 670"/>
                <a:gd name="T103" fmla="*/ 632 h 942"/>
                <a:gd name="T104" fmla="*/ 503 w 670"/>
                <a:gd name="T105" fmla="*/ 659 h 942"/>
                <a:gd name="T106" fmla="*/ 521 w 670"/>
                <a:gd name="T107" fmla="*/ 655 h 942"/>
                <a:gd name="T108" fmla="*/ 565 w 670"/>
                <a:gd name="T109" fmla="*/ 681 h 942"/>
                <a:gd name="T110" fmla="*/ 578 w 670"/>
                <a:gd name="T111" fmla="*/ 725 h 942"/>
                <a:gd name="T112" fmla="*/ 565 w 670"/>
                <a:gd name="T113" fmla="*/ 774 h 942"/>
                <a:gd name="T114" fmla="*/ 591 w 670"/>
                <a:gd name="T115" fmla="*/ 849 h 942"/>
                <a:gd name="T116" fmla="*/ 648 w 670"/>
                <a:gd name="T117" fmla="*/ 911 h 9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0" h="942">
                  <a:moveTo>
                    <a:pt x="670" y="942"/>
                  </a:moveTo>
                  <a:lnTo>
                    <a:pt x="648" y="938"/>
                  </a:lnTo>
                  <a:lnTo>
                    <a:pt x="635" y="938"/>
                  </a:lnTo>
                  <a:lnTo>
                    <a:pt x="617" y="933"/>
                  </a:lnTo>
                  <a:lnTo>
                    <a:pt x="609" y="933"/>
                  </a:lnTo>
                  <a:lnTo>
                    <a:pt x="604" y="929"/>
                  </a:lnTo>
                  <a:lnTo>
                    <a:pt x="600" y="924"/>
                  </a:lnTo>
                  <a:lnTo>
                    <a:pt x="595" y="929"/>
                  </a:lnTo>
                  <a:lnTo>
                    <a:pt x="591" y="929"/>
                  </a:lnTo>
                  <a:lnTo>
                    <a:pt x="587" y="929"/>
                  </a:lnTo>
                  <a:lnTo>
                    <a:pt x="565" y="929"/>
                  </a:lnTo>
                  <a:lnTo>
                    <a:pt x="547" y="924"/>
                  </a:lnTo>
                  <a:lnTo>
                    <a:pt x="530" y="924"/>
                  </a:lnTo>
                  <a:lnTo>
                    <a:pt x="499" y="924"/>
                  </a:lnTo>
                  <a:lnTo>
                    <a:pt x="473" y="924"/>
                  </a:lnTo>
                  <a:lnTo>
                    <a:pt x="442" y="920"/>
                  </a:lnTo>
                  <a:lnTo>
                    <a:pt x="425" y="920"/>
                  </a:lnTo>
                  <a:lnTo>
                    <a:pt x="411" y="915"/>
                  </a:lnTo>
                  <a:lnTo>
                    <a:pt x="407" y="907"/>
                  </a:lnTo>
                  <a:lnTo>
                    <a:pt x="407" y="902"/>
                  </a:lnTo>
                  <a:lnTo>
                    <a:pt x="403" y="902"/>
                  </a:lnTo>
                  <a:lnTo>
                    <a:pt x="407" y="893"/>
                  </a:lnTo>
                  <a:lnTo>
                    <a:pt x="407" y="889"/>
                  </a:lnTo>
                  <a:lnTo>
                    <a:pt x="407" y="885"/>
                  </a:lnTo>
                  <a:lnTo>
                    <a:pt x="403" y="885"/>
                  </a:lnTo>
                  <a:lnTo>
                    <a:pt x="398" y="880"/>
                  </a:lnTo>
                  <a:lnTo>
                    <a:pt x="385" y="880"/>
                  </a:lnTo>
                  <a:lnTo>
                    <a:pt x="376" y="880"/>
                  </a:lnTo>
                  <a:lnTo>
                    <a:pt x="368" y="880"/>
                  </a:lnTo>
                  <a:lnTo>
                    <a:pt x="368" y="885"/>
                  </a:lnTo>
                  <a:lnTo>
                    <a:pt x="368" y="889"/>
                  </a:lnTo>
                  <a:lnTo>
                    <a:pt x="363" y="902"/>
                  </a:lnTo>
                  <a:lnTo>
                    <a:pt x="363" y="915"/>
                  </a:lnTo>
                  <a:lnTo>
                    <a:pt x="359" y="924"/>
                  </a:lnTo>
                  <a:lnTo>
                    <a:pt x="350" y="924"/>
                  </a:lnTo>
                  <a:lnTo>
                    <a:pt x="315" y="924"/>
                  </a:lnTo>
                  <a:lnTo>
                    <a:pt x="284" y="924"/>
                  </a:lnTo>
                  <a:lnTo>
                    <a:pt x="254" y="924"/>
                  </a:lnTo>
                  <a:lnTo>
                    <a:pt x="241" y="924"/>
                  </a:lnTo>
                  <a:lnTo>
                    <a:pt x="241" y="920"/>
                  </a:lnTo>
                  <a:lnTo>
                    <a:pt x="236" y="920"/>
                  </a:lnTo>
                  <a:lnTo>
                    <a:pt x="236" y="902"/>
                  </a:lnTo>
                  <a:lnTo>
                    <a:pt x="236" y="889"/>
                  </a:lnTo>
                  <a:lnTo>
                    <a:pt x="232" y="885"/>
                  </a:lnTo>
                  <a:lnTo>
                    <a:pt x="228" y="880"/>
                  </a:lnTo>
                  <a:lnTo>
                    <a:pt x="214" y="880"/>
                  </a:lnTo>
                  <a:lnTo>
                    <a:pt x="201" y="876"/>
                  </a:lnTo>
                  <a:lnTo>
                    <a:pt x="193" y="876"/>
                  </a:lnTo>
                  <a:lnTo>
                    <a:pt x="184" y="876"/>
                  </a:lnTo>
                  <a:lnTo>
                    <a:pt x="171" y="880"/>
                  </a:lnTo>
                  <a:lnTo>
                    <a:pt x="162" y="885"/>
                  </a:lnTo>
                  <a:lnTo>
                    <a:pt x="153" y="885"/>
                  </a:lnTo>
                  <a:lnTo>
                    <a:pt x="149" y="889"/>
                  </a:lnTo>
                  <a:lnTo>
                    <a:pt x="144" y="889"/>
                  </a:lnTo>
                  <a:lnTo>
                    <a:pt x="140" y="885"/>
                  </a:lnTo>
                  <a:lnTo>
                    <a:pt x="136" y="880"/>
                  </a:lnTo>
                  <a:lnTo>
                    <a:pt x="127" y="880"/>
                  </a:lnTo>
                  <a:lnTo>
                    <a:pt x="118" y="876"/>
                  </a:lnTo>
                  <a:lnTo>
                    <a:pt x="114" y="871"/>
                  </a:lnTo>
                  <a:lnTo>
                    <a:pt x="118" y="867"/>
                  </a:lnTo>
                  <a:lnTo>
                    <a:pt x="118" y="862"/>
                  </a:lnTo>
                  <a:lnTo>
                    <a:pt x="114" y="858"/>
                  </a:lnTo>
                  <a:lnTo>
                    <a:pt x="109" y="858"/>
                  </a:lnTo>
                  <a:lnTo>
                    <a:pt x="101" y="862"/>
                  </a:lnTo>
                  <a:lnTo>
                    <a:pt x="96" y="867"/>
                  </a:lnTo>
                  <a:lnTo>
                    <a:pt x="87" y="876"/>
                  </a:lnTo>
                  <a:lnTo>
                    <a:pt x="83" y="885"/>
                  </a:lnTo>
                  <a:lnTo>
                    <a:pt x="79" y="889"/>
                  </a:lnTo>
                  <a:lnTo>
                    <a:pt x="74" y="889"/>
                  </a:lnTo>
                  <a:lnTo>
                    <a:pt x="66" y="889"/>
                  </a:lnTo>
                  <a:lnTo>
                    <a:pt x="57" y="885"/>
                  </a:lnTo>
                  <a:lnTo>
                    <a:pt x="57" y="880"/>
                  </a:lnTo>
                  <a:lnTo>
                    <a:pt x="61" y="880"/>
                  </a:lnTo>
                  <a:lnTo>
                    <a:pt x="61" y="876"/>
                  </a:lnTo>
                  <a:lnTo>
                    <a:pt x="61" y="867"/>
                  </a:lnTo>
                  <a:lnTo>
                    <a:pt x="61" y="862"/>
                  </a:lnTo>
                  <a:lnTo>
                    <a:pt x="66" y="858"/>
                  </a:lnTo>
                  <a:lnTo>
                    <a:pt x="74" y="858"/>
                  </a:lnTo>
                  <a:lnTo>
                    <a:pt x="79" y="858"/>
                  </a:lnTo>
                  <a:lnTo>
                    <a:pt x="87" y="858"/>
                  </a:lnTo>
                  <a:lnTo>
                    <a:pt x="92" y="854"/>
                  </a:lnTo>
                  <a:lnTo>
                    <a:pt x="92" y="845"/>
                  </a:lnTo>
                  <a:lnTo>
                    <a:pt x="96" y="836"/>
                  </a:lnTo>
                  <a:lnTo>
                    <a:pt x="96" y="827"/>
                  </a:lnTo>
                  <a:lnTo>
                    <a:pt x="92" y="823"/>
                  </a:lnTo>
                  <a:lnTo>
                    <a:pt x="92" y="827"/>
                  </a:lnTo>
                  <a:lnTo>
                    <a:pt x="87" y="827"/>
                  </a:lnTo>
                  <a:lnTo>
                    <a:pt x="87" y="823"/>
                  </a:lnTo>
                  <a:lnTo>
                    <a:pt x="83" y="818"/>
                  </a:lnTo>
                  <a:lnTo>
                    <a:pt x="87" y="814"/>
                  </a:lnTo>
                  <a:lnTo>
                    <a:pt x="92" y="809"/>
                  </a:lnTo>
                  <a:lnTo>
                    <a:pt x="92" y="800"/>
                  </a:lnTo>
                  <a:lnTo>
                    <a:pt x="92" y="792"/>
                  </a:lnTo>
                  <a:lnTo>
                    <a:pt x="92" y="783"/>
                  </a:lnTo>
                  <a:lnTo>
                    <a:pt x="87" y="774"/>
                  </a:lnTo>
                  <a:lnTo>
                    <a:pt x="83" y="770"/>
                  </a:lnTo>
                  <a:lnTo>
                    <a:pt x="79" y="770"/>
                  </a:lnTo>
                  <a:lnTo>
                    <a:pt x="74" y="770"/>
                  </a:lnTo>
                  <a:lnTo>
                    <a:pt x="70" y="774"/>
                  </a:lnTo>
                  <a:lnTo>
                    <a:pt x="66" y="774"/>
                  </a:lnTo>
                  <a:lnTo>
                    <a:pt x="61" y="761"/>
                  </a:lnTo>
                  <a:lnTo>
                    <a:pt x="61" y="756"/>
                  </a:lnTo>
                  <a:lnTo>
                    <a:pt x="61" y="747"/>
                  </a:lnTo>
                  <a:lnTo>
                    <a:pt x="57" y="739"/>
                  </a:lnTo>
                  <a:lnTo>
                    <a:pt x="57" y="743"/>
                  </a:lnTo>
                  <a:lnTo>
                    <a:pt x="52" y="743"/>
                  </a:lnTo>
                  <a:lnTo>
                    <a:pt x="48" y="739"/>
                  </a:lnTo>
                  <a:lnTo>
                    <a:pt x="44" y="734"/>
                  </a:lnTo>
                  <a:lnTo>
                    <a:pt x="39" y="730"/>
                  </a:lnTo>
                  <a:lnTo>
                    <a:pt x="35" y="730"/>
                  </a:lnTo>
                  <a:lnTo>
                    <a:pt x="39" y="725"/>
                  </a:lnTo>
                  <a:lnTo>
                    <a:pt x="35" y="716"/>
                  </a:lnTo>
                  <a:lnTo>
                    <a:pt x="31" y="708"/>
                  </a:lnTo>
                  <a:lnTo>
                    <a:pt x="26" y="699"/>
                  </a:lnTo>
                  <a:lnTo>
                    <a:pt x="31" y="690"/>
                  </a:lnTo>
                  <a:lnTo>
                    <a:pt x="35" y="685"/>
                  </a:lnTo>
                  <a:lnTo>
                    <a:pt x="39" y="681"/>
                  </a:lnTo>
                  <a:lnTo>
                    <a:pt x="35" y="681"/>
                  </a:lnTo>
                  <a:lnTo>
                    <a:pt x="35" y="672"/>
                  </a:lnTo>
                  <a:lnTo>
                    <a:pt x="35" y="668"/>
                  </a:lnTo>
                  <a:lnTo>
                    <a:pt x="39" y="663"/>
                  </a:lnTo>
                  <a:lnTo>
                    <a:pt x="48" y="655"/>
                  </a:lnTo>
                  <a:lnTo>
                    <a:pt x="52" y="646"/>
                  </a:lnTo>
                  <a:lnTo>
                    <a:pt x="57" y="637"/>
                  </a:lnTo>
                  <a:lnTo>
                    <a:pt x="61" y="628"/>
                  </a:lnTo>
                  <a:lnTo>
                    <a:pt x="66" y="624"/>
                  </a:lnTo>
                  <a:lnTo>
                    <a:pt x="66" y="619"/>
                  </a:lnTo>
                  <a:lnTo>
                    <a:pt x="61" y="619"/>
                  </a:lnTo>
                  <a:lnTo>
                    <a:pt x="52" y="615"/>
                  </a:lnTo>
                  <a:lnTo>
                    <a:pt x="48" y="606"/>
                  </a:lnTo>
                  <a:lnTo>
                    <a:pt x="39" y="601"/>
                  </a:lnTo>
                  <a:lnTo>
                    <a:pt x="39" y="597"/>
                  </a:lnTo>
                  <a:lnTo>
                    <a:pt x="35" y="601"/>
                  </a:lnTo>
                  <a:lnTo>
                    <a:pt x="31" y="597"/>
                  </a:lnTo>
                  <a:lnTo>
                    <a:pt x="26" y="593"/>
                  </a:lnTo>
                  <a:lnTo>
                    <a:pt x="22" y="588"/>
                  </a:lnTo>
                  <a:lnTo>
                    <a:pt x="17" y="579"/>
                  </a:lnTo>
                  <a:lnTo>
                    <a:pt x="9" y="579"/>
                  </a:lnTo>
                  <a:lnTo>
                    <a:pt x="4" y="575"/>
                  </a:lnTo>
                  <a:lnTo>
                    <a:pt x="0" y="570"/>
                  </a:lnTo>
                  <a:lnTo>
                    <a:pt x="4" y="566"/>
                  </a:lnTo>
                  <a:lnTo>
                    <a:pt x="9" y="562"/>
                  </a:lnTo>
                  <a:lnTo>
                    <a:pt x="13" y="557"/>
                  </a:lnTo>
                  <a:lnTo>
                    <a:pt x="17" y="553"/>
                  </a:lnTo>
                  <a:lnTo>
                    <a:pt x="22" y="544"/>
                  </a:lnTo>
                  <a:lnTo>
                    <a:pt x="17" y="539"/>
                  </a:lnTo>
                  <a:lnTo>
                    <a:pt x="13" y="539"/>
                  </a:lnTo>
                  <a:lnTo>
                    <a:pt x="13" y="531"/>
                  </a:lnTo>
                  <a:lnTo>
                    <a:pt x="17" y="531"/>
                  </a:lnTo>
                  <a:lnTo>
                    <a:pt x="26" y="526"/>
                  </a:lnTo>
                  <a:lnTo>
                    <a:pt x="31" y="517"/>
                  </a:lnTo>
                  <a:lnTo>
                    <a:pt x="31" y="513"/>
                  </a:lnTo>
                  <a:lnTo>
                    <a:pt x="31" y="504"/>
                  </a:lnTo>
                  <a:lnTo>
                    <a:pt x="31" y="495"/>
                  </a:lnTo>
                  <a:lnTo>
                    <a:pt x="35" y="495"/>
                  </a:lnTo>
                  <a:lnTo>
                    <a:pt x="57" y="495"/>
                  </a:lnTo>
                  <a:lnTo>
                    <a:pt x="52" y="486"/>
                  </a:lnTo>
                  <a:lnTo>
                    <a:pt x="66" y="473"/>
                  </a:lnTo>
                  <a:lnTo>
                    <a:pt x="70" y="469"/>
                  </a:lnTo>
                  <a:lnTo>
                    <a:pt x="70" y="464"/>
                  </a:lnTo>
                  <a:lnTo>
                    <a:pt x="66" y="464"/>
                  </a:lnTo>
                  <a:lnTo>
                    <a:pt x="70" y="460"/>
                  </a:lnTo>
                  <a:lnTo>
                    <a:pt x="74" y="447"/>
                  </a:lnTo>
                  <a:lnTo>
                    <a:pt x="79" y="447"/>
                  </a:lnTo>
                  <a:lnTo>
                    <a:pt x="83" y="442"/>
                  </a:lnTo>
                  <a:lnTo>
                    <a:pt x="87" y="433"/>
                  </a:lnTo>
                  <a:lnTo>
                    <a:pt x="96" y="429"/>
                  </a:lnTo>
                  <a:lnTo>
                    <a:pt x="105" y="429"/>
                  </a:lnTo>
                  <a:lnTo>
                    <a:pt x="109" y="424"/>
                  </a:lnTo>
                  <a:lnTo>
                    <a:pt x="114" y="420"/>
                  </a:lnTo>
                  <a:lnTo>
                    <a:pt x="118" y="416"/>
                  </a:lnTo>
                  <a:lnTo>
                    <a:pt x="118" y="407"/>
                  </a:lnTo>
                  <a:lnTo>
                    <a:pt x="109" y="398"/>
                  </a:lnTo>
                  <a:lnTo>
                    <a:pt x="109" y="394"/>
                  </a:lnTo>
                  <a:lnTo>
                    <a:pt x="109" y="389"/>
                  </a:lnTo>
                  <a:lnTo>
                    <a:pt x="118" y="385"/>
                  </a:lnTo>
                  <a:lnTo>
                    <a:pt x="118" y="380"/>
                  </a:lnTo>
                  <a:lnTo>
                    <a:pt x="114" y="371"/>
                  </a:lnTo>
                  <a:lnTo>
                    <a:pt x="109" y="371"/>
                  </a:lnTo>
                  <a:lnTo>
                    <a:pt x="105" y="376"/>
                  </a:lnTo>
                  <a:lnTo>
                    <a:pt x="96" y="380"/>
                  </a:lnTo>
                  <a:lnTo>
                    <a:pt x="87" y="376"/>
                  </a:lnTo>
                  <a:lnTo>
                    <a:pt x="87" y="367"/>
                  </a:lnTo>
                  <a:lnTo>
                    <a:pt x="92" y="358"/>
                  </a:lnTo>
                  <a:lnTo>
                    <a:pt x="96" y="349"/>
                  </a:lnTo>
                  <a:lnTo>
                    <a:pt x="105" y="336"/>
                  </a:lnTo>
                  <a:lnTo>
                    <a:pt x="118" y="318"/>
                  </a:lnTo>
                  <a:lnTo>
                    <a:pt x="127" y="301"/>
                  </a:lnTo>
                  <a:lnTo>
                    <a:pt x="136" y="292"/>
                  </a:lnTo>
                  <a:lnTo>
                    <a:pt x="136" y="287"/>
                  </a:lnTo>
                  <a:lnTo>
                    <a:pt x="127" y="283"/>
                  </a:lnTo>
                  <a:lnTo>
                    <a:pt x="122" y="279"/>
                  </a:lnTo>
                  <a:lnTo>
                    <a:pt x="118" y="270"/>
                  </a:lnTo>
                  <a:lnTo>
                    <a:pt x="109" y="270"/>
                  </a:lnTo>
                  <a:lnTo>
                    <a:pt x="109" y="256"/>
                  </a:lnTo>
                  <a:lnTo>
                    <a:pt x="105" y="252"/>
                  </a:lnTo>
                  <a:lnTo>
                    <a:pt x="105" y="248"/>
                  </a:lnTo>
                  <a:lnTo>
                    <a:pt x="109" y="248"/>
                  </a:lnTo>
                  <a:lnTo>
                    <a:pt x="157" y="252"/>
                  </a:lnTo>
                  <a:lnTo>
                    <a:pt x="201" y="256"/>
                  </a:lnTo>
                  <a:lnTo>
                    <a:pt x="210" y="221"/>
                  </a:lnTo>
                  <a:lnTo>
                    <a:pt x="197" y="217"/>
                  </a:lnTo>
                  <a:lnTo>
                    <a:pt x="193" y="217"/>
                  </a:lnTo>
                  <a:lnTo>
                    <a:pt x="201" y="190"/>
                  </a:lnTo>
                  <a:lnTo>
                    <a:pt x="197" y="190"/>
                  </a:lnTo>
                  <a:lnTo>
                    <a:pt x="193" y="190"/>
                  </a:lnTo>
                  <a:lnTo>
                    <a:pt x="188" y="194"/>
                  </a:lnTo>
                  <a:lnTo>
                    <a:pt x="184" y="190"/>
                  </a:lnTo>
                  <a:lnTo>
                    <a:pt x="179" y="190"/>
                  </a:lnTo>
                  <a:lnTo>
                    <a:pt x="179" y="186"/>
                  </a:lnTo>
                  <a:lnTo>
                    <a:pt x="184" y="186"/>
                  </a:lnTo>
                  <a:lnTo>
                    <a:pt x="188" y="181"/>
                  </a:lnTo>
                  <a:lnTo>
                    <a:pt x="193" y="177"/>
                  </a:lnTo>
                  <a:lnTo>
                    <a:pt x="210" y="172"/>
                  </a:lnTo>
                  <a:lnTo>
                    <a:pt x="214" y="168"/>
                  </a:lnTo>
                  <a:lnTo>
                    <a:pt x="214" y="141"/>
                  </a:lnTo>
                  <a:lnTo>
                    <a:pt x="210" y="133"/>
                  </a:lnTo>
                  <a:lnTo>
                    <a:pt x="210" y="128"/>
                  </a:lnTo>
                  <a:lnTo>
                    <a:pt x="214" y="115"/>
                  </a:lnTo>
                  <a:lnTo>
                    <a:pt x="219" y="106"/>
                  </a:lnTo>
                  <a:lnTo>
                    <a:pt x="219" y="102"/>
                  </a:lnTo>
                  <a:lnTo>
                    <a:pt x="214" y="97"/>
                  </a:lnTo>
                  <a:lnTo>
                    <a:pt x="210" y="93"/>
                  </a:lnTo>
                  <a:lnTo>
                    <a:pt x="210" y="84"/>
                  </a:lnTo>
                  <a:lnTo>
                    <a:pt x="210" y="71"/>
                  </a:lnTo>
                  <a:lnTo>
                    <a:pt x="210" y="66"/>
                  </a:lnTo>
                  <a:lnTo>
                    <a:pt x="214" y="49"/>
                  </a:lnTo>
                  <a:lnTo>
                    <a:pt x="219" y="4"/>
                  </a:lnTo>
                  <a:lnTo>
                    <a:pt x="223" y="0"/>
                  </a:lnTo>
                  <a:lnTo>
                    <a:pt x="284" y="9"/>
                  </a:lnTo>
                  <a:lnTo>
                    <a:pt x="289" y="18"/>
                  </a:lnTo>
                  <a:lnTo>
                    <a:pt x="293" y="22"/>
                  </a:lnTo>
                  <a:lnTo>
                    <a:pt x="302" y="22"/>
                  </a:lnTo>
                  <a:lnTo>
                    <a:pt x="306" y="22"/>
                  </a:lnTo>
                  <a:lnTo>
                    <a:pt x="306" y="26"/>
                  </a:lnTo>
                  <a:lnTo>
                    <a:pt x="306" y="31"/>
                  </a:lnTo>
                  <a:lnTo>
                    <a:pt x="306" y="35"/>
                  </a:lnTo>
                  <a:lnTo>
                    <a:pt x="306" y="44"/>
                  </a:lnTo>
                  <a:lnTo>
                    <a:pt x="306" y="62"/>
                  </a:lnTo>
                  <a:lnTo>
                    <a:pt x="302" y="66"/>
                  </a:lnTo>
                  <a:lnTo>
                    <a:pt x="302" y="75"/>
                  </a:lnTo>
                  <a:lnTo>
                    <a:pt x="306" y="79"/>
                  </a:lnTo>
                  <a:lnTo>
                    <a:pt x="311" y="84"/>
                  </a:lnTo>
                  <a:lnTo>
                    <a:pt x="315" y="88"/>
                  </a:lnTo>
                  <a:lnTo>
                    <a:pt x="324" y="88"/>
                  </a:lnTo>
                  <a:lnTo>
                    <a:pt x="328" y="88"/>
                  </a:lnTo>
                  <a:lnTo>
                    <a:pt x="328" y="93"/>
                  </a:lnTo>
                  <a:lnTo>
                    <a:pt x="328" y="97"/>
                  </a:lnTo>
                  <a:lnTo>
                    <a:pt x="333" y="102"/>
                  </a:lnTo>
                  <a:lnTo>
                    <a:pt x="337" y="106"/>
                  </a:lnTo>
                  <a:lnTo>
                    <a:pt x="341" y="106"/>
                  </a:lnTo>
                  <a:lnTo>
                    <a:pt x="346" y="102"/>
                  </a:lnTo>
                  <a:lnTo>
                    <a:pt x="350" y="97"/>
                  </a:lnTo>
                  <a:lnTo>
                    <a:pt x="359" y="102"/>
                  </a:lnTo>
                  <a:lnTo>
                    <a:pt x="363" y="106"/>
                  </a:lnTo>
                  <a:lnTo>
                    <a:pt x="368" y="110"/>
                  </a:lnTo>
                  <a:lnTo>
                    <a:pt x="368" y="115"/>
                  </a:lnTo>
                  <a:lnTo>
                    <a:pt x="368" y="128"/>
                  </a:lnTo>
                  <a:lnTo>
                    <a:pt x="368" y="137"/>
                  </a:lnTo>
                  <a:lnTo>
                    <a:pt x="363" y="164"/>
                  </a:lnTo>
                  <a:lnTo>
                    <a:pt x="359" y="177"/>
                  </a:lnTo>
                  <a:lnTo>
                    <a:pt x="359" y="186"/>
                  </a:lnTo>
                  <a:lnTo>
                    <a:pt x="363" y="190"/>
                  </a:lnTo>
                  <a:lnTo>
                    <a:pt x="368" y="190"/>
                  </a:lnTo>
                  <a:lnTo>
                    <a:pt x="372" y="190"/>
                  </a:lnTo>
                  <a:lnTo>
                    <a:pt x="372" y="194"/>
                  </a:lnTo>
                  <a:lnTo>
                    <a:pt x="376" y="199"/>
                  </a:lnTo>
                  <a:lnTo>
                    <a:pt x="372" y="208"/>
                  </a:lnTo>
                  <a:lnTo>
                    <a:pt x="376" y="208"/>
                  </a:lnTo>
                  <a:lnTo>
                    <a:pt x="390" y="212"/>
                  </a:lnTo>
                  <a:lnTo>
                    <a:pt x="394" y="212"/>
                  </a:lnTo>
                  <a:lnTo>
                    <a:pt x="394" y="217"/>
                  </a:lnTo>
                  <a:lnTo>
                    <a:pt x="394" y="221"/>
                  </a:lnTo>
                  <a:lnTo>
                    <a:pt x="394" y="225"/>
                  </a:lnTo>
                  <a:lnTo>
                    <a:pt x="394" y="230"/>
                  </a:lnTo>
                  <a:lnTo>
                    <a:pt x="385" y="230"/>
                  </a:lnTo>
                  <a:lnTo>
                    <a:pt x="385" y="234"/>
                  </a:lnTo>
                  <a:lnTo>
                    <a:pt x="385" y="248"/>
                  </a:lnTo>
                  <a:lnTo>
                    <a:pt x="390" y="252"/>
                  </a:lnTo>
                  <a:lnTo>
                    <a:pt x="394" y="256"/>
                  </a:lnTo>
                  <a:lnTo>
                    <a:pt x="398" y="274"/>
                  </a:lnTo>
                  <a:lnTo>
                    <a:pt x="403" y="274"/>
                  </a:lnTo>
                  <a:lnTo>
                    <a:pt x="411" y="283"/>
                  </a:lnTo>
                  <a:lnTo>
                    <a:pt x="420" y="287"/>
                  </a:lnTo>
                  <a:lnTo>
                    <a:pt x="433" y="296"/>
                  </a:lnTo>
                  <a:lnTo>
                    <a:pt x="446" y="305"/>
                  </a:lnTo>
                  <a:lnTo>
                    <a:pt x="451" y="305"/>
                  </a:lnTo>
                  <a:lnTo>
                    <a:pt x="460" y="301"/>
                  </a:lnTo>
                  <a:lnTo>
                    <a:pt x="464" y="305"/>
                  </a:lnTo>
                  <a:lnTo>
                    <a:pt x="473" y="305"/>
                  </a:lnTo>
                  <a:lnTo>
                    <a:pt x="477" y="309"/>
                  </a:lnTo>
                  <a:lnTo>
                    <a:pt x="482" y="314"/>
                  </a:lnTo>
                  <a:lnTo>
                    <a:pt x="486" y="323"/>
                  </a:lnTo>
                  <a:lnTo>
                    <a:pt x="495" y="323"/>
                  </a:lnTo>
                  <a:lnTo>
                    <a:pt x="499" y="327"/>
                  </a:lnTo>
                  <a:lnTo>
                    <a:pt x="499" y="332"/>
                  </a:lnTo>
                  <a:lnTo>
                    <a:pt x="503" y="336"/>
                  </a:lnTo>
                  <a:lnTo>
                    <a:pt x="508" y="345"/>
                  </a:lnTo>
                  <a:lnTo>
                    <a:pt x="512" y="354"/>
                  </a:lnTo>
                  <a:lnTo>
                    <a:pt x="512" y="363"/>
                  </a:lnTo>
                  <a:lnTo>
                    <a:pt x="508" y="371"/>
                  </a:lnTo>
                  <a:lnTo>
                    <a:pt x="512" y="376"/>
                  </a:lnTo>
                  <a:lnTo>
                    <a:pt x="517" y="380"/>
                  </a:lnTo>
                  <a:lnTo>
                    <a:pt x="521" y="380"/>
                  </a:lnTo>
                  <a:lnTo>
                    <a:pt x="521" y="389"/>
                  </a:lnTo>
                  <a:lnTo>
                    <a:pt x="517" y="394"/>
                  </a:lnTo>
                  <a:lnTo>
                    <a:pt x="512" y="398"/>
                  </a:lnTo>
                  <a:lnTo>
                    <a:pt x="508" y="398"/>
                  </a:lnTo>
                  <a:lnTo>
                    <a:pt x="508" y="407"/>
                  </a:lnTo>
                  <a:lnTo>
                    <a:pt x="503" y="411"/>
                  </a:lnTo>
                  <a:lnTo>
                    <a:pt x="499" y="420"/>
                  </a:lnTo>
                  <a:lnTo>
                    <a:pt x="499" y="429"/>
                  </a:lnTo>
                  <a:lnTo>
                    <a:pt x="499" y="442"/>
                  </a:lnTo>
                  <a:lnTo>
                    <a:pt x="499" y="447"/>
                  </a:lnTo>
                  <a:lnTo>
                    <a:pt x="495" y="451"/>
                  </a:lnTo>
                  <a:lnTo>
                    <a:pt x="499" y="455"/>
                  </a:lnTo>
                  <a:lnTo>
                    <a:pt x="503" y="464"/>
                  </a:lnTo>
                  <a:lnTo>
                    <a:pt x="495" y="469"/>
                  </a:lnTo>
                  <a:lnTo>
                    <a:pt x="482" y="473"/>
                  </a:lnTo>
                  <a:lnTo>
                    <a:pt x="490" y="491"/>
                  </a:lnTo>
                  <a:lnTo>
                    <a:pt x="499" y="495"/>
                  </a:lnTo>
                  <a:lnTo>
                    <a:pt x="508" y="500"/>
                  </a:lnTo>
                  <a:lnTo>
                    <a:pt x="512" y="504"/>
                  </a:lnTo>
                  <a:lnTo>
                    <a:pt x="512" y="509"/>
                  </a:lnTo>
                  <a:lnTo>
                    <a:pt x="521" y="509"/>
                  </a:lnTo>
                  <a:lnTo>
                    <a:pt x="538" y="513"/>
                  </a:lnTo>
                  <a:lnTo>
                    <a:pt x="552" y="513"/>
                  </a:lnTo>
                  <a:lnTo>
                    <a:pt x="560" y="513"/>
                  </a:lnTo>
                  <a:lnTo>
                    <a:pt x="569" y="517"/>
                  </a:lnTo>
                  <a:lnTo>
                    <a:pt x="573" y="526"/>
                  </a:lnTo>
                  <a:lnTo>
                    <a:pt x="573" y="531"/>
                  </a:lnTo>
                  <a:lnTo>
                    <a:pt x="573" y="535"/>
                  </a:lnTo>
                  <a:lnTo>
                    <a:pt x="578" y="539"/>
                  </a:lnTo>
                  <a:lnTo>
                    <a:pt x="587" y="544"/>
                  </a:lnTo>
                  <a:lnTo>
                    <a:pt x="591" y="544"/>
                  </a:lnTo>
                  <a:lnTo>
                    <a:pt x="595" y="544"/>
                  </a:lnTo>
                  <a:lnTo>
                    <a:pt x="600" y="535"/>
                  </a:lnTo>
                  <a:lnTo>
                    <a:pt x="604" y="531"/>
                  </a:lnTo>
                  <a:lnTo>
                    <a:pt x="613" y="526"/>
                  </a:lnTo>
                  <a:lnTo>
                    <a:pt x="622" y="522"/>
                  </a:lnTo>
                  <a:lnTo>
                    <a:pt x="622" y="531"/>
                  </a:lnTo>
                  <a:lnTo>
                    <a:pt x="617" y="539"/>
                  </a:lnTo>
                  <a:lnTo>
                    <a:pt x="617" y="548"/>
                  </a:lnTo>
                  <a:lnTo>
                    <a:pt x="609" y="562"/>
                  </a:lnTo>
                  <a:lnTo>
                    <a:pt x="604" y="566"/>
                  </a:lnTo>
                  <a:lnTo>
                    <a:pt x="600" y="575"/>
                  </a:lnTo>
                  <a:lnTo>
                    <a:pt x="604" y="579"/>
                  </a:lnTo>
                  <a:lnTo>
                    <a:pt x="604" y="584"/>
                  </a:lnTo>
                  <a:lnTo>
                    <a:pt x="600" y="584"/>
                  </a:lnTo>
                  <a:lnTo>
                    <a:pt x="595" y="593"/>
                  </a:lnTo>
                  <a:lnTo>
                    <a:pt x="587" y="597"/>
                  </a:lnTo>
                  <a:lnTo>
                    <a:pt x="582" y="601"/>
                  </a:lnTo>
                  <a:lnTo>
                    <a:pt x="573" y="606"/>
                  </a:lnTo>
                  <a:lnTo>
                    <a:pt x="569" y="610"/>
                  </a:lnTo>
                  <a:lnTo>
                    <a:pt x="565" y="610"/>
                  </a:lnTo>
                  <a:lnTo>
                    <a:pt x="560" y="606"/>
                  </a:lnTo>
                  <a:lnTo>
                    <a:pt x="547" y="593"/>
                  </a:lnTo>
                  <a:lnTo>
                    <a:pt x="538" y="597"/>
                  </a:lnTo>
                  <a:lnTo>
                    <a:pt x="525" y="601"/>
                  </a:lnTo>
                  <a:lnTo>
                    <a:pt x="508" y="610"/>
                  </a:lnTo>
                  <a:lnTo>
                    <a:pt x="503" y="615"/>
                  </a:lnTo>
                  <a:lnTo>
                    <a:pt x="503" y="624"/>
                  </a:lnTo>
                  <a:lnTo>
                    <a:pt x="503" y="628"/>
                  </a:lnTo>
                  <a:lnTo>
                    <a:pt x="508" y="632"/>
                  </a:lnTo>
                  <a:lnTo>
                    <a:pt x="512" y="632"/>
                  </a:lnTo>
                  <a:lnTo>
                    <a:pt x="517" y="637"/>
                  </a:lnTo>
                  <a:lnTo>
                    <a:pt x="521" y="641"/>
                  </a:lnTo>
                  <a:lnTo>
                    <a:pt x="517" y="646"/>
                  </a:lnTo>
                  <a:lnTo>
                    <a:pt x="512" y="650"/>
                  </a:lnTo>
                  <a:lnTo>
                    <a:pt x="508" y="655"/>
                  </a:lnTo>
                  <a:lnTo>
                    <a:pt x="503" y="659"/>
                  </a:lnTo>
                  <a:lnTo>
                    <a:pt x="499" y="659"/>
                  </a:lnTo>
                  <a:lnTo>
                    <a:pt x="508" y="663"/>
                  </a:lnTo>
                  <a:lnTo>
                    <a:pt x="512" y="663"/>
                  </a:lnTo>
                  <a:lnTo>
                    <a:pt x="517" y="663"/>
                  </a:lnTo>
                  <a:lnTo>
                    <a:pt x="517" y="659"/>
                  </a:lnTo>
                  <a:lnTo>
                    <a:pt x="521" y="650"/>
                  </a:lnTo>
                  <a:lnTo>
                    <a:pt x="521" y="655"/>
                  </a:lnTo>
                  <a:lnTo>
                    <a:pt x="525" y="668"/>
                  </a:lnTo>
                  <a:lnTo>
                    <a:pt x="530" y="672"/>
                  </a:lnTo>
                  <a:lnTo>
                    <a:pt x="543" y="672"/>
                  </a:lnTo>
                  <a:lnTo>
                    <a:pt x="552" y="672"/>
                  </a:lnTo>
                  <a:lnTo>
                    <a:pt x="556" y="677"/>
                  </a:lnTo>
                  <a:lnTo>
                    <a:pt x="560" y="681"/>
                  </a:lnTo>
                  <a:lnTo>
                    <a:pt x="565" y="681"/>
                  </a:lnTo>
                  <a:lnTo>
                    <a:pt x="573" y="681"/>
                  </a:lnTo>
                  <a:lnTo>
                    <a:pt x="582" y="681"/>
                  </a:lnTo>
                  <a:lnTo>
                    <a:pt x="587" y="681"/>
                  </a:lnTo>
                  <a:lnTo>
                    <a:pt x="587" y="685"/>
                  </a:lnTo>
                  <a:lnTo>
                    <a:pt x="587" y="699"/>
                  </a:lnTo>
                  <a:lnTo>
                    <a:pt x="578" y="716"/>
                  </a:lnTo>
                  <a:lnTo>
                    <a:pt x="578" y="725"/>
                  </a:lnTo>
                  <a:lnTo>
                    <a:pt x="578" y="739"/>
                  </a:lnTo>
                  <a:lnTo>
                    <a:pt x="578" y="743"/>
                  </a:lnTo>
                  <a:lnTo>
                    <a:pt x="578" y="752"/>
                  </a:lnTo>
                  <a:lnTo>
                    <a:pt x="573" y="761"/>
                  </a:lnTo>
                  <a:lnTo>
                    <a:pt x="573" y="765"/>
                  </a:lnTo>
                  <a:lnTo>
                    <a:pt x="569" y="770"/>
                  </a:lnTo>
                  <a:lnTo>
                    <a:pt x="565" y="774"/>
                  </a:lnTo>
                  <a:lnTo>
                    <a:pt x="560" y="792"/>
                  </a:lnTo>
                  <a:lnTo>
                    <a:pt x="560" y="800"/>
                  </a:lnTo>
                  <a:lnTo>
                    <a:pt x="565" y="809"/>
                  </a:lnTo>
                  <a:lnTo>
                    <a:pt x="569" y="823"/>
                  </a:lnTo>
                  <a:lnTo>
                    <a:pt x="573" y="831"/>
                  </a:lnTo>
                  <a:lnTo>
                    <a:pt x="582" y="840"/>
                  </a:lnTo>
                  <a:lnTo>
                    <a:pt x="591" y="849"/>
                  </a:lnTo>
                  <a:lnTo>
                    <a:pt x="600" y="858"/>
                  </a:lnTo>
                  <a:lnTo>
                    <a:pt x="613" y="867"/>
                  </a:lnTo>
                  <a:lnTo>
                    <a:pt x="622" y="876"/>
                  </a:lnTo>
                  <a:lnTo>
                    <a:pt x="630" y="885"/>
                  </a:lnTo>
                  <a:lnTo>
                    <a:pt x="635" y="889"/>
                  </a:lnTo>
                  <a:lnTo>
                    <a:pt x="639" y="898"/>
                  </a:lnTo>
                  <a:lnTo>
                    <a:pt x="648" y="911"/>
                  </a:lnTo>
                  <a:lnTo>
                    <a:pt x="652" y="920"/>
                  </a:lnTo>
                  <a:lnTo>
                    <a:pt x="661" y="924"/>
                  </a:lnTo>
                  <a:lnTo>
                    <a:pt x="665" y="933"/>
                  </a:lnTo>
                  <a:lnTo>
                    <a:pt x="670" y="942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00"/>
            <p:cNvSpPr>
              <a:spLocks/>
            </p:cNvSpPr>
            <p:nvPr/>
          </p:nvSpPr>
          <p:spPr bwMode="auto">
            <a:xfrm>
              <a:off x="1622" y="1698"/>
              <a:ext cx="315" cy="389"/>
            </a:xfrm>
            <a:custGeom>
              <a:avLst/>
              <a:gdLst>
                <a:gd name="T0" fmla="*/ 35 w 315"/>
                <a:gd name="T1" fmla="*/ 380 h 389"/>
                <a:gd name="T2" fmla="*/ 17 w 315"/>
                <a:gd name="T3" fmla="*/ 353 h 389"/>
                <a:gd name="T4" fmla="*/ 39 w 315"/>
                <a:gd name="T5" fmla="*/ 327 h 389"/>
                <a:gd name="T6" fmla="*/ 65 w 315"/>
                <a:gd name="T7" fmla="*/ 274 h 389"/>
                <a:gd name="T8" fmla="*/ 70 w 315"/>
                <a:gd name="T9" fmla="*/ 256 h 389"/>
                <a:gd name="T10" fmla="*/ 70 w 315"/>
                <a:gd name="T11" fmla="*/ 238 h 389"/>
                <a:gd name="T12" fmla="*/ 43 w 315"/>
                <a:gd name="T13" fmla="*/ 247 h 389"/>
                <a:gd name="T14" fmla="*/ 26 w 315"/>
                <a:gd name="T15" fmla="*/ 238 h 389"/>
                <a:gd name="T16" fmla="*/ 13 w 315"/>
                <a:gd name="T17" fmla="*/ 194 h 389"/>
                <a:gd name="T18" fmla="*/ 17 w 315"/>
                <a:gd name="T19" fmla="*/ 154 h 389"/>
                <a:gd name="T20" fmla="*/ 22 w 315"/>
                <a:gd name="T21" fmla="*/ 132 h 389"/>
                <a:gd name="T22" fmla="*/ 48 w 315"/>
                <a:gd name="T23" fmla="*/ 66 h 389"/>
                <a:gd name="T24" fmla="*/ 92 w 315"/>
                <a:gd name="T25" fmla="*/ 57 h 389"/>
                <a:gd name="T26" fmla="*/ 135 w 315"/>
                <a:gd name="T27" fmla="*/ 53 h 389"/>
                <a:gd name="T28" fmla="*/ 166 w 315"/>
                <a:gd name="T29" fmla="*/ 53 h 389"/>
                <a:gd name="T30" fmla="*/ 192 w 315"/>
                <a:gd name="T31" fmla="*/ 31 h 389"/>
                <a:gd name="T32" fmla="*/ 210 w 315"/>
                <a:gd name="T33" fmla="*/ 0 h 389"/>
                <a:gd name="T34" fmla="*/ 232 w 315"/>
                <a:gd name="T35" fmla="*/ 22 h 389"/>
                <a:gd name="T36" fmla="*/ 254 w 315"/>
                <a:gd name="T37" fmla="*/ 22 h 389"/>
                <a:gd name="T38" fmla="*/ 254 w 315"/>
                <a:gd name="T39" fmla="*/ 53 h 389"/>
                <a:gd name="T40" fmla="*/ 271 w 315"/>
                <a:gd name="T41" fmla="*/ 75 h 389"/>
                <a:gd name="T42" fmla="*/ 284 w 315"/>
                <a:gd name="T43" fmla="*/ 110 h 389"/>
                <a:gd name="T44" fmla="*/ 284 w 315"/>
                <a:gd name="T45" fmla="*/ 137 h 389"/>
                <a:gd name="T46" fmla="*/ 289 w 315"/>
                <a:gd name="T47" fmla="*/ 159 h 389"/>
                <a:gd name="T48" fmla="*/ 271 w 315"/>
                <a:gd name="T49" fmla="*/ 159 h 389"/>
                <a:gd name="T50" fmla="*/ 271 w 315"/>
                <a:gd name="T51" fmla="*/ 181 h 389"/>
                <a:gd name="T52" fmla="*/ 284 w 315"/>
                <a:gd name="T53" fmla="*/ 203 h 389"/>
                <a:gd name="T54" fmla="*/ 293 w 315"/>
                <a:gd name="T55" fmla="*/ 225 h 389"/>
                <a:gd name="T56" fmla="*/ 311 w 315"/>
                <a:gd name="T57" fmla="*/ 247 h 389"/>
                <a:gd name="T58" fmla="*/ 297 w 315"/>
                <a:gd name="T59" fmla="*/ 252 h 389"/>
                <a:gd name="T60" fmla="*/ 280 w 315"/>
                <a:gd name="T61" fmla="*/ 261 h 389"/>
                <a:gd name="T62" fmla="*/ 267 w 315"/>
                <a:gd name="T63" fmla="*/ 265 h 389"/>
                <a:gd name="T64" fmla="*/ 267 w 315"/>
                <a:gd name="T65" fmla="*/ 278 h 389"/>
                <a:gd name="T66" fmla="*/ 267 w 315"/>
                <a:gd name="T67" fmla="*/ 300 h 389"/>
                <a:gd name="T68" fmla="*/ 275 w 315"/>
                <a:gd name="T69" fmla="*/ 318 h 389"/>
                <a:gd name="T70" fmla="*/ 262 w 315"/>
                <a:gd name="T71" fmla="*/ 327 h 389"/>
                <a:gd name="T72" fmla="*/ 236 w 315"/>
                <a:gd name="T73" fmla="*/ 345 h 389"/>
                <a:gd name="T74" fmla="*/ 210 w 315"/>
                <a:gd name="T75" fmla="*/ 362 h 389"/>
                <a:gd name="T76" fmla="*/ 192 w 315"/>
                <a:gd name="T77" fmla="*/ 376 h 389"/>
                <a:gd name="T78" fmla="*/ 162 w 315"/>
                <a:gd name="T79" fmla="*/ 376 h 389"/>
                <a:gd name="T80" fmla="*/ 162 w 315"/>
                <a:gd name="T81" fmla="*/ 389 h 389"/>
                <a:gd name="T82" fmla="*/ 100 w 315"/>
                <a:gd name="T83" fmla="*/ 380 h 389"/>
                <a:gd name="T84" fmla="*/ 74 w 315"/>
                <a:gd name="T85" fmla="*/ 371 h 389"/>
                <a:gd name="T86" fmla="*/ 48 w 315"/>
                <a:gd name="T87" fmla="*/ 380 h 3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5" h="389">
                  <a:moveTo>
                    <a:pt x="48" y="380"/>
                  </a:moveTo>
                  <a:lnTo>
                    <a:pt x="39" y="380"/>
                  </a:lnTo>
                  <a:lnTo>
                    <a:pt x="35" y="380"/>
                  </a:lnTo>
                  <a:lnTo>
                    <a:pt x="17" y="376"/>
                  </a:lnTo>
                  <a:lnTo>
                    <a:pt x="8" y="367"/>
                  </a:lnTo>
                  <a:lnTo>
                    <a:pt x="17" y="353"/>
                  </a:lnTo>
                  <a:lnTo>
                    <a:pt x="30" y="340"/>
                  </a:lnTo>
                  <a:lnTo>
                    <a:pt x="26" y="331"/>
                  </a:lnTo>
                  <a:lnTo>
                    <a:pt x="39" y="327"/>
                  </a:lnTo>
                  <a:lnTo>
                    <a:pt x="61" y="318"/>
                  </a:lnTo>
                  <a:lnTo>
                    <a:pt x="65" y="296"/>
                  </a:lnTo>
                  <a:lnTo>
                    <a:pt x="65" y="274"/>
                  </a:lnTo>
                  <a:lnTo>
                    <a:pt x="61" y="265"/>
                  </a:lnTo>
                  <a:lnTo>
                    <a:pt x="65" y="261"/>
                  </a:lnTo>
                  <a:lnTo>
                    <a:pt x="70" y="256"/>
                  </a:lnTo>
                  <a:lnTo>
                    <a:pt x="70" y="252"/>
                  </a:lnTo>
                  <a:lnTo>
                    <a:pt x="70" y="243"/>
                  </a:lnTo>
                  <a:lnTo>
                    <a:pt x="70" y="238"/>
                  </a:lnTo>
                  <a:lnTo>
                    <a:pt x="61" y="238"/>
                  </a:lnTo>
                  <a:lnTo>
                    <a:pt x="48" y="243"/>
                  </a:lnTo>
                  <a:lnTo>
                    <a:pt x="43" y="247"/>
                  </a:lnTo>
                  <a:lnTo>
                    <a:pt x="39" y="252"/>
                  </a:lnTo>
                  <a:lnTo>
                    <a:pt x="35" y="247"/>
                  </a:lnTo>
                  <a:lnTo>
                    <a:pt x="26" y="238"/>
                  </a:lnTo>
                  <a:lnTo>
                    <a:pt x="17" y="225"/>
                  </a:lnTo>
                  <a:lnTo>
                    <a:pt x="13" y="212"/>
                  </a:lnTo>
                  <a:lnTo>
                    <a:pt x="13" y="194"/>
                  </a:lnTo>
                  <a:lnTo>
                    <a:pt x="0" y="185"/>
                  </a:lnTo>
                  <a:lnTo>
                    <a:pt x="13" y="163"/>
                  </a:lnTo>
                  <a:lnTo>
                    <a:pt x="17" y="154"/>
                  </a:lnTo>
                  <a:lnTo>
                    <a:pt x="26" y="150"/>
                  </a:lnTo>
                  <a:lnTo>
                    <a:pt x="17" y="141"/>
                  </a:lnTo>
                  <a:lnTo>
                    <a:pt x="22" y="132"/>
                  </a:lnTo>
                  <a:lnTo>
                    <a:pt x="39" y="84"/>
                  </a:lnTo>
                  <a:lnTo>
                    <a:pt x="43" y="70"/>
                  </a:lnTo>
                  <a:lnTo>
                    <a:pt x="48" y="66"/>
                  </a:lnTo>
                  <a:lnTo>
                    <a:pt x="57" y="66"/>
                  </a:lnTo>
                  <a:lnTo>
                    <a:pt x="65" y="70"/>
                  </a:lnTo>
                  <a:lnTo>
                    <a:pt x="92" y="57"/>
                  </a:lnTo>
                  <a:lnTo>
                    <a:pt x="109" y="48"/>
                  </a:lnTo>
                  <a:lnTo>
                    <a:pt x="122" y="48"/>
                  </a:lnTo>
                  <a:lnTo>
                    <a:pt x="135" y="53"/>
                  </a:lnTo>
                  <a:lnTo>
                    <a:pt x="144" y="48"/>
                  </a:lnTo>
                  <a:lnTo>
                    <a:pt x="153" y="48"/>
                  </a:lnTo>
                  <a:lnTo>
                    <a:pt x="166" y="53"/>
                  </a:lnTo>
                  <a:lnTo>
                    <a:pt x="170" y="53"/>
                  </a:lnTo>
                  <a:lnTo>
                    <a:pt x="179" y="48"/>
                  </a:lnTo>
                  <a:lnTo>
                    <a:pt x="192" y="31"/>
                  </a:lnTo>
                  <a:lnTo>
                    <a:pt x="201" y="17"/>
                  </a:lnTo>
                  <a:lnTo>
                    <a:pt x="201" y="0"/>
                  </a:lnTo>
                  <a:lnTo>
                    <a:pt x="210" y="0"/>
                  </a:lnTo>
                  <a:lnTo>
                    <a:pt x="219" y="4"/>
                  </a:lnTo>
                  <a:lnTo>
                    <a:pt x="219" y="22"/>
                  </a:lnTo>
                  <a:lnTo>
                    <a:pt x="232" y="22"/>
                  </a:lnTo>
                  <a:lnTo>
                    <a:pt x="240" y="17"/>
                  </a:lnTo>
                  <a:lnTo>
                    <a:pt x="245" y="22"/>
                  </a:lnTo>
                  <a:lnTo>
                    <a:pt x="254" y="22"/>
                  </a:lnTo>
                  <a:lnTo>
                    <a:pt x="254" y="31"/>
                  </a:lnTo>
                  <a:lnTo>
                    <a:pt x="254" y="39"/>
                  </a:lnTo>
                  <a:lnTo>
                    <a:pt x="254" y="53"/>
                  </a:lnTo>
                  <a:lnTo>
                    <a:pt x="258" y="66"/>
                  </a:lnTo>
                  <a:lnTo>
                    <a:pt x="267" y="75"/>
                  </a:lnTo>
                  <a:lnTo>
                    <a:pt x="271" y="75"/>
                  </a:lnTo>
                  <a:lnTo>
                    <a:pt x="280" y="88"/>
                  </a:lnTo>
                  <a:lnTo>
                    <a:pt x="284" y="97"/>
                  </a:lnTo>
                  <a:lnTo>
                    <a:pt x="284" y="110"/>
                  </a:lnTo>
                  <a:lnTo>
                    <a:pt x="280" y="115"/>
                  </a:lnTo>
                  <a:lnTo>
                    <a:pt x="280" y="128"/>
                  </a:lnTo>
                  <a:lnTo>
                    <a:pt x="284" y="137"/>
                  </a:lnTo>
                  <a:lnTo>
                    <a:pt x="289" y="141"/>
                  </a:lnTo>
                  <a:lnTo>
                    <a:pt x="289" y="154"/>
                  </a:lnTo>
                  <a:lnTo>
                    <a:pt x="289" y="159"/>
                  </a:lnTo>
                  <a:lnTo>
                    <a:pt x="284" y="159"/>
                  </a:lnTo>
                  <a:lnTo>
                    <a:pt x="275" y="159"/>
                  </a:lnTo>
                  <a:lnTo>
                    <a:pt x="271" y="159"/>
                  </a:lnTo>
                  <a:lnTo>
                    <a:pt x="267" y="163"/>
                  </a:lnTo>
                  <a:lnTo>
                    <a:pt x="267" y="172"/>
                  </a:lnTo>
                  <a:lnTo>
                    <a:pt x="271" y="181"/>
                  </a:lnTo>
                  <a:lnTo>
                    <a:pt x="271" y="185"/>
                  </a:lnTo>
                  <a:lnTo>
                    <a:pt x="275" y="194"/>
                  </a:lnTo>
                  <a:lnTo>
                    <a:pt x="284" y="203"/>
                  </a:lnTo>
                  <a:lnTo>
                    <a:pt x="289" y="208"/>
                  </a:lnTo>
                  <a:lnTo>
                    <a:pt x="289" y="216"/>
                  </a:lnTo>
                  <a:lnTo>
                    <a:pt x="293" y="225"/>
                  </a:lnTo>
                  <a:lnTo>
                    <a:pt x="297" y="238"/>
                  </a:lnTo>
                  <a:lnTo>
                    <a:pt x="306" y="243"/>
                  </a:lnTo>
                  <a:lnTo>
                    <a:pt x="311" y="247"/>
                  </a:lnTo>
                  <a:lnTo>
                    <a:pt x="315" y="247"/>
                  </a:lnTo>
                  <a:lnTo>
                    <a:pt x="306" y="247"/>
                  </a:lnTo>
                  <a:lnTo>
                    <a:pt x="297" y="252"/>
                  </a:lnTo>
                  <a:lnTo>
                    <a:pt x="293" y="256"/>
                  </a:lnTo>
                  <a:lnTo>
                    <a:pt x="289" y="261"/>
                  </a:lnTo>
                  <a:lnTo>
                    <a:pt x="280" y="261"/>
                  </a:lnTo>
                  <a:lnTo>
                    <a:pt x="275" y="261"/>
                  </a:lnTo>
                  <a:lnTo>
                    <a:pt x="271" y="261"/>
                  </a:lnTo>
                  <a:lnTo>
                    <a:pt x="267" y="265"/>
                  </a:lnTo>
                  <a:lnTo>
                    <a:pt x="262" y="265"/>
                  </a:lnTo>
                  <a:lnTo>
                    <a:pt x="267" y="269"/>
                  </a:lnTo>
                  <a:lnTo>
                    <a:pt x="267" y="278"/>
                  </a:lnTo>
                  <a:lnTo>
                    <a:pt x="267" y="283"/>
                  </a:lnTo>
                  <a:lnTo>
                    <a:pt x="267" y="292"/>
                  </a:lnTo>
                  <a:lnTo>
                    <a:pt x="267" y="300"/>
                  </a:lnTo>
                  <a:lnTo>
                    <a:pt x="267" y="305"/>
                  </a:lnTo>
                  <a:lnTo>
                    <a:pt x="271" y="309"/>
                  </a:lnTo>
                  <a:lnTo>
                    <a:pt x="275" y="318"/>
                  </a:lnTo>
                  <a:lnTo>
                    <a:pt x="275" y="323"/>
                  </a:lnTo>
                  <a:lnTo>
                    <a:pt x="271" y="327"/>
                  </a:lnTo>
                  <a:lnTo>
                    <a:pt x="262" y="327"/>
                  </a:lnTo>
                  <a:lnTo>
                    <a:pt x="254" y="331"/>
                  </a:lnTo>
                  <a:lnTo>
                    <a:pt x="245" y="340"/>
                  </a:lnTo>
                  <a:lnTo>
                    <a:pt x="236" y="345"/>
                  </a:lnTo>
                  <a:lnTo>
                    <a:pt x="227" y="353"/>
                  </a:lnTo>
                  <a:lnTo>
                    <a:pt x="210" y="358"/>
                  </a:lnTo>
                  <a:lnTo>
                    <a:pt x="210" y="362"/>
                  </a:lnTo>
                  <a:lnTo>
                    <a:pt x="205" y="362"/>
                  </a:lnTo>
                  <a:lnTo>
                    <a:pt x="201" y="376"/>
                  </a:lnTo>
                  <a:lnTo>
                    <a:pt x="192" y="376"/>
                  </a:lnTo>
                  <a:lnTo>
                    <a:pt x="179" y="376"/>
                  </a:lnTo>
                  <a:lnTo>
                    <a:pt x="170" y="376"/>
                  </a:lnTo>
                  <a:lnTo>
                    <a:pt x="162" y="376"/>
                  </a:lnTo>
                  <a:lnTo>
                    <a:pt x="162" y="380"/>
                  </a:lnTo>
                  <a:lnTo>
                    <a:pt x="162" y="384"/>
                  </a:lnTo>
                  <a:lnTo>
                    <a:pt x="162" y="389"/>
                  </a:lnTo>
                  <a:lnTo>
                    <a:pt x="127" y="384"/>
                  </a:lnTo>
                  <a:lnTo>
                    <a:pt x="113" y="384"/>
                  </a:lnTo>
                  <a:lnTo>
                    <a:pt x="100" y="380"/>
                  </a:lnTo>
                  <a:lnTo>
                    <a:pt x="92" y="376"/>
                  </a:lnTo>
                  <a:lnTo>
                    <a:pt x="83" y="371"/>
                  </a:lnTo>
                  <a:lnTo>
                    <a:pt x="74" y="371"/>
                  </a:lnTo>
                  <a:lnTo>
                    <a:pt x="61" y="371"/>
                  </a:lnTo>
                  <a:lnTo>
                    <a:pt x="57" y="376"/>
                  </a:lnTo>
                  <a:lnTo>
                    <a:pt x="48" y="380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01"/>
            <p:cNvSpPr>
              <a:spLocks/>
            </p:cNvSpPr>
            <p:nvPr/>
          </p:nvSpPr>
          <p:spPr bwMode="auto">
            <a:xfrm>
              <a:off x="1871" y="2887"/>
              <a:ext cx="569" cy="60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w 10000"/>
                <a:gd name="T23" fmla="*/ 0 h 10000"/>
                <a:gd name="T24" fmla="*/ 0 w 10000"/>
                <a:gd name="T25" fmla="*/ 0 h 10000"/>
                <a:gd name="T26" fmla="*/ 0 w 10000"/>
                <a:gd name="T27" fmla="*/ 0 h 10000"/>
                <a:gd name="T28" fmla="*/ 0 w 10000"/>
                <a:gd name="T29" fmla="*/ 0 h 10000"/>
                <a:gd name="T30" fmla="*/ 0 w 10000"/>
                <a:gd name="T31" fmla="*/ 0 h 10000"/>
                <a:gd name="T32" fmla="*/ 0 w 10000"/>
                <a:gd name="T33" fmla="*/ 0 h 10000"/>
                <a:gd name="T34" fmla="*/ 0 w 10000"/>
                <a:gd name="T35" fmla="*/ 0 h 10000"/>
                <a:gd name="T36" fmla="*/ 0 w 10000"/>
                <a:gd name="T37" fmla="*/ 0 h 10000"/>
                <a:gd name="T38" fmla="*/ 0 w 10000"/>
                <a:gd name="T39" fmla="*/ 0 h 10000"/>
                <a:gd name="T40" fmla="*/ 0 w 10000"/>
                <a:gd name="T41" fmla="*/ 0 h 10000"/>
                <a:gd name="T42" fmla="*/ 0 w 10000"/>
                <a:gd name="T43" fmla="*/ 0 h 10000"/>
                <a:gd name="T44" fmla="*/ 0 w 10000"/>
                <a:gd name="T45" fmla="*/ 0 h 10000"/>
                <a:gd name="T46" fmla="*/ 0 w 10000"/>
                <a:gd name="T47" fmla="*/ 0 h 10000"/>
                <a:gd name="T48" fmla="*/ 0 w 10000"/>
                <a:gd name="T49" fmla="*/ 0 h 10000"/>
                <a:gd name="T50" fmla="*/ 0 w 10000"/>
                <a:gd name="T51" fmla="*/ 0 h 10000"/>
                <a:gd name="T52" fmla="*/ 0 w 10000"/>
                <a:gd name="T53" fmla="*/ 0 h 10000"/>
                <a:gd name="T54" fmla="*/ 0 w 10000"/>
                <a:gd name="T55" fmla="*/ 0 h 10000"/>
                <a:gd name="T56" fmla="*/ 0 w 10000"/>
                <a:gd name="T57" fmla="*/ 0 h 10000"/>
                <a:gd name="T58" fmla="*/ 0 w 10000"/>
                <a:gd name="T59" fmla="*/ 0 h 10000"/>
                <a:gd name="T60" fmla="*/ 0 w 10000"/>
                <a:gd name="T61" fmla="*/ 0 h 10000"/>
                <a:gd name="T62" fmla="*/ 0 w 10000"/>
                <a:gd name="T63" fmla="*/ 0 h 10000"/>
                <a:gd name="T64" fmla="*/ 0 w 10000"/>
                <a:gd name="T65" fmla="*/ 0 h 10000"/>
                <a:gd name="T66" fmla="*/ 0 w 10000"/>
                <a:gd name="T67" fmla="*/ 0 h 10000"/>
                <a:gd name="T68" fmla="*/ 0 w 10000"/>
                <a:gd name="T69" fmla="*/ 0 h 10000"/>
                <a:gd name="T70" fmla="*/ 0 w 10000"/>
                <a:gd name="T71" fmla="*/ 0 h 10000"/>
                <a:gd name="T72" fmla="*/ 0 w 10000"/>
                <a:gd name="T73" fmla="*/ 0 h 10000"/>
                <a:gd name="T74" fmla="*/ 0 w 10000"/>
                <a:gd name="T75" fmla="*/ 0 h 10000"/>
                <a:gd name="T76" fmla="*/ 0 w 10000"/>
                <a:gd name="T77" fmla="*/ 0 h 10000"/>
                <a:gd name="T78" fmla="*/ 0 w 10000"/>
                <a:gd name="T79" fmla="*/ 0 h 10000"/>
                <a:gd name="T80" fmla="*/ 0 w 10000"/>
                <a:gd name="T81" fmla="*/ 0 h 10000"/>
                <a:gd name="T82" fmla="*/ 0 w 10000"/>
                <a:gd name="T83" fmla="*/ 0 h 10000"/>
                <a:gd name="T84" fmla="*/ 0 w 10000"/>
                <a:gd name="T85" fmla="*/ 0 h 10000"/>
                <a:gd name="T86" fmla="*/ 0 w 10000"/>
                <a:gd name="T87" fmla="*/ 0 h 10000"/>
                <a:gd name="T88" fmla="*/ 0 w 10000"/>
                <a:gd name="T89" fmla="*/ 0 h 10000"/>
                <a:gd name="T90" fmla="*/ 0 w 10000"/>
                <a:gd name="T91" fmla="*/ 0 h 10000"/>
                <a:gd name="T92" fmla="*/ 0 w 10000"/>
                <a:gd name="T93" fmla="*/ 0 h 10000"/>
                <a:gd name="T94" fmla="*/ 0 w 10000"/>
                <a:gd name="T95" fmla="*/ 0 h 10000"/>
                <a:gd name="T96" fmla="*/ 0 w 10000"/>
                <a:gd name="T97" fmla="*/ 0 h 10000"/>
                <a:gd name="T98" fmla="*/ 0 w 10000"/>
                <a:gd name="T99" fmla="*/ 0 h 10000"/>
                <a:gd name="T100" fmla="*/ 0 w 10000"/>
                <a:gd name="T101" fmla="*/ 0 h 10000"/>
                <a:gd name="T102" fmla="*/ 0 w 10000"/>
                <a:gd name="T103" fmla="*/ 0 h 10000"/>
                <a:gd name="T104" fmla="*/ 0 w 10000"/>
                <a:gd name="T105" fmla="*/ 0 h 10000"/>
                <a:gd name="T106" fmla="*/ 0 w 10000"/>
                <a:gd name="T107" fmla="*/ 0 h 10000"/>
                <a:gd name="T108" fmla="*/ 0 w 10000"/>
                <a:gd name="T109" fmla="*/ 0 h 10000"/>
                <a:gd name="T110" fmla="*/ 0 w 10000"/>
                <a:gd name="T111" fmla="*/ 0 h 10000"/>
                <a:gd name="T112" fmla="*/ 0 w 10000"/>
                <a:gd name="T113" fmla="*/ 0 h 10000"/>
                <a:gd name="T114" fmla="*/ 0 w 10000"/>
                <a:gd name="T115" fmla="*/ 0 h 10000"/>
                <a:gd name="T116" fmla="*/ 0 w 10000"/>
                <a:gd name="T117" fmla="*/ 0 h 10000"/>
                <a:gd name="T118" fmla="*/ 0 w 10000"/>
                <a:gd name="T119" fmla="*/ 0 h 10000"/>
                <a:gd name="T120" fmla="*/ 0 w 10000"/>
                <a:gd name="T121" fmla="*/ 0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00" h="10000">
                  <a:moveTo>
                    <a:pt x="4464" y="9934"/>
                  </a:moveTo>
                  <a:cubicBezTo>
                    <a:pt x="4493" y="9884"/>
                    <a:pt x="4523" y="9834"/>
                    <a:pt x="4552" y="9784"/>
                  </a:cubicBezTo>
                  <a:lnTo>
                    <a:pt x="4552" y="9701"/>
                  </a:lnTo>
                  <a:lnTo>
                    <a:pt x="4552" y="9635"/>
                  </a:lnTo>
                  <a:lnTo>
                    <a:pt x="4552" y="9485"/>
                  </a:lnTo>
                  <a:lnTo>
                    <a:pt x="4552" y="9336"/>
                  </a:lnTo>
                  <a:cubicBezTo>
                    <a:pt x="4523" y="9286"/>
                    <a:pt x="4493" y="9236"/>
                    <a:pt x="4464" y="9186"/>
                  </a:cubicBezTo>
                  <a:cubicBezTo>
                    <a:pt x="4441" y="9142"/>
                    <a:pt x="4417" y="9097"/>
                    <a:pt x="4394" y="9053"/>
                  </a:cubicBezTo>
                  <a:lnTo>
                    <a:pt x="4306" y="9053"/>
                  </a:lnTo>
                  <a:lnTo>
                    <a:pt x="4165" y="9120"/>
                  </a:lnTo>
                  <a:lnTo>
                    <a:pt x="4165" y="9186"/>
                  </a:lnTo>
                  <a:lnTo>
                    <a:pt x="4007" y="9186"/>
                  </a:lnTo>
                  <a:cubicBezTo>
                    <a:pt x="3984" y="9164"/>
                    <a:pt x="3960" y="9142"/>
                    <a:pt x="3937" y="9120"/>
                  </a:cubicBezTo>
                  <a:lnTo>
                    <a:pt x="3779" y="9053"/>
                  </a:lnTo>
                  <a:cubicBezTo>
                    <a:pt x="3750" y="9003"/>
                    <a:pt x="3720" y="8954"/>
                    <a:pt x="3691" y="8904"/>
                  </a:cubicBezTo>
                  <a:cubicBezTo>
                    <a:pt x="3667" y="8854"/>
                    <a:pt x="3644" y="8804"/>
                    <a:pt x="3620" y="8754"/>
                  </a:cubicBezTo>
                  <a:lnTo>
                    <a:pt x="3620" y="8671"/>
                  </a:lnTo>
                  <a:cubicBezTo>
                    <a:pt x="3644" y="8627"/>
                    <a:pt x="3667" y="8582"/>
                    <a:pt x="3691" y="8538"/>
                  </a:cubicBezTo>
                  <a:lnTo>
                    <a:pt x="3691" y="8455"/>
                  </a:lnTo>
                  <a:lnTo>
                    <a:pt x="3779" y="8389"/>
                  </a:lnTo>
                  <a:lnTo>
                    <a:pt x="3779" y="8239"/>
                  </a:lnTo>
                  <a:lnTo>
                    <a:pt x="3779" y="8156"/>
                  </a:lnTo>
                  <a:lnTo>
                    <a:pt x="3779" y="8090"/>
                  </a:lnTo>
                  <a:lnTo>
                    <a:pt x="3620" y="8090"/>
                  </a:lnTo>
                  <a:lnTo>
                    <a:pt x="3550" y="8090"/>
                  </a:lnTo>
                  <a:lnTo>
                    <a:pt x="3550" y="8239"/>
                  </a:lnTo>
                  <a:lnTo>
                    <a:pt x="3550" y="8389"/>
                  </a:lnTo>
                  <a:lnTo>
                    <a:pt x="3550" y="8455"/>
                  </a:lnTo>
                  <a:lnTo>
                    <a:pt x="3550" y="8605"/>
                  </a:lnTo>
                  <a:lnTo>
                    <a:pt x="3462" y="8671"/>
                  </a:lnTo>
                  <a:lnTo>
                    <a:pt x="3322" y="8754"/>
                  </a:lnTo>
                  <a:lnTo>
                    <a:pt x="3234" y="8821"/>
                  </a:lnTo>
                  <a:lnTo>
                    <a:pt x="3163" y="8904"/>
                  </a:lnTo>
                  <a:cubicBezTo>
                    <a:pt x="3134" y="8876"/>
                    <a:pt x="3105" y="8849"/>
                    <a:pt x="3076" y="8821"/>
                  </a:cubicBezTo>
                  <a:lnTo>
                    <a:pt x="2935" y="8671"/>
                  </a:lnTo>
                  <a:lnTo>
                    <a:pt x="2777" y="8605"/>
                  </a:lnTo>
                  <a:lnTo>
                    <a:pt x="2689" y="8538"/>
                  </a:lnTo>
                  <a:lnTo>
                    <a:pt x="2548" y="8306"/>
                  </a:lnTo>
                  <a:lnTo>
                    <a:pt x="2689" y="8156"/>
                  </a:lnTo>
                  <a:cubicBezTo>
                    <a:pt x="2742" y="8112"/>
                    <a:pt x="2794" y="8067"/>
                    <a:pt x="2847" y="8023"/>
                  </a:cubicBezTo>
                  <a:cubicBezTo>
                    <a:pt x="2876" y="7995"/>
                    <a:pt x="2906" y="7968"/>
                    <a:pt x="2935" y="7940"/>
                  </a:cubicBezTo>
                  <a:lnTo>
                    <a:pt x="2935" y="7874"/>
                  </a:lnTo>
                  <a:cubicBezTo>
                    <a:pt x="2906" y="7846"/>
                    <a:pt x="2876" y="7819"/>
                    <a:pt x="2847" y="7791"/>
                  </a:cubicBezTo>
                  <a:lnTo>
                    <a:pt x="2689" y="7724"/>
                  </a:lnTo>
                  <a:lnTo>
                    <a:pt x="2619" y="7791"/>
                  </a:lnTo>
                  <a:lnTo>
                    <a:pt x="2460" y="7874"/>
                  </a:lnTo>
                  <a:lnTo>
                    <a:pt x="2320" y="7874"/>
                  </a:lnTo>
                  <a:lnTo>
                    <a:pt x="2232" y="7874"/>
                  </a:lnTo>
                  <a:cubicBezTo>
                    <a:pt x="2209" y="7896"/>
                    <a:pt x="2185" y="7918"/>
                    <a:pt x="2162" y="7940"/>
                  </a:cubicBezTo>
                  <a:lnTo>
                    <a:pt x="2074" y="7940"/>
                  </a:lnTo>
                  <a:cubicBezTo>
                    <a:pt x="2051" y="7918"/>
                    <a:pt x="2027" y="7896"/>
                    <a:pt x="2004" y="7874"/>
                  </a:cubicBezTo>
                  <a:cubicBezTo>
                    <a:pt x="1980" y="7824"/>
                    <a:pt x="1957" y="7774"/>
                    <a:pt x="1933" y="7724"/>
                  </a:cubicBezTo>
                  <a:lnTo>
                    <a:pt x="1775" y="7575"/>
                  </a:lnTo>
                  <a:cubicBezTo>
                    <a:pt x="1752" y="7503"/>
                    <a:pt x="1728" y="7431"/>
                    <a:pt x="1705" y="7359"/>
                  </a:cubicBezTo>
                  <a:cubicBezTo>
                    <a:pt x="1676" y="7309"/>
                    <a:pt x="1646" y="7259"/>
                    <a:pt x="1617" y="7209"/>
                  </a:cubicBezTo>
                  <a:lnTo>
                    <a:pt x="1617" y="7143"/>
                  </a:lnTo>
                  <a:lnTo>
                    <a:pt x="1617" y="6993"/>
                  </a:lnTo>
                  <a:lnTo>
                    <a:pt x="1617" y="6910"/>
                  </a:lnTo>
                  <a:lnTo>
                    <a:pt x="1617" y="6761"/>
                  </a:lnTo>
                  <a:lnTo>
                    <a:pt x="1617" y="6694"/>
                  </a:lnTo>
                  <a:lnTo>
                    <a:pt x="1459" y="6628"/>
                  </a:lnTo>
                  <a:lnTo>
                    <a:pt x="1230" y="6545"/>
                  </a:lnTo>
                  <a:cubicBezTo>
                    <a:pt x="1183" y="6523"/>
                    <a:pt x="1137" y="6500"/>
                    <a:pt x="1090" y="6478"/>
                  </a:cubicBezTo>
                  <a:lnTo>
                    <a:pt x="931" y="6329"/>
                  </a:lnTo>
                  <a:lnTo>
                    <a:pt x="844" y="6113"/>
                  </a:lnTo>
                  <a:lnTo>
                    <a:pt x="844" y="5963"/>
                  </a:lnTo>
                  <a:cubicBezTo>
                    <a:pt x="873" y="5913"/>
                    <a:pt x="902" y="5864"/>
                    <a:pt x="931" y="5814"/>
                  </a:cubicBezTo>
                  <a:lnTo>
                    <a:pt x="931" y="5598"/>
                  </a:lnTo>
                  <a:lnTo>
                    <a:pt x="1002" y="5515"/>
                  </a:lnTo>
                  <a:lnTo>
                    <a:pt x="1160" y="5515"/>
                  </a:lnTo>
                  <a:lnTo>
                    <a:pt x="1230" y="5515"/>
                  </a:lnTo>
                  <a:cubicBezTo>
                    <a:pt x="1207" y="5443"/>
                    <a:pt x="1183" y="5371"/>
                    <a:pt x="1160" y="5299"/>
                  </a:cubicBezTo>
                  <a:lnTo>
                    <a:pt x="1160" y="5233"/>
                  </a:lnTo>
                  <a:cubicBezTo>
                    <a:pt x="1137" y="5205"/>
                    <a:pt x="1113" y="5178"/>
                    <a:pt x="1090" y="5150"/>
                  </a:cubicBezTo>
                  <a:lnTo>
                    <a:pt x="1002" y="5083"/>
                  </a:lnTo>
                  <a:lnTo>
                    <a:pt x="931" y="5000"/>
                  </a:lnTo>
                  <a:lnTo>
                    <a:pt x="703" y="5000"/>
                  </a:lnTo>
                  <a:lnTo>
                    <a:pt x="545" y="4934"/>
                  </a:lnTo>
                  <a:lnTo>
                    <a:pt x="387" y="4934"/>
                  </a:lnTo>
                  <a:lnTo>
                    <a:pt x="387" y="4784"/>
                  </a:lnTo>
                  <a:lnTo>
                    <a:pt x="387" y="4718"/>
                  </a:lnTo>
                  <a:lnTo>
                    <a:pt x="387" y="4635"/>
                  </a:lnTo>
                  <a:lnTo>
                    <a:pt x="316" y="4635"/>
                  </a:lnTo>
                  <a:lnTo>
                    <a:pt x="158" y="4635"/>
                  </a:lnTo>
                  <a:lnTo>
                    <a:pt x="0" y="4568"/>
                  </a:lnTo>
                  <a:lnTo>
                    <a:pt x="0" y="4485"/>
                  </a:lnTo>
                  <a:lnTo>
                    <a:pt x="88" y="4419"/>
                  </a:lnTo>
                  <a:cubicBezTo>
                    <a:pt x="111" y="4391"/>
                    <a:pt x="135" y="4364"/>
                    <a:pt x="158" y="4336"/>
                  </a:cubicBezTo>
                  <a:lnTo>
                    <a:pt x="387" y="4269"/>
                  </a:lnTo>
                  <a:lnTo>
                    <a:pt x="545" y="4269"/>
                  </a:lnTo>
                  <a:lnTo>
                    <a:pt x="615" y="4269"/>
                  </a:lnTo>
                  <a:lnTo>
                    <a:pt x="773" y="4269"/>
                  </a:lnTo>
                  <a:lnTo>
                    <a:pt x="931" y="4203"/>
                  </a:lnTo>
                  <a:lnTo>
                    <a:pt x="1090" y="4203"/>
                  </a:lnTo>
                  <a:lnTo>
                    <a:pt x="1230" y="4203"/>
                  </a:lnTo>
                  <a:lnTo>
                    <a:pt x="1388" y="4120"/>
                  </a:lnTo>
                  <a:lnTo>
                    <a:pt x="1459" y="4120"/>
                  </a:lnTo>
                  <a:cubicBezTo>
                    <a:pt x="1488" y="4048"/>
                    <a:pt x="1518" y="3976"/>
                    <a:pt x="1547" y="3904"/>
                  </a:cubicBezTo>
                  <a:lnTo>
                    <a:pt x="1705" y="3754"/>
                  </a:lnTo>
                  <a:lnTo>
                    <a:pt x="1705" y="3688"/>
                  </a:lnTo>
                  <a:cubicBezTo>
                    <a:pt x="1728" y="3638"/>
                    <a:pt x="1752" y="3588"/>
                    <a:pt x="1775" y="3538"/>
                  </a:cubicBezTo>
                  <a:lnTo>
                    <a:pt x="1845" y="3538"/>
                  </a:lnTo>
                  <a:lnTo>
                    <a:pt x="1933" y="3605"/>
                  </a:lnTo>
                  <a:lnTo>
                    <a:pt x="2004" y="3605"/>
                  </a:lnTo>
                  <a:lnTo>
                    <a:pt x="2004" y="3455"/>
                  </a:lnTo>
                  <a:lnTo>
                    <a:pt x="2004" y="3322"/>
                  </a:lnTo>
                  <a:lnTo>
                    <a:pt x="1933" y="3322"/>
                  </a:lnTo>
                  <a:lnTo>
                    <a:pt x="1775" y="3322"/>
                  </a:lnTo>
                  <a:lnTo>
                    <a:pt x="1705" y="3322"/>
                  </a:lnTo>
                  <a:lnTo>
                    <a:pt x="1547" y="3322"/>
                  </a:lnTo>
                  <a:lnTo>
                    <a:pt x="1459" y="3322"/>
                  </a:lnTo>
                  <a:cubicBezTo>
                    <a:pt x="1435" y="3344"/>
                    <a:pt x="1412" y="3367"/>
                    <a:pt x="1388" y="3389"/>
                  </a:cubicBezTo>
                  <a:lnTo>
                    <a:pt x="1230" y="3389"/>
                  </a:lnTo>
                  <a:lnTo>
                    <a:pt x="1160" y="3389"/>
                  </a:lnTo>
                  <a:lnTo>
                    <a:pt x="1160" y="3239"/>
                  </a:lnTo>
                  <a:lnTo>
                    <a:pt x="1160" y="3173"/>
                  </a:lnTo>
                  <a:lnTo>
                    <a:pt x="1160" y="3090"/>
                  </a:lnTo>
                  <a:lnTo>
                    <a:pt x="1160" y="2940"/>
                  </a:lnTo>
                  <a:lnTo>
                    <a:pt x="1002" y="2874"/>
                  </a:lnTo>
                  <a:lnTo>
                    <a:pt x="1002" y="2724"/>
                  </a:lnTo>
                  <a:lnTo>
                    <a:pt x="1002" y="2575"/>
                  </a:lnTo>
                  <a:lnTo>
                    <a:pt x="1002" y="2359"/>
                  </a:lnTo>
                  <a:lnTo>
                    <a:pt x="1090" y="2292"/>
                  </a:lnTo>
                  <a:lnTo>
                    <a:pt x="1090" y="2143"/>
                  </a:lnTo>
                  <a:lnTo>
                    <a:pt x="1090" y="1993"/>
                  </a:lnTo>
                  <a:cubicBezTo>
                    <a:pt x="1137" y="1921"/>
                    <a:pt x="1183" y="1849"/>
                    <a:pt x="1230" y="1777"/>
                  </a:cubicBezTo>
                  <a:cubicBezTo>
                    <a:pt x="1259" y="1727"/>
                    <a:pt x="1289" y="1678"/>
                    <a:pt x="1318" y="1628"/>
                  </a:cubicBezTo>
                  <a:lnTo>
                    <a:pt x="1459" y="1478"/>
                  </a:lnTo>
                  <a:lnTo>
                    <a:pt x="1617" y="1329"/>
                  </a:lnTo>
                  <a:lnTo>
                    <a:pt x="1617" y="1262"/>
                  </a:lnTo>
                  <a:lnTo>
                    <a:pt x="1845" y="1262"/>
                  </a:lnTo>
                  <a:cubicBezTo>
                    <a:pt x="1874" y="1234"/>
                    <a:pt x="1904" y="1207"/>
                    <a:pt x="1933" y="1179"/>
                  </a:cubicBezTo>
                  <a:lnTo>
                    <a:pt x="2074" y="1262"/>
                  </a:lnTo>
                  <a:lnTo>
                    <a:pt x="2232" y="1329"/>
                  </a:lnTo>
                  <a:lnTo>
                    <a:pt x="2320" y="1329"/>
                  </a:lnTo>
                  <a:lnTo>
                    <a:pt x="2390" y="1329"/>
                  </a:lnTo>
                  <a:cubicBezTo>
                    <a:pt x="2413" y="1279"/>
                    <a:pt x="2437" y="1229"/>
                    <a:pt x="2460" y="1179"/>
                  </a:cubicBezTo>
                  <a:lnTo>
                    <a:pt x="2460" y="1113"/>
                  </a:lnTo>
                  <a:cubicBezTo>
                    <a:pt x="2489" y="1041"/>
                    <a:pt x="2519" y="969"/>
                    <a:pt x="2548" y="897"/>
                  </a:cubicBezTo>
                  <a:lnTo>
                    <a:pt x="2619" y="814"/>
                  </a:lnTo>
                  <a:cubicBezTo>
                    <a:pt x="2642" y="764"/>
                    <a:pt x="2666" y="714"/>
                    <a:pt x="2689" y="664"/>
                  </a:cubicBezTo>
                  <a:cubicBezTo>
                    <a:pt x="2666" y="642"/>
                    <a:pt x="2642" y="620"/>
                    <a:pt x="2619" y="598"/>
                  </a:cubicBezTo>
                  <a:lnTo>
                    <a:pt x="2619" y="449"/>
                  </a:lnTo>
                  <a:lnTo>
                    <a:pt x="2689" y="382"/>
                  </a:lnTo>
                  <a:lnTo>
                    <a:pt x="2689" y="299"/>
                  </a:lnTo>
                  <a:cubicBezTo>
                    <a:pt x="2718" y="249"/>
                    <a:pt x="2748" y="200"/>
                    <a:pt x="2777" y="150"/>
                  </a:cubicBezTo>
                  <a:cubicBezTo>
                    <a:pt x="2800" y="100"/>
                    <a:pt x="2824" y="50"/>
                    <a:pt x="2847" y="0"/>
                  </a:cubicBezTo>
                  <a:lnTo>
                    <a:pt x="2935" y="0"/>
                  </a:lnTo>
                  <a:lnTo>
                    <a:pt x="3076" y="83"/>
                  </a:lnTo>
                  <a:lnTo>
                    <a:pt x="3234" y="83"/>
                  </a:lnTo>
                  <a:lnTo>
                    <a:pt x="3322" y="83"/>
                  </a:lnTo>
                  <a:lnTo>
                    <a:pt x="3462" y="0"/>
                  </a:lnTo>
                  <a:lnTo>
                    <a:pt x="3691" y="150"/>
                  </a:lnTo>
                  <a:lnTo>
                    <a:pt x="3849" y="233"/>
                  </a:lnTo>
                  <a:lnTo>
                    <a:pt x="4165" y="233"/>
                  </a:lnTo>
                  <a:lnTo>
                    <a:pt x="4394" y="299"/>
                  </a:lnTo>
                  <a:lnTo>
                    <a:pt x="4552" y="299"/>
                  </a:lnTo>
                  <a:lnTo>
                    <a:pt x="4692" y="382"/>
                  </a:lnTo>
                  <a:lnTo>
                    <a:pt x="4780" y="449"/>
                  </a:lnTo>
                  <a:cubicBezTo>
                    <a:pt x="4804" y="499"/>
                    <a:pt x="4827" y="548"/>
                    <a:pt x="4851" y="598"/>
                  </a:cubicBezTo>
                  <a:cubicBezTo>
                    <a:pt x="4874" y="620"/>
                    <a:pt x="4898" y="642"/>
                    <a:pt x="4921" y="664"/>
                  </a:cubicBezTo>
                  <a:lnTo>
                    <a:pt x="5167" y="748"/>
                  </a:lnTo>
                  <a:lnTo>
                    <a:pt x="5308" y="814"/>
                  </a:lnTo>
                  <a:lnTo>
                    <a:pt x="5624" y="814"/>
                  </a:lnTo>
                  <a:lnTo>
                    <a:pt x="6011" y="897"/>
                  </a:lnTo>
                  <a:lnTo>
                    <a:pt x="6309" y="963"/>
                  </a:lnTo>
                  <a:lnTo>
                    <a:pt x="6626" y="1030"/>
                  </a:lnTo>
                  <a:lnTo>
                    <a:pt x="6784" y="1030"/>
                  </a:lnTo>
                  <a:lnTo>
                    <a:pt x="6854" y="963"/>
                  </a:lnTo>
                  <a:lnTo>
                    <a:pt x="7012" y="963"/>
                  </a:lnTo>
                  <a:lnTo>
                    <a:pt x="7153" y="963"/>
                  </a:lnTo>
                  <a:lnTo>
                    <a:pt x="7241" y="963"/>
                  </a:lnTo>
                  <a:cubicBezTo>
                    <a:pt x="7264" y="1035"/>
                    <a:pt x="7288" y="1107"/>
                    <a:pt x="7311" y="1179"/>
                  </a:cubicBezTo>
                  <a:lnTo>
                    <a:pt x="7311" y="1628"/>
                  </a:lnTo>
                  <a:lnTo>
                    <a:pt x="7399" y="1694"/>
                  </a:lnTo>
                  <a:cubicBezTo>
                    <a:pt x="7422" y="1672"/>
                    <a:pt x="7446" y="1650"/>
                    <a:pt x="7469" y="1628"/>
                  </a:cubicBezTo>
                  <a:lnTo>
                    <a:pt x="7540" y="1545"/>
                  </a:lnTo>
                  <a:lnTo>
                    <a:pt x="7698" y="1478"/>
                  </a:lnTo>
                  <a:lnTo>
                    <a:pt x="7768" y="1478"/>
                  </a:lnTo>
                  <a:lnTo>
                    <a:pt x="7768" y="1545"/>
                  </a:lnTo>
                  <a:cubicBezTo>
                    <a:pt x="7797" y="1573"/>
                    <a:pt x="7827" y="1600"/>
                    <a:pt x="7856" y="1628"/>
                  </a:cubicBezTo>
                  <a:lnTo>
                    <a:pt x="7768" y="1694"/>
                  </a:lnTo>
                  <a:lnTo>
                    <a:pt x="7698" y="1694"/>
                  </a:lnTo>
                  <a:lnTo>
                    <a:pt x="7627" y="1777"/>
                  </a:lnTo>
                  <a:lnTo>
                    <a:pt x="7627" y="1844"/>
                  </a:lnTo>
                  <a:lnTo>
                    <a:pt x="7698" y="1927"/>
                  </a:lnTo>
                  <a:lnTo>
                    <a:pt x="7698" y="1993"/>
                  </a:lnTo>
                  <a:cubicBezTo>
                    <a:pt x="7674" y="2015"/>
                    <a:pt x="7651" y="2038"/>
                    <a:pt x="7627" y="2060"/>
                  </a:cubicBezTo>
                  <a:lnTo>
                    <a:pt x="7627" y="2209"/>
                  </a:lnTo>
                  <a:lnTo>
                    <a:pt x="7627" y="2359"/>
                  </a:lnTo>
                  <a:lnTo>
                    <a:pt x="7627" y="2425"/>
                  </a:lnTo>
                  <a:lnTo>
                    <a:pt x="7469" y="2658"/>
                  </a:lnTo>
                  <a:lnTo>
                    <a:pt x="7469" y="2807"/>
                  </a:lnTo>
                  <a:lnTo>
                    <a:pt x="7469" y="2874"/>
                  </a:lnTo>
                  <a:lnTo>
                    <a:pt x="7469" y="3090"/>
                  </a:lnTo>
                  <a:cubicBezTo>
                    <a:pt x="7493" y="3140"/>
                    <a:pt x="7516" y="3189"/>
                    <a:pt x="7540" y="3239"/>
                  </a:cubicBezTo>
                  <a:lnTo>
                    <a:pt x="7627" y="3389"/>
                  </a:lnTo>
                  <a:lnTo>
                    <a:pt x="7540" y="3455"/>
                  </a:lnTo>
                  <a:cubicBezTo>
                    <a:pt x="7516" y="3505"/>
                    <a:pt x="7493" y="3555"/>
                    <a:pt x="7469" y="3605"/>
                  </a:cubicBezTo>
                  <a:lnTo>
                    <a:pt x="7469" y="3754"/>
                  </a:lnTo>
                  <a:lnTo>
                    <a:pt x="7469" y="3837"/>
                  </a:lnTo>
                  <a:cubicBezTo>
                    <a:pt x="7493" y="3859"/>
                    <a:pt x="7516" y="3882"/>
                    <a:pt x="7540" y="3904"/>
                  </a:cubicBezTo>
                  <a:lnTo>
                    <a:pt x="7540" y="4053"/>
                  </a:lnTo>
                  <a:lnTo>
                    <a:pt x="7540" y="4203"/>
                  </a:lnTo>
                  <a:cubicBezTo>
                    <a:pt x="7516" y="4225"/>
                    <a:pt x="7493" y="4247"/>
                    <a:pt x="7469" y="4269"/>
                  </a:cubicBezTo>
                  <a:lnTo>
                    <a:pt x="7399" y="4336"/>
                  </a:lnTo>
                  <a:cubicBezTo>
                    <a:pt x="7370" y="4364"/>
                    <a:pt x="7340" y="4391"/>
                    <a:pt x="7311" y="4419"/>
                  </a:cubicBezTo>
                  <a:cubicBezTo>
                    <a:pt x="7288" y="4469"/>
                    <a:pt x="7264" y="4518"/>
                    <a:pt x="7241" y="4568"/>
                  </a:cubicBezTo>
                  <a:lnTo>
                    <a:pt x="7241" y="4635"/>
                  </a:lnTo>
                  <a:cubicBezTo>
                    <a:pt x="7212" y="4663"/>
                    <a:pt x="7182" y="4690"/>
                    <a:pt x="7153" y="4718"/>
                  </a:cubicBezTo>
                  <a:lnTo>
                    <a:pt x="7241" y="4784"/>
                  </a:lnTo>
                  <a:lnTo>
                    <a:pt x="7241" y="4850"/>
                  </a:lnTo>
                  <a:lnTo>
                    <a:pt x="7399" y="5000"/>
                  </a:lnTo>
                  <a:cubicBezTo>
                    <a:pt x="7422" y="5028"/>
                    <a:pt x="7446" y="5055"/>
                    <a:pt x="7469" y="5083"/>
                  </a:cubicBezTo>
                  <a:cubicBezTo>
                    <a:pt x="7493" y="5133"/>
                    <a:pt x="7516" y="5183"/>
                    <a:pt x="7540" y="5233"/>
                  </a:cubicBezTo>
                  <a:lnTo>
                    <a:pt x="7768" y="5365"/>
                  </a:lnTo>
                  <a:lnTo>
                    <a:pt x="7926" y="5515"/>
                  </a:lnTo>
                  <a:cubicBezTo>
                    <a:pt x="7955" y="5543"/>
                    <a:pt x="7985" y="5570"/>
                    <a:pt x="8014" y="5598"/>
                  </a:cubicBezTo>
                  <a:lnTo>
                    <a:pt x="8155" y="5664"/>
                  </a:lnTo>
                  <a:lnTo>
                    <a:pt x="8313" y="5664"/>
                  </a:lnTo>
                  <a:lnTo>
                    <a:pt x="8313" y="5748"/>
                  </a:lnTo>
                  <a:lnTo>
                    <a:pt x="8313" y="5814"/>
                  </a:lnTo>
                  <a:lnTo>
                    <a:pt x="8313" y="5880"/>
                  </a:lnTo>
                  <a:lnTo>
                    <a:pt x="8313" y="5963"/>
                  </a:lnTo>
                  <a:lnTo>
                    <a:pt x="8313" y="6030"/>
                  </a:lnTo>
                  <a:cubicBezTo>
                    <a:pt x="8342" y="6058"/>
                    <a:pt x="8372" y="6085"/>
                    <a:pt x="8401" y="6113"/>
                  </a:cubicBezTo>
                  <a:cubicBezTo>
                    <a:pt x="8424" y="6157"/>
                    <a:pt x="8448" y="6202"/>
                    <a:pt x="8471" y="6246"/>
                  </a:cubicBezTo>
                  <a:lnTo>
                    <a:pt x="8471" y="6329"/>
                  </a:lnTo>
                  <a:cubicBezTo>
                    <a:pt x="8494" y="6351"/>
                    <a:pt x="8518" y="6373"/>
                    <a:pt x="8541" y="6395"/>
                  </a:cubicBezTo>
                  <a:cubicBezTo>
                    <a:pt x="8570" y="6423"/>
                    <a:pt x="8600" y="6450"/>
                    <a:pt x="8629" y="6478"/>
                  </a:cubicBezTo>
                  <a:lnTo>
                    <a:pt x="8699" y="6478"/>
                  </a:lnTo>
                  <a:lnTo>
                    <a:pt x="8770" y="6478"/>
                  </a:lnTo>
                  <a:lnTo>
                    <a:pt x="8928" y="6395"/>
                  </a:lnTo>
                  <a:lnTo>
                    <a:pt x="9016" y="6395"/>
                  </a:lnTo>
                  <a:lnTo>
                    <a:pt x="9156" y="6395"/>
                  </a:lnTo>
                  <a:lnTo>
                    <a:pt x="9244" y="6329"/>
                  </a:lnTo>
                  <a:lnTo>
                    <a:pt x="9315" y="6329"/>
                  </a:lnTo>
                  <a:cubicBezTo>
                    <a:pt x="9338" y="6351"/>
                    <a:pt x="9362" y="6373"/>
                    <a:pt x="9385" y="6395"/>
                  </a:cubicBezTo>
                  <a:lnTo>
                    <a:pt x="9385" y="6478"/>
                  </a:lnTo>
                  <a:lnTo>
                    <a:pt x="9473" y="6545"/>
                  </a:lnTo>
                  <a:cubicBezTo>
                    <a:pt x="9496" y="6573"/>
                    <a:pt x="9520" y="6600"/>
                    <a:pt x="9543" y="6628"/>
                  </a:cubicBezTo>
                  <a:lnTo>
                    <a:pt x="9772" y="6694"/>
                  </a:lnTo>
                  <a:cubicBezTo>
                    <a:pt x="9801" y="6716"/>
                    <a:pt x="9830" y="6739"/>
                    <a:pt x="9859" y="6761"/>
                  </a:cubicBezTo>
                  <a:lnTo>
                    <a:pt x="9930" y="6844"/>
                  </a:lnTo>
                  <a:lnTo>
                    <a:pt x="9930" y="6993"/>
                  </a:lnTo>
                  <a:lnTo>
                    <a:pt x="9930" y="7143"/>
                  </a:lnTo>
                  <a:cubicBezTo>
                    <a:pt x="9953" y="7187"/>
                    <a:pt x="9977" y="7232"/>
                    <a:pt x="10000" y="7276"/>
                  </a:cubicBezTo>
                  <a:lnTo>
                    <a:pt x="9859" y="7359"/>
                  </a:lnTo>
                  <a:cubicBezTo>
                    <a:pt x="9830" y="7409"/>
                    <a:pt x="9801" y="7458"/>
                    <a:pt x="9772" y="7508"/>
                  </a:cubicBezTo>
                  <a:lnTo>
                    <a:pt x="9631" y="7575"/>
                  </a:lnTo>
                  <a:cubicBezTo>
                    <a:pt x="9602" y="7603"/>
                    <a:pt x="9572" y="7630"/>
                    <a:pt x="9543" y="7658"/>
                  </a:cubicBezTo>
                  <a:lnTo>
                    <a:pt x="9385" y="7575"/>
                  </a:lnTo>
                  <a:lnTo>
                    <a:pt x="9244" y="7508"/>
                  </a:lnTo>
                  <a:lnTo>
                    <a:pt x="9016" y="7425"/>
                  </a:lnTo>
                  <a:lnTo>
                    <a:pt x="8858" y="7359"/>
                  </a:lnTo>
                  <a:cubicBezTo>
                    <a:pt x="8829" y="7331"/>
                    <a:pt x="8799" y="7304"/>
                    <a:pt x="8770" y="7276"/>
                  </a:cubicBezTo>
                  <a:lnTo>
                    <a:pt x="8770" y="7209"/>
                  </a:lnTo>
                  <a:cubicBezTo>
                    <a:pt x="8746" y="7187"/>
                    <a:pt x="8723" y="7165"/>
                    <a:pt x="8699" y="7143"/>
                  </a:cubicBezTo>
                  <a:cubicBezTo>
                    <a:pt x="8676" y="7115"/>
                    <a:pt x="8652" y="7088"/>
                    <a:pt x="8629" y="7060"/>
                  </a:cubicBezTo>
                  <a:lnTo>
                    <a:pt x="8471" y="7060"/>
                  </a:lnTo>
                  <a:lnTo>
                    <a:pt x="8313" y="7060"/>
                  </a:lnTo>
                  <a:cubicBezTo>
                    <a:pt x="8290" y="7088"/>
                    <a:pt x="8266" y="7115"/>
                    <a:pt x="8243" y="7143"/>
                  </a:cubicBezTo>
                  <a:lnTo>
                    <a:pt x="8155" y="7209"/>
                  </a:lnTo>
                  <a:cubicBezTo>
                    <a:pt x="8131" y="7231"/>
                    <a:pt x="8108" y="7254"/>
                    <a:pt x="8084" y="7276"/>
                  </a:cubicBezTo>
                  <a:cubicBezTo>
                    <a:pt x="8061" y="7304"/>
                    <a:pt x="8037" y="7331"/>
                    <a:pt x="8014" y="7359"/>
                  </a:cubicBezTo>
                  <a:lnTo>
                    <a:pt x="7926" y="7359"/>
                  </a:lnTo>
                  <a:lnTo>
                    <a:pt x="7768" y="7359"/>
                  </a:lnTo>
                  <a:cubicBezTo>
                    <a:pt x="7745" y="7381"/>
                    <a:pt x="7721" y="7403"/>
                    <a:pt x="7698" y="7425"/>
                  </a:cubicBezTo>
                  <a:cubicBezTo>
                    <a:pt x="7674" y="7475"/>
                    <a:pt x="7651" y="7525"/>
                    <a:pt x="7627" y="7575"/>
                  </a:cubicBezTo>
                  <a:lnTo>
                    <a:pt x="7469" y="7658"/>
                  </a:lnTo>
                  <a:lnTo>
                    <a:pt x="7311" y="7724"/>
                  </a:lnTo>
                  <a:lnTo>
                    <a:pt x="7153" y="7874"/>
                  </a:lnTo>
                  <a:lnTo>
                    <a:pt x="7012" y="7874"/>
                  </a:lnTo>
                  <a:lnTo>
                    <a:pt x="6854" y="7874"/>
                  </a:lnTo>
                  <a:lnTo>
                    <a:pt x="6696" y="8023"/>
                  </a:lnTo>
                  <a:lnTo>
                    <a:pt x="6626" y="8090"/>
                  </a:lnTo>
                  <a:cubicBezTo>
                    <a:pt x="6649" y="8112"/>
                    <a:pt x="6673" y="8134"/>
                    <a:pt x="6696" y="8156"/>
                  </a:cubicBezTo>
                  <a:cubicBezTo>
                    <a:pt x="6725" y="8184"/>
                    <a:pt x="6755" y="8211"/>
                    <a:pt x="6784" y="8239"/>
                  </a:cubicBezTo>
                  <a:lnTo>
                    <a:pt x="6784" y="8389"/>
                  </a:lnTo>
                  <a:lnTo>
                    <a:pt x="6696" y="8455"/>
                  </a:lnTo>
                  <a:cubicBezTo>
                    <a:pt x="6673" y="8483"/>
                    <a:pt x="6649" y="8510"/>
                    <a:pt x="6626" y="8538"/>
                  </a:cubicBezTo>
                  <a:lnTo>
                    <a:pt x="6626" y="8605"/>
                  </a:lnTo>
                  <a:lnTo>
                    <a:pt x="6538" y="8605"/>
                  </a:lnTo>
                  <a:lnTo>
                    <a:pt x="6538" y="8538"/>
                  </a:lnTo>
                  <a:lnTo>
                    <a:pt x="6397" y="8605"/>
                  </a:lnTo>
                  <a:lnTo>
                    <a:pt x="6309" y="8671"/>
                  </a:lnTo>
                  <a:cubicBezTo>
                    <a:pt x="6286" y="8699"/>
                    <a:pt x="6262" y="8726"/>
                    <a:pt x="6239" y="8754"/>
                  </a:cubicBezTo>
                  <a:lnTo>
                    <a:pt x="6169" y="8821"/>
                  </a:lnTo>
                  <a:cubicBezTo>
                    <a:pt x="6140" y="8871"/>
                    <a:pt x="6110" y="8920"/>
                    <a:pt x="6081" y="8970"/>
                  </a:cubicBezTo>
                  <a:lnTo>
                    <a:pt x="6081" y="9053"/>
                  </a:lnTo>
                  <a:lnTo>
                    <a:pt x="6081" y="8970"/>
                  </a:lnTo>
                  <a:lnTo>
                    <a:pt x="5782" y="9053"/>
                  </a:lnTo>
                  <a:lnTo>
                    <a:pt x="5694" y="9186"/>
                  </a:lnTo>
                  <a:lnTo>
                    <a:pt x="5694" y="9336"/>
                  </a:lnTo>
                  <a:cubicBezTo>
                    <a:pt x="5671" y="9386"/>
                    <a:pt x="5647" y="9435"/>
                    <a:pt x="5624" y="9485"/>
                  </a:cubicBezTo>
                  <a:lnTo>
                    <a:pt x="5624" y="9568"/>
                  </a:lnTo>
                  <a:lnTo>
                    <a:pt x="5536" y="9568"/>
                  </a:lnTo>
                  <a:lnTo>
                    <a:pt x="5395" y="9485"/>
                  </a:lnTo>
                  <a:lnTo>
                    <a:pt x="5308" y="9485"/>
                  </a:lnTo>
                  <a:lnTo>
                    <a:pt x="5237" y="9568"/>
                  </a:lnTo>
                  <a:lnTo>
                    <a:pt x="5167" y="9635"/>
                  </a:lnTo>
                  <a:lnTo>
                    <a:pt x="5167" y="9701"/>
                  </a:lnTo>
                  <a:cubicBezTo>
                    <a:pt x="5138" y="9729"/>
                    <a:pt x="5108" y="9756"/>
                    <a:pt x="5079" y="9784"/>
                  </a:cubicBezTo>
                  <a:cubicBezTo>
                    <a:pt x="5056" y="9834"/>
                    <a:pt x="5032" y="9884"/>
                    <a:pt x="5009" y="9934"/>
                  </a:cubicBezTo>
                  <a:lnTo>
                    <a:pt x="5009" y="10000"/>
                  </a:lnTo>
                  <a:lnTo>
                    <a:pt x="4780" y="10000"/>
                  </a:lnTo>
                  <a:lnTo>
                    <a:pt x="4622" y="10000"/>
                  </a:lnTo>
                  <a:lnTo>
                    <a:pt x="4464" y="9934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02"/>
            <p:cNvSpPr>
              <a:spLocks/>
            </p:cNvSpPr>
            <p:nvPr/>
          </p:nvSpPr>
          <p:spPr bwMode="auto">
            <a:xfrm>
              <a:off x="1871" y="2887"/>
              <a:ext cx="569" cy="602"/>
            </a:xfrm>
            <a:custGeom>
              <a:avLst/>
              <a:gdLst>
                <a:gd name="T0" fmla="*/ 259 w 569"/>
                <a:gd name="T1" fmla="*/ 571 h 602"/>
                <a:gd name="T2" fmla="*/ 237 w 569"/>
                <a:gd name="T3" fmla="*/ 549 h 602"/>
                <a:gd name="T4" fmla="*/ 210 w 569"/>
                <a:gd name="T5" fmla="*/ 536 h 602"/>
                <a:gd name="T6" fmla="*/ 215 w 569"/>
                <a:gd name="T7" fmla="*/ 505 h 602"/>
                <a:gd name="T8" fmla="*/ 202 w 569"/>
                <a:gd name="T9" fmla="*/ 487 h 602"/>
                <a:gd name="T10" fmla="*/ 197 w 569"/>
                <a:gd name="T11" fmla="*/ 522 h 602"/>
                <a:gd name="T12" fmla="*/ 167 w 569"/>
                <a:gd name="T13" fmla="*/ 522 h 602"/>
                <a:gd name="T14" fmla="*/ 162 w 569"/>
                <a:gd name="T15" fmla="*/ 483 h 602"/>
                <a:gd name="T16" fmla="*/ 149 w 569"/>
                <a:gd name="T17" fmla="*/ 469 h 602"/>
                <a:gd name="T18" fmla="*/ 118 w 569"/>
                <a:gd name="T19" fmla="*/ 478 h 602"/>
                <a:gd name="T20" fmla="*/ 92 w 569"/>
                <a:gd name="T21" fmla="*/ 434 h 602"/>
                <a:gd name="T22" fmla="*/ 92 w 569"/>
                <a:gd name="T23" fmla="*/ 403 h 602"/>
                <a:gd name="T24" fmla="*/ 48 w 569"/>
                <a:gd name="T25" fmla="*/ 368 h 602"/>
                <a:gd name="T26" fmla="*/ 66 w 569"/>
                <a:gd name="T27" fmla="*/ 332 h 602"/>
                <a:gd name="T28" fmla="*/ 57 w 569"/>
                <a:gd name="T29" fmla="*/ 306 h 602"/>
                <a:gd name="T30" fmla="*/ 22 w 569"/>
                <a:gd name="T31" fmla="*/ 288 h 602"/>
                <a:gd name="T32" fmla="*/ 0 w 569"/>
                <a:gd name="T33" fmla="*/ 275 h 602"/>
                <a:gd name="T34" fmla="*/ 31 w 569"/>
                <a:gd name="T35" fmla="*/ 257 h 602"/>
                <a:gd name="T36" fmla="*/ 70 w 569"/>
                <a:gd name="T37" fmla="*/ 253 h 602"/>
                <a:gd name="T38" fmla="*/ 97 w 569"/>
                <a:gd name="T39" fmla="*/ 222 h 602"/>
                <a:gd name="T40" fmla="*/ 114 w 569"/>
                <a:gd name="T41" fmla="*/ 208 h 602"/>
                <a:gd name="T42" fmla="*/ 88 w 569"/>
                <a:gd name="T43" fmla="*/ 200 h 602"/>
                <a:gd name="T44" fmla="*/ 66 w 569"/>
                <a:gd name="T45" fmla="*/ 195 h 602"/>
                <a:gd name="T46" fmla="*/ 57 w 569"/>
                <a:gd name="T47" fmla="*/ 164 h 602"/>
                <a:gd name="T48" fmla="*/ 62 w 569"/>
                <a:gd name="T49" fmla="*/ 120 h 602"/>
                <a:gd name="T50" fmla="*/ 92 w 569"/>
                <a:gd name="T51" fmla="*/ 76 h 602"/>
                <a:gd name="T52" fmla="*/ 132 w 569"/>
                <a:gd name="T53" fmla="*/ 80 h 602"/>
                <a:gd name="T54" fmla="*/ 149 w 569"/>
                <a:gd name="T55" fmla="*/ 49 h 602"/>
                <a:gd name="T56" fmla="*/ 153 w 569"/>
                <a:gd name="T57" fmla="*/ 18 h 602"/>
                <a:gd name="T58" fmla="*/ 184 w 569"/>
                <a:gd name="T59" fmla="*/ 5 h 602"/>
                <a:gd name="T60" fmla="*/ 237 w 569"/>
                <a:gd name="T61" fmla="*/ 14 h 602"/>
                <a:gd name="T62" fmla="*/ 276 w 569"/>
                <a:gd name="T63" fmla="*/ 36 h 602"/>
                <a:gd name="T64" fmla="*/ 342 w 569"/>
                <a:gd name="T65" fmla="*/ 54 h 602"/>
                <a:gd name="T66" fmla="*/ 399 w 569"/>
                <a:gd name="T67" fmla="*/ 58 h 602"/>
                <a:gd name="T68" fmla="*/ 421 w 569"/>
                <a:gd name="T69" fmla="*/ 102 h 602"/>
                <a:gd name="T70" fmla="*/ 442 w 569"/>
                <a:gd name="T71" fmla="*/ 93 h 602"/>
                <a:gd name="T72" fmla="*/ 434 w 569"/>
                <a:gd name="T73" fmla="*/ 111 h 602"/>
                <a:gd name="T74" fmla="*/ 434 w 569"/>
                <a:gd name="T75" fmla="*/ 142 h 602"/>
                <a:gd name="T76" fmla="*/ 425 w 569"/>
                <a:gd name="T77" fmla="*/ 186 h 602"/>
                <a:gd name="T78" fmla="*/ 425 w 569"/>
                <a:gd name="T79" fmla="*/ 226 h 602"/>
                <a:gd name="T80" fmla="*/ 425 w 569"/>
                <a:gd name="T81" fmla="*/ 257 h 602"/>
                <a:gd name="T82" fmla="*/ 407 w 569"/>
                <a:gd name="T83" fmla="*/ 284 h 602"/>
                <a:gd name="T84" fmla="*/ 429 w 569"/>
                <a:gd name="T85" fmla="*/ 315 h 602"/>
                <a:gd name="T86" fmla="*/ 473 w 569"/>
                <a:gd name="T87" fmla="*/ 341 h 602"/>
                <a:gd name="T88" fmla="*/ 473 w 569"/>
                <a:gd name="T89" fmla="*/ 363 h 602"/>
                <a:gd name="T90" fmla="*/ 491 w 569"/>
                <a:gd name="T91" fmla="*/ 390 h 602"/>
                <a:gd name="T92" fmla="*/ 521 w 569"/>
                <a:gd name="T93" fmla="*/ 385 h 602"/>
                <a:gd name="T94" fmla="*/ 539 w 569"/>
                <a:gd name="T95" fmla="*/ 394 h 602"/>
                <a:gd name="T96" fmla="*/ 565 w 569"/>
                <a:gd name="T97" fmla="*/ 421 h 602"/>
                <a:gd name="T98" fmla="*/ 548 w 569"/>
                <a:gd name="T99" fmla="*/ 456 h 602"/>
                <a:gd name="T100" fmla="*/ 504 w 569"/>
                <a:gd name="T101" fmla="*/ 443 h 602"/>
                <a:gd name="T102" fmla="*/ 482 w 569"/>
                <a:gd name="T103" fmla="*/ 425 h 602"/>
                <a:gd name="T104" fmla="*/ 456 w 569"/>
                <a:gd name="T105" fmla="*/ 443 h 602"/>
                <a:gd name="T106" fmla="*/ 425 w 569"/>
                <a:gd name="T107" fmla="*/ 461 h 602"/>
                <a:gd name="T108" fmla="*/ 381 w 569"/>
                <a:gd name="T109" fmla="*/ 483 h 602"/>
                <a:gd name="T110" fmla="*/ 381 w 569"/>
                <a:gd name="T111" fmla="*/ 509 h 602"/>
                <a:gd name="T112" fmla="*/ 364 w 569"/>
                <a:gd name="T113" fmla="*/ 518 h 602"/>
                <a:gd name="T114" fmla="*/ 346 w 569"/>
                <a:gd name="T115" fmla="*/ 545 h 602"/>
                <a:gd name="T116" fmla="*/ 320 w 569"/>
                <a:gd name="T117" fmla="*/ 571 h 602"/>
                <a:gd name="T118" fmla="*/ 298 w 569"/>
                <a:gd name="T119" fmla="*/ 576 h 602"/>
                <a:gd name="T120" fmla="*/ 285 w 569"/>
                <a:gd name="T121" fmla="*/ 602 h 6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69" h="602">
                  <a:moveTo>
                    <a:pt x="254" y="598"/>
                  </a:moveTo>
                  <a:lnTo>
                    <a:pt x="259" y="589"/>
                  </a:lnTo>
                  <a:lnTo>
                    <a:pt x="259" y="584"/>
                  </a:lnTo>
                  <a:lnTo>
                    <a:pt x="259" y="580"/>
                  </a:lnTo>
                  <a:lnTo>
                    <a:pt x="259" y="571"/>
                  </a:lnTo>
                  <a:lnTo>
                    <a:pt x="259" y="562"/>
                  </a:lnTo>
                  <a:lnTo>
                    <a:pt x="254" y="553"/>
                  </a:lnTo>
                  <a:lnTo>
                    <a:pt x="250" y="545"/>
                  </a:lnTo>
                  <a:lnTo>
                    <a:pt x="245" y="545"/>
                  </a:lnTo>
                  <a:lnTo>
                    <a:pt x="237" y="549"/>
                  </a:lnTo>
                  <a:lnTo>
                    <a:pt x="237" y="553"/>
                  </a:lnTo>
                  <a:lnTo>
                    <a:pt x="228" y="553"/>
                  </a:lnTo>
                  <a:lnTo>
                    <a:pt x="224" y="549"/>
                  </a:lnTo>
                  <a:lnTo>
                    <a:pt x="215" y="545"/>
                  </a:lnTo>
                  <a:lnTo>
                    <a:pt x="210" y="536"/>
                  </a:lnTo>
                  <a:lnTo>
                    <a:pt x="206" y="527"/>
                  </a:lnTo>
                  <a:lnTo>
                    <a:pt x="206" y="522"/>
                  </a:lnTo>
                  <a:lnTo>
                    <a:pt x="210" y="514"/>
                  </a:lnTo>
                  <a:lnTo>
                    <a:pt x="210" y="509"/>
                  </a:lnTo>
                  <a:lnTo>
                    <a:pt x="215" y="505"/>
                  </a:lnTo>
                  <a:lnTo>
                    <a:pt x="215" y="496"/>
                  </a:lnTo>
                  <a:lnTo>
                    <a:pt x="215" y="491"/>
                  </a:lnTo>
                  <a:lnTo>
                    <a:pt x="215" y="487"/>
                  </a:lnTo>
                  <a:lnTo>
                    <a:pt x="206" y="487"/>
                  </a:lnTo>
                  <a:lnTo>
                    <a:pt x="202" y="487"/>
                  </a:lnTo>
                  <a:lnTo>
                    <a:pt x="202" y="496"/>
                  </a:lnTo>
                  <a:lnTo>
                    <a:pt x="202" y="505"/>
                  </a:lnTo>
                  <a:lnTo>
                    <a:pt x="202" y="509"/>
                  </a:lnTo>
                  <a:lnTo>
                    <a:pt x="202" y="518"/>
                  </a:lnTo>
                  <a:lnTo>
                    <a:pt x="197" y="522"/>
                  </a:lnTo>
                  <a:lnTo>
                    <a:pt x="189" y="527"/>
                  </a:lnTo>
                  <a:lnTo>
                    <a:pt x="184" y="531"/>
                  </a:lnTo>
                  <a:lnTo>
                    <a:pt x="180" y="536"/>
                  </a:lnTo>
                  <a:lnTo>
                    <a:pt x="175" y="531"/>
                  </a:lnTo>
                  <a:lnTo>
                    <a:pt x="167" y="522"/>
                  </a:lnTo>
                  <a:lnTo>
                    <a:pt x="158" y="518"/>
                  </a:lnTo>
                  <a:lnTo>
                    <a:pt x="153" y="514"/>
                  </a:lnTo>
                  <a:lnTo>
                    <a:pt x="145" y="500"/>
                  </a:lnTo>
                  <a:lnTo>
                    <a:pt x="153" y="491"/>
                  </a:lnTo>
                  <a:lnTo>
                    <a:pt x="162" y="483"/>
                  </a:lnTo>
                  <a:lnTo>
                    <a:pt x="167" y="478"/>
                  </a:lnTo>
                  <a:lnTo>
                    <a:pt x="167" y="474"/>
                  </a:lnTo>
                  <a:lnTo>
                    <a:pt x="162" y="469"/>
                  </a:lnTo>
                  <a:lnTo>
                    <a:pt x="153" y="465"/>
                  </a:lnTo>
                  <a:lnTo>
                    <a:pt x="149" y="469"/>
                  </a:lnTo>
                  <a:lnTo>
                    <a:pt x="140" y="474"/>
                  </a:lnTo>
                  <a:lnTo>
                    <a:pt x="132" y="474"/>
                  </a:lnTo>
                  <a:lnTo>
                    <a:pt x="127" y="474"/>
                  </a:lnTo>
                  <a:lnTo>
                    <a:pt x="123" y="478"/>
                  </a:lnTo>
                  <a:lnTo>
                    <a:pt x="118" y="478"/>
                  </a:lnTo>
                  <a:lnTo>
                    <a:pt x="114" y="474"/>
                  </a:lnTo>
                  <a:lnTo>
                    <a:pt x="110" y="465"/>
                  </a:lnTo>
                  <a:lnTo>
                    <a:pt x="101" y="456"/>
                  </a:lnTo>
                  <a:lnTo>
                    <a:pt x="97" y="443"/>
                  </a:lnTo>
                  <a:lnTo>
                    <a:pt x="92" y="434"/>
                  </a:lnTo>
                  <a:lnTo>
                    <a:pt x="92" y="430"/>
                  </a:lnTo>
                  <a:lnTo>
                    <a:pt x="92" y="421"/>
                  </a:lnTo>
                  <a:lnTo>
                    <a:pt x="92" y="416"/>
                  </a:lnTo>
                  <a:lnTo>
                    <a:pt x="92" y="407"/>
                  </a:lnTo>
                  <a:lnTo>
                    <a:pt x="92" y="403"/>
                  </a:lnTo>
                  <a:lnTo>
                    <a:pt x="83" y="399"/>
                  </a:lnTo>
                  <a:lnTo>
                    <a:pt x="70" y="394"/>
                  </a:lnTo>
                  <a:lnTo>
                    <a:pt x="62" y="390"/>
                  </a:lnTo>
                  <a:lnTo>
                    <a:pt x="53" y="381"/>
                  </a:lnTo>
                  <a:lnTo>
                    <a:pt x="48" y="368"/>
                  </a:lnTo>
                  <a:lnTo>
                    <a:pt x="48" y="359"/>
                  </a:lnTo>
                  <a:lnTo>
                    <a:pt x="53" y="350"/>
                  </a:lnTo>
                  <a:lnTo>
                    <a:pt x="53" y="337"/>
                  </a:lnTo>
                  <a:lnTo>
                    <a:pt x="57" y="332"/>
                  </a:lnTo>
                  <a:lnTo>
                    <a:pt x="66" y="332"/>
                  </a:lnTo>
                  <a:lnTo>
                    <a:pt x="70" y="332"/>
                  </a:lnTo>
                  <a:lnTo>
                    <a:pt x="66" y="319"/>
                  </a:lnTo>
                  <a:lnTo>
                    <a:pt x="66" y="315"/>
                  </a:lnTo>
                  <a:lnTo>
                    <a:pt x="62" y="310"/>
                  </a:lnTo>
                  <a:lnTo>
                    <a:pt x="57" y="306"/>
                  </a:lnTo>
                  <a:lnTo>
                    <a:pt x="53" y="301"/>
                  </a:lnTo>
                  <a:lnTo>
                    <a:pt x="40" y="301"/>
                  </a:lnTo>
                  <a:lnTo>
                    <a:pt x="31" y="297"/>
                  </a:lnTo>
                  <a:lnTo>
                    <a:pt x="22" y="297"/>
                  </a:lnTo>
                  <a:lnTo>
                    <a:pt x="22" y="288"/>
                  </a:lnTo>
                  <a:lnTo>
                    <a:pt x="22" y="284"/>
                  </a:lnTo>
                  <a:lnTo>
                    <a:pt x="22" y="279"/>
                  </a:lnTo>
                  <a:lnTo>
                    <a:pt x="18" y="279"/>
                  </a:lnTo>
                  <a:lnTo>
                    <a:pt x="9" y="279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5" y="266"/>
                  </a:lnTo>
                  <a:lnTo>
                    <a:pt x="9" y="261"/>
                  </a:lnTo>
                  <a:lnTo>
                    <a:pt x="22" y="257"/>
                  </a:lnTo>
                  <a:lnTo>
                    <a:pt x="31" y="257"/>
                  </a:lnTo>
                  <a:lnTo>
                    <a:pt x="35" y="257"/>
                  </a:lnTo>
                  <a:lnTo>
                    <a:pt x="44" y="257"/>
                  </a:lnTo>
                  <a:lnTo>
                    <a:pt x="53" y="253"/>
                  </a:lnTo>
                  <a:lnTo>
                    <a:pt x="62" y="253"/>
                  </a:lnTo>
                  <a:lnTo>
                    <a:pt x="70" y="253"/>
                  </a:lnTo>
                  <a:lnTo>
                    <a:pt x="79" y="248"/>
                  </a:lnTo>
                  <a:lnTo>
                    <a:pt x="83" y="248"/>
                  </a:lnTo>
                  <a:lnTo>
                    <a:pt x="88" y="235"/>
                  </a:lnTo>
                  <a:lnTo>
                    <a:pt x="97" y="226"/>
                  </a:lnTo>
                  <a:lnTo>
                    <a:pt x="97" y="222"/>
                  </a:lnTo>
                  <a:lnTo>
                    <a:pt x="101" y="213"/>
                  </a:lnTo>
                  <a:lnTo>
                    <a:pt x="105" y="213"/>
                  </a:lnTo>
                  <a:lnTo>
                    <a:pt x="110" y="217"/>
                  </a:lnTo>
                  <a:lnTo>
                    <a:pt x="114" y="217"/>
                  </a:lnTo>
                  <a:lnTo>
                    <a:pt x="114" y="208"/>
                  </a:lnTo>
                  <a:lnTo>
                    <a:pt x="114" y="200"/>
                  </a:lnTo>
                  <a:lnTo>
                    <a:pt x="110" y="200"/>
                  </a:lnTo>
                  <a:lnTo>
                    <a:pt x="101" y="200"/>
                  </a:lnTo>
                  <a:lnTo>
                    <a:pt x="97" y="200"/>
                  </a:lnTo>
                  <a:lnTo>
                    <a:pt x="88" y="200"/>
                  </a:lnTo>
                  <a:lnTo>
                    <a:pt x="83" y="200"/>
                  </a:lnTo>
                  <a:lnTo>
                    <a:pt x="79" y="204"/>
                  </a:lnTo>
                  <a:lnTo>
                    <a:pt x="70" y="204"/>
                  </a:lnTo>
                  <a:lnTo>
                    <a:pt x="66" y="204"/>
                  </a:lnTo>
                  <a:lnTo>
                    <a:pt x="66" y="195"/>
                  </a:lnTo>
                  <a:lnTo>
                    <a:pt x="66" y="191"/>
                  </a:lnTo>
                  <a:lnTo>
                    <a:pt x="66" y="186"/>
                  </a:lnTo>
                  <a:lnTo>
                    <a:pt x="66" y="177"/>
                  </a:lnTo>
                  <a:lnTo>
                    <a:pt x="57" y="173"/>
                  </a:lnTo>
                  <a:lnTo>
                    <a:pt x="57" y="164"/>
                  </a:lnTo>
                  <a:lnTo>
                    <a:pt x="57" y="155"/>
                  </a:lnTo>
                  <a:lnTo>
                    <a:pt x="57" y="142"/>
                  </a:lnTo>
                  <a:lnTo>
                    <a:pt x="62" y="138"/>
                  </a:lnTo>
                  <a:lnTo>
                    <a:pt x="62" y="129"/>
                  </a:lnTo>
                  <a:lnTo>
                    <a:pt x="62" y="120"/>
                  </a:lnTo>
                  <a:lnTo>
                    <a:pt x="70" y="107"/>
                  </a:lnTo>
                  <a:lnTo>
                    <a:pt x="75" y="98"/>
                  </a:lnTo>
                  <a:lnTo>
                    <a:pt x="83" y="89"/>
                  </a:lnTo>
                  <a:lnTo>
                    <a:pt x="92" y="80"/>
                  </a:lnTo>
                  <a:lnTo>
                    <a:pt x="92" y="76"/>
                  </a:lnTo>
                  <a:lnTo>
                    <a:pt x="105" y="76"/>
                  </a:lnTo>
                  <a:lnTo>
                    <a:pt x="110" y="71"/>
                  </a:lnTo>
                  <a:lnTo>
                    <a:pt x="118" y="76"/>
                  </a:lnTo>
                  <a:lnTo>
                    <a:pt x="127" y="80"/>
                  </a:lnTo>
                  <a:lnTo>
                    <a:pt x="132" y="80"/>
                  </a:lnTo>
                  <a:lnTo>
                    <a:pt x="136" y="80"/>
                  </a:lnTo>
                  <a:lnTo>
                    <a:pt x="140" y="71"/>
                  </a:lnTo>
                  <a:lnTo>
                    <a:pt x="140" y="67"/>
                  </a:lnTo>
                  <a:lnTo>
                    <a:pt x="145" y="54"/>
                  </a:lnTo>
                  <a:lnTo>
                    <a:pt x="149" y="49"/>
                  </a:lnTo>
                  <a:lnTo>
                    <a:pt x="153" y="40"/>
                  </a:lnTo>
                  <a:lnTo>
                    <a:pt x="149" y="36"/>
                  </a:lnTo>
                  <a:lnTo>
                    <a:pt x="149" y="27"/>
                  </a:lnTo>
                  <a:lnTo>
                    <a:pt x="153" y="23"/>
                  </a:lnTo>
                  <a:lnTo>
                    <a:pt x="153" y="18"/>
                  </a:lnTo>
                  <a:lnTo>
                    <a:pt x="158" y="9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5" y="5"/>
                  </a:lnTo>
                  <a:lnTo>
                    <a:pt x="184" y="5"/>
                  </a:lnTo>
                  <a:lnTo>
                    <a:pt x="189" y="5"/>
                  </a:lnTo>
                  <a:lnTo>
                    <a:pt x="197" y="0"/>
                  </a:lnTo>
                  <a:lnTo>
                    <a:pt x="210" y="9"/>
                  </a:lnTo>
                  <a:lnTo>
                    <a:pt x="219" y="14"/>
                  </a:lnTo>
                  <a:lnTo>
                    <a:pt x="237" y="14"/>
                  </a:lnTo>
                  <a:lnTo>
                    <a:pt x="250" y="18"/>
                  </a:lnTo>
                  <a:lnTo>
                    <a:pt x="259" y="18"/>
                  </a:lnTo>
                  <a:lnTo>
                    <a:pt x="267" y="23"/>
                  </a:lnTo>
                  <a:lnTo>
                    <a:pt x="272" y="27"/>
                  </a:lnTo>
                  <a:lnTo>
                    <a:pt x="276" y="36"/>
                  </a:lnTo>
                  <a:lnTo>
                    <a:pt x="280" y="40"/>
                  </a:lnTo>
                  <a:lnTo>
                    <a:pt x="294" y="45"/>
                  </a:lnTo>
                  <a:lnTo>
                    <a:pt x="302" y="49"/>
                  </a:lnTo>
                  <a:lnTo>
                    <a:pt x="320" y="49"/>
                  </a:lnTo>
                  <a:lnTo>
                    <a:pt x="342" y="54"/>
                  </a:lnTo>
                  <a:lnTo>
                    <a:pt x="359" y="58"/>
                  </a:lnTo>
                  <a:lnTo>
                    <a:pt x="377" y="62"/>
                  </a:lnTo>
                  <a:lnTo>
                    <a:pt x="386" y="62"/>
                  </a:lnTo>
                  <a:lnTo>
                    <a:pt x="390" y="58"/>
                  </a:lnTo>
                  <a:lnTo>
                    <a:pt x="399" y="58"/>
                  </a:lnTo>
                  <a:lnTo>
                    <a:pt x="407" y="58"/>
                  </a:lnTo>
                  <a:lnTo>
                    <a:pt x="412" y="58"/>
                  </a:lnTo>
                  <a:lnTo>
                    <a:pt x="416" y="71"/>
                  </a:lnTo>
                  <a:lnTo>
                    <a:pt x="416" y="98"/>
                  </a:lnTo>
                  <a:lnTo>
                    <a:pt x="421" y="102"/>
                  </a:lnTo>
                  <a:lnTo>
                    <a:pt x="425" y="98"/>
                  </a:lnTo>
                  <a:lnTo>
                    <a:pt x="429" y="93"/>
                  </a:lnTo>
                  <a:lnTo>
                    <a:pt x="438" y="89"/>
                  </a:lnTo>
                  <a:lnTo>
                    <a:pt x="442" y="89"/>
                  </a:lnTo>
                  <a:lnTo>
                    <a:pt x="442" y="93"/>
                  </a:lnTo>
                  <a:lnTo>
                    <a:pt x="447" y="98"/>
                  </a:lnTo>
                  <a:lnTo>
                    <a:pt x="442" y="102"/>
                  </a:lnTo>
                  <a:lnTo>
                    <a:pt x="438" y="102"/>
                  </a:lnTo>
                  <a:lnTo>
                    <a:pt x="434" y="107"/>
                  </a:lnTo>
                  <a:lnTo>
                    <a:pt x="434" y="111"/>
                  </a:lnTo>
                  <a:lnTo>
                    <a:pt x="438" y="116"/>
                  </a:lnTo>
                  <a:lnTo>
                    <a:pt x="438" y="120"/>
                  </a:lnTo>
                  <a:lnTo>
                    <a:pt x="434" y="124"/>
                  </a:lnTo>
                  <a:lnTo>
                    <a:pt x="434" y="133"/>
                  </a:lnTo>
                  <a:lnTo>
                    <a:pt x="434" y="142"/>
                  </a:lnTo>
                  <a:lnTo>
                    <a:pt x="434" y="146"/>
                  </a:lnTo>
                  <a:lnTo>
                    <a:pt x="425" y="160"/>
                  </a:lnTo>
                  <a:lnTo>
                    <a:pt x="425" y="169"/>
                  </a:lnTo>
                  <a:lnTo>
                    <a:pt x="425" y="173"/>
                  </a:lnTo>
                  <a:lnTo>
                    <a:pt x="425" y="186"/>
                  </a:lnTo>
                  <a:lnTo>
                    <a:pt x="429" y="195"/>
                  </a:lnTo>
                  <a:lnTo>
                    <a:pt x="434" y="204"/>
                  </a:lnTo>
                  <a:lnTo>
                    <a:pt x="429" y="208"/>
                  </a:lnTo>
                  <a:lnTo>
                    <a:pt x="425" y="217"/>
                  </a:lnTo>
                  <a:lnTo>
                    <a:pt x="425" y="226"/>
                  </a:lnTo>
                  <a:lnTo>
                    <a:pt x="425" y="231"/>
                  </a:lnTo>
                  <a:lnTo>
                    <a:pt x="429" y="235"/>
                  </a:lnTo>
                  <a:lnTo>
                    <a:pt x="429" y="244"/>
                  </a:lnTo>
                  <a:lnTo>
                    <a:pt x="429" y="253"/>
                  </a:lnTo>
                  <a:lnTo>
                    <a:pt x="425" y="257"/>
                  </a:lnTo>
                  <a:lnTo>
                    <a:pt x="421" y="261"/>
                  </a:lnTo>
                  <a:lnTo>
                    <a:pt x="416" y="266"/>
                  </a:lnTo>
                  <a:lnTo>
                    <a:pt x="412" y="275"/>
                  </a:lnTo>
                  <a:lnTo>
                    <a:pt x="412" y="279"/>
                  </a:lnTo>
                  <a:lnTo>
                    <a:pt x="407" y="284"/>
                  </a:lnTo>
                  <a:lnTo>
                    <a:pt x="412" y="288"/>
                  </a:lnTo>
                  <a:lnTo>
                    <a:pt x="412" y="292"/>
                  </a:lnTo>
                  <a:lnTo>
                    <a:pt x="421" y="301"/>
                  </a:lnTo>
                  <a:lnTo>
                    <a:pt x="425" y="306"/>
                  </a:lnTo>
                  <a:lnTo>
                    <a:pt x="429" y="315"/>
                  </a:lnTo>
                  <a:lnTo>
                    <a:pt x="442" y="323"/>
                  </a:lnTo>
                  <a:lnTo>
                    <a:pt x="451" y="332"/>
                  </a:lnTo>
                  <a:lnTo>
                    <a:pt x="456" y="337"/>
                  </a:lnTo>
                  <a:lnTo>
                    <a:pt x="464" y="341"/>
                  </a:lnTo>
                  <a:lnTo>
                    <a:pt x="473" y="341"/>
                  </a:lnTo>
                  <a:lnTo>
                    <a:pt x="473" y="346"/>
                  </a:lnTo>
                  <a:lnTo>
                    <a:pt x="473" y="350"/>
                  </a:lnTo>
                  <a:lnTo>
                    <a:pt x="473" y="354"/>
                  </a:lnTo>
                  <a:lnTo>
                    <a:pt x="473" y="359"/>
                  </a:lnTo>
                  <a:lnTo>
                    <a:pt x="473" y="363"/>
                  </a:lnTo>
                  <a:lnTo>
                    <a:pt x="478" y="368"/>
                  </a:lnTo>
                  <a:lnTo>
                    <a:pt x="482" y="376"/>
                  </a:lnTo>
                  <a:lnTo>
                    <a:pt x="482" y="381"/>
                  </a:lnTo>
                  <a:lnTo>
                    <a:pt x="486" y="385"/>
                  </a:lnTo>
                  <a:lnTo>
                    <a:pt x="491" y="390"/>
                  </a:lnTo>
                  <a:lnTo>
                    <a:pt x="495" y="390"/>
                  </a:lnTo>
                  <a:lnTo>
                    <a:pt x="499" y="390"/>
                  </a:lnTo>
                  <a:lnTo>
                    <a:pt x="508" y="385"/>
                  </a:lnTo>
                  <a:lnTo>
                    <a:pt x="513" y="385"/>
                  </a:lnTo>
                  <a:lnTo>
                    <a:pt x="521" y="385"/>
                  </a:lnTo>
                  <a:lnTo>
                    <a:pt x="526" y="381"/>
                  </a:lnTo>
                  <a:lnTo>
                    <a:pt x="530" y="381"/>
                  </a:lnTo>
                  <a:lnTo>
                    <a:pt x="534" y="385"/>
                  </a:lnTo>
                  <a:lnTo>
                    <a:pt x="534" y="390"/>
                  </a:lnTo>
                  <a:lnTo>
                    <a:pt x="539" y="394"/>
                  </a:lnTo>
                  <a:lnTo>
                    <a:pt x="543" y="399"/>
                  </a:lnTo>
                  <a:lnTo>
                    <a:pt x="556" y="403"/>
                  </a:lnTo>
                  <a:lnTo>
                    <a:pt x="561" y="407"/>
                  </a:lnTo>
                  <a:lnTo>
                    <a:pt x="565" y="412"/>
                  </a:lnTo>
                  <a:lnTo>
                    <a:pt x="565" y="421"/>
                  </a:lnTo>
                  <a:lnTo>
                    <a:pt x="565" y="430"/>
                  </a:lnTo>
                  <a:lnTo>
                    <a:pt x="569" y="438"/>
                  </a:lnTo>
                  <a:lnTo>
                    <a:pt x="561" y="443"/>
                  </a:lnTo>
                  <a:lnTo>
                    <a:pt x="556" y="452"/>
                  </a:lnTo>
                  <a:lnTo>
                    <a:pt x="548" y="456"/>
                  </a:lnTo>
                  <a:lnTo>
                    <a:pt x="543" y="461"/>
                  </a:lnTo>
                  <a:lnTo>
                    <a:pt x="534" y="456"/>
                  </a:lnTo>
                  <a:lnTo>
                    <a:pt x="526" y="452"/>
                  </a:lnTo>
                  <a:lnTo>
                    <a:pt x="513" y="447"/>
                  </a:lnTo>
                  <a:lnTo>
                    <a:pt x="504" y="443"/>
                  </a:lnTo>
                  <a:lnTo>
                    <a:pt x="499" y="438"/>
                  </a:lnTo>
                  <a:lnTo>
                    <a:pt x="499" y="434"/>
                  </a:lnTo>
                  <a:lnTo>
                    <a:pt x="495" y="430"/>
                  </a:lnTo>
                  <a:lnTo>
                    <a:pt x="491" y="425"/>
                  </a:lnTo>
                  <a:lnTo>
                    <a:pt x="482" y="425"/>
                  </a:lnTo>
                  <a:lnTo>
                    <a:pt x="473" y="425"/>
                  </a:lnTo>
                  <a:lnTo>
                    <a:pt x="469" y="430"/>
                  </a:lnTo>
                  <a:lnTo>
                    <a:pt x="464" y="434"/>
                  </a:lnTo>
                  <a:lnTo>
                    <a:pt x="460" y="438"/>
                  </a:lnTo>
                  <a:lnTo>
                    <a:pt x="456" y="443"/>
                  </a:lnTo>
                  <a:lnTo>
                    <a:pt x="451" y="443"/>
                  </a:lnTo>
                  <a:lnTo>
                    <a:pt x="442" y="443"/>
                  </a:lnTo>
                  <a:lnTo>
                    <a:pt x="438" y="447"/>
                  </a:lnTo>
                  <a:lnTo>
                    <a:pt x="434" y="456"/>
                  </a:lnTo>
                  <a:lnTo>
                    <a:pt x="425" y="461"/>
                  </a:lnTo>
                  <a:lnTo>
                    <a:pt x="416" y="465"/>
                  </a:lnTo>
                  <a:lnTo>
                    <a:pt x="407" y="474"/>
                  </a:lnTo>
                  <a:lnTo>
                    <a:pt x="399" y="474"/>
                  </a:lnTo>
                  <a:lnTo>
                    <a:pt x="390" y="474"/>
                  </a:lnTo>
                  <a:lnTo>
                    <a:pt x="381" y="483"/>
                  </a:lnTo>
                  <a:lnTo>
                    <a:pt x="377" y="487"/>
                  </a:lnTo>
                  <a:lnTo>
                    <a:pt x="381" y="491"/>
                  </a:lnTo>
                  <a:lnTo>
                    <a:pt x="386" y="496"/>
                  </a:lnTo>
                  <a:lnTo>
                    <a:pt x="386" y="505"/>
                  </a:lnTo>
                  <a:lnTo>
                    <a:pt x="381" y="509"/>
                  </a:lnTo>
                  <a:lnTo>
                    <a:pt x="377" y="514"/>
                  </a:lnTo>
                  <a:lnTo>
                    <a:pt x="377" y="518"/>
                  </a:lnTo>
                  <a:lnTo>
                    <a:pt x="372" y="518"/>
                  </a:lnTo>
                  <a:lnTo>
                    <a:pt x="372" y="514"/>
                  </a:lnTo>
                  <a:lnTo>
                    <a:pt x="364" y="518"/>
                  </a:lnTo>
                  <a:lnTo>
                    <a:pt x="359" y="522"/>
                  </a:lnTo>
                  <a:lnTo>
                    <a:pt x="355" y="527"/>
                  </a:lnTo>
                  <a:lnTo>
                    <a:pt x="351" y="531"/>
                  </a:lnTo>
                  <a:lnTo>
                    <a:pt x="346" y="540"/>
                  </a:lnTo>
                  <a:lnTo>
                    <a:pt x="346" y="545"/>
                  </a:lnTo>
                  <a:lnTo>
                    <a:pt x="346" y="540"/>
                  </a:lnTo>
                  <a:lnTo>
                    <a:pt x="329" y="545"/>
                  </a:lnTo>
                  <a:lnTo>
                    <a:pt x="324" y="553"/>
                  </a:lnTo>
                  <a:lnTo>
                    <a:pt x="324" y="562"/>
                  </a:lnTo>
                  <a:lnTo>
                    <a:pt x="320" y="571"/>
                  </a:lnTo>
                  <a:lnTo>
                    <a:pt x="320" y="576"/>
                  </a:lnTo>
                  <a:lnTo>
                    <a:pt x="315" y="576"/>
                  </a:lnTo>
                  <a:lnTo>
                    <a:pt x="307" y="571"/>
                  </a:lnTo>
                  <a:lnTo>
                    <a:pt x="302" y="571"/>
                  </a:lnTo>
                  <a:lnTo>
                    <a:pt x="298" y="576"/>
                  </a:lnTo>
                  <a:lnTo>
                    <a:pt x="294" y="580"/>
                  </a:lnTo>
                  <a:lnTo>
                    <a:pt x="294" y="584"/>
                  </a:lnTo>
                  <a:lnTo>
                    <a:pt x="289" y="589"/>
                  </a:lnTo>
                  <a:lnTo>
                    <a:pt x="285" y="598"/>
                  </a:lnTo>
                  <a:lnTo>
                    <a:pt x="285" y="602"/>
                  </a:lnTo>
                  <a:lnTo>
                    <a:pt x="272" y="602"/>
                  </a:lnTo>
                  <a:lnTo>
                    <a:pt x="263" y="602"/>
                  </a:lnTo>
                  <a:lnTo>
                    <a:pt x="254" y="598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04"/>
            <p:cNvSpPr>
              <a:spLocks/>
            </p:cNvSpPr>
            <p:nvPr/>
          </p:nvSpPr>
          <p:spPr bwMode="auto">
            <a:xfrm>
              <a:off x="2563" y="2688"/>
              <a:ext cx="311" cy="334"/>
            </a:xfrm>
            <a:custGeom>
              <a:avLst/>
              <a:gdLst>
                <a:gd name="T0" fmla="*/ 267 w 311"/>
                <a:gd name="T1" fmla="*/ 296 h 332"/>
                <a:gd name="T2" fmla="*/ 263 w 311"/>
                <a:gd name="T3" fmla="*/ 304 h 332"/>
                <a:gd name="T4" fmla="*/ 285 w 311"/>
                <a:gd name="T5" fmla="*/ 318 h 332"/>
                <a:gd name="T6" fmla="*/ 272 w 311"/>
                <a:gd name="T7" fmla="*/ 331 h 332"/>
                <a:gd name="T8" fmla="*/ 254 w 311"/>
                <a:gd name="T9" fmla="*/ 335 h 332"/>
                <a:gd name="T10" fmla="*/ 245 w 311"/>
                <a:gd name="T11" fmla="*/ 340 h 332"/>
                <a:gd name="T12" fmla="*/ 245 w 311"/>
                <a:gd name="T13" fmla="*/ 322 h 332"/>
                <a:gd name="T14" fmla="*/ 223 w 311"/>
                <a:gd name="T15" fmla="*/ 331 h 332"/>
                <a:gd name="T16" fmla="*/ 215 w 311"/>
                <a:gd name="T17" fmla="*/ 309 h 332"/>
                <a:gd name="T18" fmla="*/ 193 w 311"/>
                <a:gd name="T19" fmla="*/ 296 h 332"/>
                <a:gd name="T20" fmla="*/ 171 w 311"/>
                <a:gd name="T21" fmla="*/ 269 h 332"/>
                <a:gd name="T22" fmla="*/ 149 w 311"/>
                <a:gd name="T23" fmla="*/ 282 h 332"/>
                <a:gd name="T24" fmla="*/ 131 w 311"/>
                <a:gd name="T25" fmla="*/ 269 h 332"/>
                <a:gd name="T26" fmla="*/ 114 w 311"/>
                <a:gd name="T27" fmla="*/ 278 h 332"/>
                <a:gd name="T28" fmla="*/ 83 w 311"/>
                <a:gd name="T29" fmla="*/ 259 h 332"/>
                <a:gd name="T30" fmla="*/ 53 w 311"/>
                <a:gd name="T31" fmla="*/ 236 h 332"/>
                <a:gd name="T32" fmla="*/ 31 w 311"/>
                <a:gd name="T33" fmla="*/ 205 h 332"/>
                <a:gd name="T34" fmla="*/ 48 w 311"/>
                <a:gd name="T35" fmla="*/ 179 h 332"/>
                <a:gd name="T36" fmla="*/ 53 w 311"/>
                <a:gd name="T37" fmla="*/ 166 h 332"/>
                <a:gd name="T38" fmla="*/ 31 w 311"/>
                <a:gd name="T39" fmla="*/ 175 h 332"/>
                <a:gd name="T40" fmla="*/ 18 w 311"/>
                <a:gd name="T41" fmla="*/ 161 h 332"/>
                <a:gd name="T42" fmla="*/ 26 w 311"/>
                <a:gd name="T43" fmla="*/ 139 h 332"/>
                <a:gd name="T44" fmla="*/ 18 w 311"/>
                <a:gd name="T45" fmla="*/ 135 h 332"/>
                <a:gd name="T46" fmla="*/ 13 w 311"/>
                <a:gd name="T47" fmla="*/ 113 h 332"/>
                <a:gd name="T48" fmla="*/ 9 w 311"/>
                <a:gd name="T49" fmla="*/ 99 h 332"/>
                <a:gd name="T50" fmla="*/ 31 w 311"/>
                <a:gd name="T51" fmla="*/ 76 h 332"/>
                <a:gd name="T52" fmla="*/ 48 w 311"/>
                <a:gd name="T53" fmla="*/ 76 h 332"/>
                <a:gd name="T54" fmla="*/ 61 w 311"/>
                <a:gd name="T55" fmla="*/ 54 h 332"/>
                <a:gd name="T56" fmla="*/ 66 w 311"/>
                <a:gd name="T57" fmla="*/ 23 h 332"/>
                <a:gd name="T58" fmla="*/ 88 w 311"/>
                <a:gd name="T59" fmla="*/ 5 h 332"/>
                <a:gd name="T60" fmla="*/ 110 w 311"/>
                <a:gd name="T61" fmla="*/ 9 h 332"/>
                <a:gd name="T62" fmla="*/ 127 w 311"/>
                <a:gd name="T63" fmla="*/ 5 h 332"/>
                <a:gd name="T64" fmla="*/ 140 w 311"/>
                <a:gd name="T65" fmla="*/ 23 h 332"/>
                <a:gd name="T66" fmla="*/ 162 w 311"/>
                <a:gd name="T67" fmla="*/ 18 h 332"/>
                <a:gd name="T68" fmla="*/ 193 w 311"/>
                <a:gd name="T69" fmla="*/ 23 h 332"/>
                <a:gd name="T70" fmla="*/ 215 w 311"/>
                <a:gd name="T71" fmla="*/ 27 h 332"/>
                <a:gd name="T72" fmla="*/ 232 w 311"/>
                <a:gd name="T73" fmla="*/ 14 h 332"/>
                <a:gd name="T74" fmla="*/ 258 w 311"/>
                <a:gd name="T75" fmla="*/ 27 h 332"/>
                <a:gd name="T76" fmla="*/ 280 w 311"/>
                <a:gd name="T77" fmla="*/ 40 h 332"/>
                <a:gd name="T78" fmla="*/ 285 w 311"/>
                <a:gd name="T79" fmla="*/ 67 h 332"/>
                <a:gd name="T80" fmla="*/ 258 w 311"/>
                <a:gd name="T81" fmla="*/ 90 h 332"/>
                <a:gd name="T82" fmla="*/ 254 w 311"/>
                <a:gd name="T83" fmla="*/ 113 h 332"/>
                <a:gd name="T84" fmla="*/ 228 w 311"/>
                <a:gd name="T85" fmla="*/ 144 h 332"/>
                <a:gd name="T86" fmla="*/ 254 w 311"/>
                <a:gd name="T87" fmla="*/ 148 h 332"/>
                <a:gd name="T88" fmla="*/ 263 w 311"/>
                <a:gd name="T89" fmla="*/ 166 h 332"/>
                <a:gd name="T90" fmla="*/ 258 w 311"/>
                <a:gd name="T91" fmla="*/ 179 h 332"/>
                <a:gd name="T92" fmla="*/ 276 w 311"/>
                <a:gd name="T93" fmla="*/ 201 h 332"/>
                <a:gd name="T94" fmla="*/ 280 w 311"/>
                <a:gd name="T95" fmla="*/ 214 h 332"/>
                <a:gd name="T96" fmla="*/ 267 w 311"/>
                <a:gd name="T97" fmla="*/ 241 h 332"/>
                <a:gd name="T98" fmla="*/ 289 w 311"/>
                <a:gd name="T99" fmla="*/ 259 h 332"/>
                <a:gd name="T100" fmla="*/ 307 w 311"/>
                <a:gd name="T101" fmla="*/ 269 h 3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332">
                  <a:moveTo>
                    <a:pt x="311" y="270"/>
                  </a:moveTo>
                  <a:lnTo>
                    <a:pt x="293" y="275"/>
                  </a:lnTo>
                  <a:lnTo>
                    <a:pt x="280" y="284"/>
                  </a:lnTo>
                  <a:lnTo>
                    <a:pt x="267" y="284"/>
                  </a:lnTo>
                  <a:lnTo>
                    <a:pt x="263" y="284"/>
                  </a:lnTo>
                  <a:lnTo>
                    <a:pt x="258" y="288"/>
                  </a:lnTo>
                  <a:lnTo>
                    <a:pt x="258" y="292"/>
                  </a:lnTo>
                  <a:lnTo>
                    <a:pt x="263" y="292"/>
                  </a:lnTo>
                  <a:lnTo>
                    <a:pt x="267" y="292"/>
                  </a:lnTo>
                  <a:lnTo>
                    <a:pt x="276" y="297"/>
                  </a:lnTo>
                  <a:lnTo>
                    <a:pt x="280" y="297"/>
                  </a:lnTo>
                  <a:lnTo>
                    <a:pt x="285" y="306"/>
                  </a:lnTo>
                  <a:lnTo>
                    <a:pt x="285" y="310"/>
                  </a:lnTo>
                  <a:lnTo>
                    <a:pt x="280" y="315"/>
                  </a:lnTo>
                  <a:lnTo>
                    <a:pt x="276" y="319"/>
                  </a:lnTo>
                  <a:lnTo>
                    <a:pt x="272" y="319"/>
                  </a:lnTo>
                  <a:lnTo>
                    <a:pt x="267" y="319"/>
                  </a:lnTo>
                  <a:lnTo>
                    <a:pt x="263" y="319"/>
                  </a:lnTo>
                  <a:lnTo>
                    <a:pt x="258" y="323"/>
                  </a:lnTo>
                  <a:lnTo>
                    <a:pt x="254" y="323"/>
                  </a:lnTo>
                  <a:lnTo>
                    <a:pt x="254" y="332"/>
                  </a:lnTo>
                  <a:lnTo>
                    <a:pt x="250" y="332"/>
                  </a:lnTo>
                  <a:lnTo>
                    <a:pt x="245" y="332"/>
                  </a:lnTo>
                  <a:lnTo>
                    <a:pt x="245" y="328"/>
                  </a:lnTo>
                  <a:lnTo>
                    <a:pt x="250" y="323"/>
                  </a:lnTo>
                  <a:lnTo>
                    <a:pt x="250" y="319"/>
                  </a:lnTo>
                  <a:lnTo>
                    <a:pt x="250" y="315"/>
                  </a:lnTo>
                  <a:lnTo>
                    <a:pt x="245" y="310"/>
                  </a:lnTo>
                  <a:lnTo>
                    <a:pt x="241" y="310"/>
                  </a:lnTo>
                  <a:lnTo>
                    <a:pt x="237" y="315"/>
                  </a:lnTo>
                  <a:lnTo>
                    <a:pt x="228" y="319"/>
                  </a:lnTo>
                  <a:lnTo>
                    <a:pt x="223" y="319"/>
                  </a:lnTo>
                  <a:lnTo>
                    <a:pt x="223" y="315"/>
                  </a:lnTo>
                  <a:lnTo>
                    <a:pt x="223" y="306"/>
                  </a:lnTo>
                  <a:lnTo>
                    <a:pt x="219" y="301"/>
                  </a:lnTo>
                  <a:lnTo>
                    <a:pt x="215" y="297"/>
                  </a:lnTo>
                  <a:lnTo>
                    <a:pt x="215" y="288"/>
                  </a:lnTo>
                  <a:lnTo>
                    <a:pt x="210" y="284"/>
                  </a:lnTo>
                  <a:lnTo>
                    <a:pt x="201" y="284"/>
                  </a:lnTo>
                  <a:lnTo>
                    <a:pt x="193" y="284"/>
                  </a:lnTo>
                  <a:lnTo>
                    <a:pt x="188" y="279"/>
                  </a:lnTo>
                  <a:lnTo>
                    <a:pt x="188" y="266"/>
                  </a:lnTo>
                  <a:lnTo>
                    <a:pt x="180" y="257"/>
                  </a:lnTo>
                  <a:lnTo>
                    <a:pt x="171" y="257"/>
                  </a:lnTo>
                  <a:lnTo>
                    <a:pt x="166" y="261"/>
                  </a:lnTo>
                  <a:lnTo>
                    <a:pt x="162" y="266"/>
                  </a:lnTo>
                  <a:lnTo>
                    <a:pt x="158" y="266"/>
                  </a:lnTo>
                  <a:lnTo>
                    <a:pt x="149" y="270"/>
                  </a:lnTo>
                  <a:lnTo>
                    <a:pt x="145" y="261"/>
                  </a:lnTo>
                  <a:lnTo>
                    <a:pt x="140" y="257"/>
                  </a:lnTo>
                  <a:lnTo>
                    <a:pt x="136" y="257"/>
                  </a:lnTo>
                  <a:lnTo>
                    <a:pt x="131" y="257"/>
                  </a:lnTo>
                  <a:lnTo>
                    <a:pt x="127" y="257"/>
                  </a:lnTo>
                  <a:lnTo>
                    <a:pt x="123" y="257"/>
                  </a:lnTo>
                  <a:lnTo>
                    <a:pt x="118" y="261"/>
                  </a:lnTo>
                  <a:lnTo>
                    <a:pt x="114" y="266"/>
                  </a:lnTo>
                  <a:lnTo>
                    <a:pt x="105" y="261"/>
                  </a:lnTo>
                  <a:lnTo>
                    <a:pt x="101" y="257"/>
                  </a:lnTo>
                  <a:lnTo>
                    <a:pt x="88" y="248"/>
                  </a:lnTo>
                  <a:lnTo>
                    <a:pt x="83" y="248"/>
                  </a:lnTo>
                  <a:lnTo>
                    <a:pt x="75" y="239"/>
                  </a:lnTo>
                  <a:lnTo>
                    <a:pt x="70" y="230"/>
                  </a:lnTo>
                  <a:lnTo>
                    <a:pt x="61" y="235"/>
                  </a:lnTo>
                  <a:lnTo>
                    <a:pt x="53" y="230"/>
                  </a:lnTo>
                  <a:lnTo>
                    <a:pt x="48" y="222"/>
                  </a:lnTo>
                  <a:lnTo>
                    <a:pt x="39" y="217"/>
                  </a:lnTo>
                  <a:lnTo>
                    <a:pt x="35" y="204"/>
                  </a:lnTo>
                  <a:lnTo>
                    <a:pt x="31" y="199"/>
                  </a:lnTo>
                  <a:lnTo>
                    <a:pt x="31" y="191"/>
                  </a:lnTo>
                  <a:lnTo>
                    <a:pt x="35" y="186"/>
                  </a:lnTo>
                  <a:lnTo>
                    <a:pt x="39" y="182"/>
                  </a:lnTo>
                  <a:lnTo>
                    <a:pt x="48" y="173"/>
                  </a:lnTo>
                  <a:lnTo>
                    <a:pt x="53" y="169"/>
                  </a:lnTo>
                  <a:lnTo>
                    <a:pt x="57" y="164"/>
                  </a:lnTo>
                  <a:lnTo>
                    <a:pt x="57" y="160"/>
                  </a:lnTo>
                  <a:lnTo>
                    <a:pt x="53" y="160"/>
                  </a:lnTo>
                  <a:lnTo>
                    <a:pt x="48" y="164"/>
                  </a:lnTo>
                  <a:lnTo>
                    <a:pt x="44" y="164"/>
                  </a:lnTo>
                  <a:lnTo>
                    <a:pt x="35" y="169"/>
                  </a:lnTo>
                  <a:lnTo>
                    <a:pt x="31" y="169"/>
                  </a:lnTo>
                  <a:lnTo>
                    <a:pt x="22" y="169"/>
                  </a:lnTo>
                  <a:lnTo>
                    <a:pt x="22" y="164"/>
                  </a:lnTo>
                  <a:lnTo>
                    <a:pt x="18" y="160"/>
                  </a:lnTo>
                  <a:lnTo>
                    <a:pt x="18" y="155"/>
                  </a:lnTo>
                  <a:lnTo>
                    <a:pt x="22" y="146"/>
                  </a:lnTo>
                  <a:lnTo>
                    <a:pt x="26" y="142"/>
                  </a:lnTo>
                  <a:lnTo>
                    <a:pt x="31" y="138"/>
                  </a:lnTo>
                  <a:lnTo>
                    <a:pt x="26" y="133"/>
                  </a:lnTo>
                  <a:lnTo>
                    <a:pt x="26" y="129"/>
                  </a:lnTo>
                  <a:lnTo>
                    <a:pt x="22" y="133"/>
                  </a:lnTo>
                  <a:lnTo>
                    <a:pt x="18" y="133"/>
                  </a:lnTo>
                  <a:lnTo>
                    <a:pt x="18" y="129"/>
                  </a:lnTo>
                  <a:lnTo>
                    <a:pt x="13" y="120"/>
                  </a:lnTo>
                  <a:lnTo>
                    <a:pt x="13" y="115"/>
                  </a:lnTo>
                  <a:lnTo>
                    <a:pt x="13" y="111"/>
                  </a:lnTo>
                  <a:lnTo>
                    <a:pt x="13" y="107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4" y="98"/>
                  </a:lnTo>
                  <a:lnTo>
                    <a:pt x="9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0"/>
                  </a:lnTo>
                  <a:lnTo>
                    <a:pt x="31" y="76"/>
                  </a:lnTo>
                  <a:lnTo>
                    <a:pt x="35" y="71"/>
                  </a:lnTo>
                  <a:lnTo>
                    <a:pt x="39" y="71"/>
                  </a:lnTo>
                  <a:lnTo>
                    <a:pt x="44" y="76"/>
                  </a:lnTo>
                  <a:lnTo>
                    <a:pt x="48" y="76"/>
                  </a:lnTo>
                  <a:lnTo>
                    <a:pt x="57" y="80"/>
                  </a:lnTo>
                  <a:lnTo>
                    <a:pt x="70" y="76"/>
                  </a:lnTo>
                  <a:lnTo>
                    <a:pt x="66" y="62"/>
                  </a:lnTo>
                  <a:lnTo>
                    <a:pt x="61" y="54"/>
                  </a:lnTo>
                  <a:lnTo>
                    <a:pt x="57" y="49"/>
                  </a:lnTo>
                  <a:lnTo>
                    <a:pt x="53" y="36"/>
                  </a:lnTo>
                  <a:lnTo>
                    <a:pt x="57" y="27"/>
                  </a:lnTo>
                  <a:lnTo>
                    <a:pt x="66" y="23"/>
                  </a:lnTo>
                  <a:lnTo>
                    <a:pt x="70" y="18"/>
                  </a:lnTo>
                  <a:lnTo>
                    <a:pt x="79" y="14"/>
                  </a:lnTo>
                  <a:lnTo>
                    <a:pt x="83" y="9"/>
                  </a:lnTo>
                  <a:lnTo>
                    <a:pt x="88" y="5"/>
                  </a:lnTo>
                  <a:lnTo>
                    <a:pt x="92" y="5"/>
                  </a:lnTo>
                  <a:lnTo>
                    <a:pt x="96" y="5"/>
                  </a:lnTo>
                  <a:lnTo>
                    <a:pt x="105" y="9"/>
                  </a:lnTo>
                  <a:lnTo>
                    <a:pt x="110" y="9"/>
                  </a:lnTo>
                  <a:lnTo>
                    <a:pt x="114" y="5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7" y="5"/>
                  </a:lnTo>
                  <a:lnTo>
                    <a:pt x="131" y="9"/>
                  </a:lnTo>
                  <a:lnTo>
                    <a:pt x="131" y="14"/>
                  </a:lnTo>
                  <a:lnTo>
                    <a:pt x="136" y="23"/>
                  </a:lnTo>
                  <a:lnTo>
                    <a:pt x="140" y="23"/>
                  </a:lnTo>
                  <a:lnTo>
                    <a:pt x="145" y="18"/>
                  </a:lnTo>
                  <a:lnTo>
                    <a:pt x="149" y="18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71" y="14"/>
                  </a:lnTo>
                  <a:lnTo>
                    <a:pt x="180" y="18"/>
                  </a:lnTo>
                  <a:lnTo>
                    <a:pt x="188" y="23"/>
                  </a:lnTo>
                  <a:lnTo>
                    <a:pt x="193" y="23"/>
                  </a:lnTo>
                  <a:lnTo>
                    <a:pt x="197" y="18"/>
                  </a:lnTo>
                  <a:lnTo>
                    <a:pt x="201" y="23"/>
                  </a:lnTo>
                  <a:lnTo>
                    <a:pt x="206" y="27"/>
                  </a:lnTo>
                  <a:lnTo>
                    <a:pt x="215" y="27"/>
                  </a:lnTo>
                  <a:lnTo>
                    <a:pt x="219" y="27"/>
                  </a:lnTo>
                  <a:lnTo>
                    <a:pt x="223" y="23"/>
                  </a:lnTo>
                  <a:lnTo>
                    <a:pt x="228" y="18"/>
                  </a:lnTo>
                  <a:lnTo>
                    <a:pt x="232" y="14"/>
                  </a:lnTo>
                  <a:lnTo>
                    <a:pt x="237" y="18"/>
                  </a:lnTo>
                  <a:lnTo>
                    <a:pt x="241" y="23"/>
                  </a:lnTo>
                  <a:lnTo>
                    <a:pt x="250" y="23"/>
                  </a:lnTo>
                  <a:lnTo>
                    <a:pt x="258" y="27"/>
                  </a:lnTo>
                  <a:lnTo>
                    <a:pt x="267" y="27"/>
                  </a:lnTo>
                  <a:lnTo>
                    <a:pt x="272" y="27"/>
                  </a:lnTo>
                  <a:lnTo>
                    <a:pt x="276" y="31"/>
                  </a:lnTo>
                  <a:lnTo>
                    <a:pt x="280" y="40"/>
                  </a:lnTo>
                  <a:lnTo>
                    <a:pt x="280" y="45"/>
                  </a:lnTo>
                  <a:lnTo>
                    <a:pt x="280" y="54"/>
                  </a:lnTo>
                  <a:lnTo>
                    <a:pt x="285" y="62"/>
                  </a:lnTo>
                  <a:lnTo>
                    <a:pt x="285" y="67"/>
                  </a:lnTo>
                  <a:lnTo>
                    <a:pt x="280" y="71"/>
                  </a:lnTo>
                  <a:lnTo>
                    <a:pt x="272" y="76"/>
                  </a:lnTo>
                  <a:lnTo>
                    <a:pt x="263" y="80"/>
                  </a:lnTo>
                  <a:lnTo>
                    <a:pt x="258" y="84"/>
                  </a:lnTo>
                  <a:lnTo>
                    <a:pt x="254" y="84"/>
                  </a:lnTo>
                  <a:lnTo>
                    <a:pt x="250" y="93"/>
                  </a:lnTo>
                  <a:lnTo>
                    <a:pt x="254" y="102"/>
                  </a:lnTo>
                  <a:lnTo>
                    <a:pt x="254" y="107"/>
                  </a:lnTo>
                  <a:lnTo>
                    <a:pt x="254" y="111"/>
                  </a:lnTo>
                  <a:lnTo>
                    <a:pt x="254" y="115"/>
                  </a:lnTo>
                  <a:lnTo>
                    <a:pt x="250" y="120"/>
                  </a:lnTo>
                  <a:lnTo>
                    <a:pt x="228" y="138"/>
                  </a:lnTo>
                  <a:lnTo>
                    <a:pt x="232" y="146"/>
                  </a:lnTo>
                  <a:lnTo>
                    <a:pt x="237" y="146"/>
                  </a:lnTo>
                  <a:lnTo>
                    <a:pt x="245" y="142"/>
                  </a:lnTo>
                  <a:lnTo>
                    <a:pt x="254" y="142"/>
                  </a:lnTo>
                  <a:lnTo>
                    <a:pt x="258" y="142"/>
                  </a:lnTo>
                  <a:lnTo>
                    <a:pt x="263" y="146"/>
                  </a:lnTo>
                  <a:lnTo>
                    <a:pt x="263" y="155"/>
                  </a:lnTo>
                  <a:lnTo>
                    <a:pt x="263" y="160"/>
                  </a:lnTo>
                  <a:lnTo>
                    <a:pt x="258" y="160"/>
                  </a:lnTo>
                  <a:lnTo>
                    <a:pt x="254" y="164"/>
                  </a:lnTo>
                  <a:lnTo>
                    <a:pt x="258" y="169"/>
                  </a:lnTo>
                  <a:lnTo>
                    <a:pt x="258" y="173"/>
                  </a:lnTo>
                  <a:lnTo>
                    <a:pt x="263" y="177"/>
                  </a:lnTo>
                  <a:lnTo>
                    <a:pt x="263" y="186"/>
                  </a:lnTo>
                  <a:lnTo>
                    <a:pt x="267" y="191"/>
                  </a:lnTo>
                  <a:lnTo>
                    <a:pt x="276" y="195"/>
                  </a:lnTo>
                  <a:lnTo>
                    <a:pt x="280" y="195"/>
                  </a:lnTo>
                  <a:lnTo>
                    <a:pt x="285" y="199"/>
                  </a:lnTo>
                  <a:lnTo>
                    <a:pt x="285" y="204"/>
                  </a:lnTo>
                  <a:lnTo>
                    <a:pt x="280" y="208"/>
                  </a:lnTo>
                  <a:lnTo>
                    <a:pt x="276" y="217"/>
                  </a:lnTo>
                  <a:lnTo>
                    <a:pt x="272" y="222"/>
                  </a:lnTo>
                  <a:lnTo>
                    <a:pt x="267" y="230"/>
                  </a:lnTo>
                  <a:lnTo>
                    <a:pt x="267" y="235"/>
                  </a:lnTo>
                  <a:lnTo>
                    <a:pt x="272" y="239"/>
                  </a:lnTo>
                  <a:lnTo>
                    <a:pt x="280" y="248"/>
                  </a:lnTo>
                  <a:lnTo>
                    <a:pt x="285" y="248"/>
                  </a:lnTo>
                  <a:lnTo>
                    <a:pt x="289" y="248"/>
                  </a:lnTo>
                  <a:lnTo>
                    <a:pt x="298" y="244"/>
                  </a:lnTo>
                  <a:lnTo>
                    <a:pt x="302" y="248"/>
                  </a:lnTo>
                  <a:lnTo>
                    <a:pt x="307" y="253"/>
                  </a:lnTo>
                  <a:lnTo>
                    <a:pt x="307" y="257"/>
                  </a:lnTo>
                  <a:lnTo>
                    <a:pt x="311" y="266"/>
                  </a:lnTo>
                  <a:lnTo>
                    <a:pt x="311" y="270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2278" y="2955"/>
              <a:ext cx="285" cy="374"/>
            </a:xfrm>
            <a:custGeom>
              <a:avLst/>
              <a:gdLst>
                <a:gd name="T0" fmla="*/ 281 w 285"/>
                <a:gd name="T1" fmla="*/ 336 h 371"/>
                <a:gd name="T2" fmla="*/ 276 w 285"/>
                <a:gd name="T3" fmla="*/ 367 h 371"/>
                <a:gd name="T4" fmla="*/ 259 w 285"/>
                <a:gd name="T5" fmla="*/ 371 h 371"/>
                <a:gd name="T6" fmla="*/ 241 w 285"/>
                <a:gd name="T7" fmla="*/ 358 h 371"/>
                <a:gd name="T8" fmla="*/ 228 w 285"/>
                <a:gd name="T9" fmla="*/ 358 h 371"/>
                <a:gd name="T10" fmla="*/ 211 w 285"/>
                <a:gd name="T11" fmla="*/ 367 h 371"/>
                <a:gd name="T12" fmla="*/ 189 w 285"/>
                <a:gd name="T13" fmla="*/ 367 h 371"/>
                <a:gd name="T14" fmla="*/ 176 w 285"/>
                <a:gd name="T15" fmla="*/ 371 h 371"/>
                <a:gd name="T16" fmla="*/ 162 w 285"/>
                <a:gd name="T17" fmla="*/ 375 h 371"/>
                <a:gd name="T18" fmla="*/ 158 w 285"/>
                <a:gd name="T19" fmla="*/ 349 h 371"/>
                <a:gd name="T20" fmla="*/ 136 w 285"/>
                <a:gd name="T21" fmla="*/ 336 h 371"/>
                <a:gd name="T22" fmla="*/ 127 w 285"/>
                <a:gd name="T23" fmla="*/ 322 h 371"/>
                <a:gd name="T24" fmla="*/ 114 w 285"/>
                <a:gd name="T25" fmla="*/ 322 h 371"/>
                <a:gd name="T26" fmla="*/ 92 w 285"/>
                <a:gd name="T27" fmla="*/ 327 h 371"/>
                <a:gd name="T28" fmla="*/ 79 w 285"/>
                <a:gd name="T29" fmla="*/ 322 h 371"/>
                <a:gd name="T30" fmla="*/ 71 w 285"/>
                <a:gd name="T31" fmla="*/ 305 h 371"/>
                <a:gd name="T32" fmla="*/ 66 w 285"/>
                <a:gd name="T33" fmla="*/ 291 h 371"/>
                <a:gd name="T34" fmla="*/ 66 w 285"/>
                <a:gd name="T35" fmla="*/ 278 h 371"/>
                <a:gd name="T36" fmla="*/ 44 w 285"/>
                <a:gd name="T37" fmla="*/ 269 h 371"/>
                <a:gd name="T38" fmla="*/ 18 w 285"/>
                <a:gd name="T39" fmla="*/ 243 h 371"/>
                <a:gd name="T40" fmla="*/ 5 w 285"/>
                <a:gd name="T41" fmla="*/ 225 h 371"/>
                <a:gd name="T42" fmla="*/ 5 w 285"/>
                <a:gd name="T43" fmla="*/ 212 h 371"/>
                <a:gd name="T44" fmla="*/ 18 w 285"/>
                <a:gd name="T45" fmla="*/ 194 h 371"/>
                <a:gd name="T46" fmla="*/ 22 w 285"/>
                <a:gd name="T47" fmla="*/ 168 h 371"/>
                <a:gd name="T48" fmla="*/ 18 w 285"/>
                <a:gd name="T49" fmla="*/ 150 h 371"/>
                <a:gd name="T50" fmla="*/ 22 w 285"/>
                <a:gd name="T51" fmla="*/ 128 h 371"/>
                <a:gd name="T52" fmla="*/ 18 w 285"/>
                <a:gd name="T53" fmla="*/ 102 h 371"/>
                <a:gd name="T54" fmla="*/ 27 w 285"/>
                <a:gd name="T55" fmla="*/ 75 h 371"/>
                <a:gd name="T56" fmla="*/ 53 w 285"/>
                <a:gd name="T57" fmla="*/ 75 h 371"/>
                <a:gd name="T58" fmla="*/ 75 w 285"/>
                <a:gd name="T59" fmla="*/ 66 h 371"/>
                <a:gd name="T60" fmla="*/ 97 w 285"/>
                <a:gd name="T61" fmla="*/ 57 h 371"/>
                <a:gd name="T62" fmla="*/ 110 w 285"/>
                <a:gd name="T63" fmla="*/ 53 h 371"/>
                <a:gd name="T64" fmla="*/ 123 w 285"/>
                <a:gd name="T65" fmla="*/ 44 h 371"/>
                <a:gd name="T66" fmla="*/ 149 w 285"/>
                <a:gd name="T67" fmla="*/ 31 h 371"/>
                <a:gd name="T68" fmla="*/ 176 w 285"/>
                <a:gd name="T69" fmla="*/ 13 h 371"/>
                <a:gd name="T70" fmla="*/ 211 w 285"/>
                <a:gd name="T71" fmla="*/ 4 h 371"/>
                <a:gd name="T72" fmla="*/ 224 w 285"/>
                <a:gd name="T73" fmla="*/ 22 h 371"/>
                <a:gd name="T74" fmla="*/ 219 w 285"/>
                <a:gd name="T75" fmla="*/ 35 h 371"/>
                <a:gd name="T76" fmla="*/ 211 w 285"/>
                <a:gd name="T77" fmla="*/ 49 h 371"/>
                <a:gd name="T78" fmla="*/ 206 w 285"/>
                <a:gd name="T79" fmla="*/ 66 h 371"/>
                <a:gd name="T80" fmla="*/ 215 w 285"/>
                <a:gd name="T81" fmla="*/ 93 h 371"/>
                <a:gd name="T82" fmla="*/ 224 w 285"/>
                <a:gd name="T83" fmla="*/ 115 h 371"/>
                <a:gd name="T84" fmla="*/ 224 w 285"/>
                <a:gd name="T85" fmla="*/ 141 h 371"/>
                <a:gd name="T86" fmla="*/ 215 w 285"/>
                <a:gd name="T87" fmla="*/ 159 h 371"/>
                <a:gd name="T88" fmla="*/ 228 w 285"/>
                <a:gd name="T89" fmla="*/ 168 h 371"/>
                <a:gd name="T90" fmla="*/ 250 w 285"/>
                <a:gd name="T91" fmla="*/ 172 h 371"/>
                <a:gd name="T92" fmla="*/ 250 w 285"/>
                <a:gd name="T93" fmla="*/ 194 h 371"/>
                <a:gd name="T94" fmla="*/ 246 w 285"/>
                <a:gd name="T95" fmla="*/ 216 h 371"/>
                <a:gd name="T96" fmla="*/ 246 w 285"/>
                <a:gd name="T97" fmla="*/ 238 h 371"/>
                <a:gd name="T98" fmla="*/ 246 w 285"/>
                <a:gd name="T99" fmla="*/ 256 h 371"/>
                <a:gd name="T100" fmla="*/ 250 w 285"/>
                <a:gd name="T101" fmla="*/ 274 h 371"/>
                <a:gd name="T102" fmla="*/ 263 w 285"/>
                <a:gd name="T103" fmla="*/ 269 h 371"/>
                <a:gd name="T104" fmla="*/ 276 w 285"/>
                <a:gd name="T105" fmla="*/ 260 h 371"/>
                <a:gd name="T106" fmla="*/ 281 w 285"/>
                <a:gd name="T107" fmla="*/ 278 h 371"/>
                <a:gd name="T108" fmla="*/ 272 w 285"/>
                <a:gd name="T109" fmla="*/ 287 h 371"/>
                <a:gd name="T110" fmla="*/ 259 w 285"/>
                <a:gd name="T111" fmla="*/ 291 h 371"/>
                <a:gd name="T112" fmla="*/ 268 w 285"/>
                <a:gd name="T113" fmla="*/ 300 h 371"/>
                <a:gd name="T114" fmla="*/ 276 w 285"/>
                <a:gd name="T115" fmla="*/ 305 h 371"/>
                <a:gd name="T116" fmla="*/ 285 w 285"/>
                <a:gd name="T117" fmla="*/ 313 h 3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5" h="371">
                  <a:moveTo>
                    <a:pt x="285" y="309"/>
                  </a:moveTo>
                  <a:lnTo>
                    <a:pt x="285" y="318"/>
                  </a:lnTo>
                  <a:lnTo>
                    <a:pt x="281" y="332"/>
                  </a:lnTo>
                  <a:lnTo>
                    <a:pt x="281" y="340"/>
                  </a:lnTo>
                  <a:lnTo>
                    <a:pt x="276" y="354"/>
                  </a:lnTo>
                  <a:lnTo>
                    <a:pt x="276" y="363"/>
                  </a:lnTo>
                  <a:lnTo>
                    <a:pt x="272" y="371"/>
                  </a:lnTo>
                  <a:lnTo>
                    <a:pt x="268" y="371"/>
                  </a:lnTo>
                  <a:lnTo>
                    <a:pt x="259" y="367"/>
                  </a:lnTo>
                  <a:lnTo>
                    <a:pt x="254" y="363"/>
                  </a:lnTo>
                  <a:lnTo>
                    <a:pt x="246" y="358"/>
                  </a:lnTo>
                  <a:lnTo>
                    <a:pt x="241" y="354"/>
                  </a:lnTo>
                  <a:lnTo>
                    <a:pt x="237" y="354"/>
                  </a:lnTo>
                  <a:lnTo>
                    <a:pt x="233" y="354"/>
                  </a:lnTo>
                  <a:lnTo>
                    <a:pt x="228" y="354"/>
                  </a:lnTo>
                  <a:lnTo>
                    <a:pt x="224" y="358"/>
                  </a:lnTo>
                  <a:lnTo>
                    <a:pt x="219" y="358"/>
                  </a:lnTo>
                  <a:lnTo>
                    <a:pt x="211" y="363"/>
                  </a:lnTo>
                  <a:lnTo>
                    <a:pt x="206" y="363"/>
                  </a:lnTo>
                  <a:lnTo>
                    <a:pt x="202" y="363"/>
                  </a:lnTo>
                  <a:lnTo>
                    <a:pt x="189" y="363"/>
                  </a:lnTo>
                  <a:lnTo>
                    <a:pt x="180" y="358"/>
                  </a:lnTo>
                  <a:lnTo>
                    <a:pt x="176" y="358"/>
                  </a:lnTo>
                  <a:lnTo>
                    <a:pt x="176" y="367"/>
                  </a:lnTo>
                  <a:lnTo>
                    <a:pt x="171" y="371"/>
                  </a:lnTo>
                  <a:lnTo>
                    <a:pt x="167" y="371"/>
                  </a:lnTo>
                  <a:lnTo>
                    <a:pt x="162" y="371"/>
                  </a:lnTo>
                  <a:lnTo>
                    <a:pt x="158" y="363"/>
                  </a:lnTo>
                  <a:lnTo>
                    <a:pt x="158" y="354"/>
                  </a:lnTo>
                  <a:lnTo>
                    <a:pt x="158" y="345"/>
                  </a:lnTo>
                  <a:lnTo>
                    <a:pt x="154" y="340"/>
                  </a:lnTo>
                  <a:lnTo>
                    <a:pt x="149" y="336"/>
                  </a:lnTo>
                  <a:lnTo>
                    <a:pt x="136" y="332"/>
                  </a:lnTo>
                  <a:lnTo>
                    <a:pt x="132" y="327"/>
                  </a:lnTo>
                  <a:lnTo>
                    <a:pt x="127" y="323"/>
                  </a:lnTo>
                  <a:lnTo>
                    <a:pt x="127" y="318"/>
                  </a:lnTo>
                  <a:lnTo>
                    <a:pt x="123" y="314"/>
                  </a:lnTo>
                  <a:lnTo>
                    <a:pt x="119" y="314"/>
                  </a:lnTo>
                  <a:lnTo>
                    <a:pt x="114" y="318"/>
                  </a:lnTo>
                  <a:lnTo>
                    <a:pt x="106" y="318"/>
                  </a:lnTo>
                  <a:lnTo>
                    <a:pt x="101" y="318"/>
                  </a:lnTo>
                  <a:lnTo>
                    <a:pt x="92" y="323"/>
                  </a:lnTo>
                  <a:lnTo>
                    <a:pt x="88" y="323"/>
                  </a:lnTo>
                  <a:lnTo>
                    <a:pt x="84" y="323"/>
                  </a:lnTo>
                  <a:lnTo>
                    <a:pt x="79" y="318"/>
                  </a:lnTo>
                  <a:lnTo>
                    <a:pt x="75" y="314"/>
                  </a:lnTo>
                  <a:lnTo>
                    <a:pt x="75" y="309"/>
                  </a:lnTo>
                  <a:lnTo>
                    <a:pt x="71" y="301"/>
                  </a:lnTo>
                  <a:lnTo>
                    <a:pt x="66" y="296"/>
                  </a:lnTo>
                  <a:lnTo>
                    <a:pt x="66" y="292"/>
                  </a:lnTo>
                  <a:lnTo>
                    <a:pt x="66" y="287"/>
                  </a:lnTo>
                  <a:lnTo>
                    <a:pt x="66" y="283"/>
                  </a:lnTo>
                  <a:lnTo>
                    <a:pt x="66" y="279"/>
                  </a:lnTo>
                  <a:lnTo>
                    <a:pt x="66" y="274"/>
                  </a:lnTo>
                  <a:lnTo>
                    <a:pt x="57" y="274"/>
                  </a:lnTo>
                  <a:lnTo>
                    <a:pt x="49" y="270"/>
                  </a:lnTo>
                  <a:lnTo>
                    <a:pt x="44" y="265"/>
                  </a:lnTo>
                  <a:lnTo>
                    <a:pt x="35" y="256"/>
                  </a:lnTo>
                  <a:lnTo>
                    <a:pt x="22" y="248"/>
                  </a:lnTo>
                  <a:lnTo>
                    <a:pt x="18" y="239"/>
                  </a:lnTo>
                  <a:lnTo>
                    <a:pt x="14" y="234"/>
                  </a:lnTo>
                  <a:lnTo>
                    <a:pt x="5" y="225"/>
                  </a:lnTo>
                  <a:lnTo>
                    <a:pt x="5" y="221"/>
                  </a:lnTo>
                  <a:lnTo>
                    <a:pt x="0" y="217"/>
                  </a:lnTo>
                  <a:lnTo>
                    <a:pt x="5" y="212"/>
                  </a:lnTo>
                  <a:lnTo>
                    <a:pt x="5" y="208"/>
                  </a:lnTo>
                  <a:lnTo>
                    <a:pt x="9" y="199"/>
                  </a:lnTo>
                  <a:lnTo>
                    <a:pt x="14" y="194"/>
                  </a:lnTo>
                  <a:lnTo>
                    <a:pt x="18" y="190"/>
                  </a:lnTo>
                  <a:lnTo>
                    <a:pt x="22" y="186"/>
                  </a:lnTo>
                  <a:lnTo>
                    <a:pt x="22" y="177"/>
                  </a:lnTo>
                  <a:lnTo>
                    <a:pt x="22" y="168"/>
                  </a:lnTo>
                  <a:lnTo>
                    <a:pt x="18" y="164"/>
                  </a:lnTo>
                  <a:lnTo>
                    <a:pt x="18" y="159"/>
                  </a:lnTo>
                  <a:lnTo>
                    <a:pt x="18" y="150"/>
                  </a:lnTo>
                  <a:lnTo>
                    <a:pt x="22" y="141"/>
                  </a:lnTo>
                  <a:lnTo>
                    <a:pt x="27" y="137"/>
                  </a:lnTo>
                  <a:lnTo>
                    <a:pt x="22" y="128"/>
                  </a:lnTo>
                  <a:lnTo>
                    <a:pt x="18" y="119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8" y="93"/>
                  </a:lnTo>
                  <a:lnTo>
                    <a:pt x="27" y="79"/>
                  </a:lnTo>
                  <a:lnTo>
                    <a:pt x="27" y="75"/>
                  </a:lnTo>
                  <a:lnTo>
                    <a:pt x="35" y="75"/>
                  </a:lnTo>
                  <a:lnTo>
                    <a:pt x="44" y="71"/>
                  </a:lnTo>
                  <a:lnTo>
                    <a:pt x="53" y="75"/>
                  </a:lnTo>
                  <a:lnTo>
                    <a:pt x="62" y="71"/>
                  </a:lnTo>
                  <a:lnTo>
                    <a:pt x="66" y="71"/>
                  </a:lnTo>
                  <a:lnTo>
                    <a:pt x="75" y="66"/>
                  </a:lnTo>
                  <a:lnTo>
                    <a:pt x="84" y="62"/>
                  </a:lnTo>
                  <a:lnTo>
                    <a:pt x="92" y="62"/>
                  </a:lnTo>
                  <a:lnTo>
                    <a:pt x="97" y="57"/>
                  </a:lnTo>
                  <a:lnTo>
                    <a:pt x="101" y="57"/>
                  </a:lnTo>
                  <a:lnTo>
                    <a:pt x="106" y="57"/>
                  </a:lnTo>
                  <a:lnTo>
                    <a:pt x="110" y="53"/>
                  </a:lnTo>
                  <a:lnTo>
                    <a:pt x="114" y="49"/>
                  </a:lnTo>
                  <a:lnTo>
                    <a:pt x="119" y="44"/>
                  </a:lnTo>
                  <a:lnTo>
                    <a:pt x="123" y="44"/>
                  </a:lnTo>
                  <a:lnTo>
                    <a:pt x="127" y="44"/>
                  </a:lnTo>
                  <a:lnTo>
                    <a:pt x="136" y="35"/>
                  </a:lnTo>
                  <a:lnTo>
                    <a:pt x="149" y="31"/>
                  </a:lnTo>
                  <a:lnTo>
                    <a:pt x="154" y="22"/>
                  </a:lnTo>
                  <a:lnTo>
                    <a:pt x="162" y="22"/>
                  </a:lnTo>
                  <a:lnTo>
                    <a:pt x="176" y="13"/>
                  </a:lnTo>
                  <a:lnTo>
                    <a:pt x="184" y="13"/>
                  </a:lnTo>
                  <a:lnTo>
                    <a:pt x="197" y="9"/>
                  </a:lnTo>
                  <a:lnTo>
                    <a:pt x="211" y="4"/>
                  </a:lnTo>
                  <a:lnTo>
                    <a:pt x="215" y="0"/>
                  </a:lnTo>
                  <a:lnTo>
                    <a:pt x="219" y="18"/>
                  </a:lnTo>
                  <a:lnTo>
                    <a:pt x="224" y="22"/>
                  </a:lnTo>
                  <a:lnTo>
                    <a:pt x="224" y="31"/>
                  </a:lnTo>
                  <a:lnTo>
                    <a:pt x="224" y="35"/>
                  </a:lnTo>
                  <a:lnTo>
                    <a:pt x="219" y="35"/>
                  </a:lnTo>
                  <a:lnTo>
                    <a:pt x="219" y="40"/>
                  </a:lnTo>
                  <a:lnTo>
                    <a:pt x="215" y="44"/>
                  </a:lnTo>
                  <a:lnTo>
                    <a:pt x="211" y="49"/>
                  </a:lnTo>
                  <a:lnTo>
                    <a:pt x="206" y="49"/>
                  </a:lnTo>
                  <a:lnTo>
                    <a:pt x="202" y="57"/>
                  </a:lnTo>
                  <a:lnTo>
                    <a:pt x="206" y="66"/>
                  </a:lnTo>
                  <a:lnTo>
                    <a:pt x="206" y="79"/>
                  </a:lnTo>
                  <a:lnTo>
                    <a:pt x="211" y="88"/>
                  </a:lnTo>
                  <a:lnTo>
                    <a:pt x="215" y="93"/>
                  </a:lnTo>
                  <a:lnTo>
                    <a:pt x="215" y="102"/>
                  </a:lnTo>
                  <a:lnTo>
                    <a:pt x="219" y="106"/>
                  </a:lnTo>
                  <a:lnTo>
                    <a:pt x="224" y="115"/>
                  </a:lnTo>
                  <a:lnTo>
                    <a:pt x="228" y="128"/>
                  </a:lnTo>
                  <a:lnTo>
                    <a:pt x="228" y="137"/>
                  </a:lnTo>
                  <a:lnTo>
                    <a:pt x="224" y="141"/>
                  </a:lnTo>
                  <a:lnTo>
                    <a:pt x="219" y="150"/>
                  </a:lnTo>
                  <a:lnTo>
                    <a:pt x="215" y="155"/>
                  </a:lnTo>
                  <a:lnTo>
                    <a:pt x="215" y="159"/>
                  </a:lnTo>
                  <a:lnTo>
                    <a:pt x="219" y="164"/>
                  </a:lnTo>
                  <a:lnTo>
                    <a:pt x="224" y="168"/>
                  </a:lnTo>
                  <a:lnTo>
                    <a:pt x="228" y="168"/>
                  </a:lnTo>
                  <a:lnTo>
                    <a:pt x="237" y="168"/>
                  </a:lnTo>
                  <a:lnTo>
                    <a:pt x="246" y="172"/>
                  </a:lnTo>
                  <a:lnTo>
                    <a:pt x="250" y="172"/>
                  </a:lnTo>
                  <a:lnTo>
                    <a:pt x="250" y="181"/>
                  </a:lnTo>
                  <a:lnTo>
                    <a:pt x="250" y="186"/>
                  </a:lnTo>
                  <a:lnTo>
                    <a:pt x="250" y="190"/>
                  </a:lnTo>
                  <a:lnTo>
                    <a:pt x="250" y="199"/>
                  </a:lnTo>
                  <a:lnTo>
                    <a:pt x="246" y="203"/>
                  </a:lnTo>
                  <a:lnTo>
                    <a:pt x="246" y="212"/>
                  </a:lnTo>
                  <a:lnTo>
                    <a:pt x="246" y="221"/>
                  </a:lnTo>
                  <a:lnTo>
                    <a:pt x="250" y="230"/>
                  </a:lnTo>
                  <a:lnTo>
                    <a:pt x="246" y="234"/>
                  </a:lnTo>
                  <a:lnTo>
                    <a:pt x="246" y="243"/>
                  </a:lnTo>
                  <a:lnTo>
                    <a:pt x="246" y="248"/>
                  </a:lnTo>
                  <a:lnTo>
                    <a:pt x="246" y="252"/>
                  </a:lnTo>
                  <a:lnTo>
                    <a:pt x="246" y="261"/>
                  </a:lnTo>
                  <a:lnTo>
                    <a:pt x="250" y="265"/>
                  </a:lnTo>
                  <a:lnTo>
                    <a:pt x="250" y="270"/>
                  </a:lnTo>
                  <a:lnTo>
                    <a:pt x="250" y="274"/>
                  </a:lnTo>
                  <a:lnTo>
                    <a:pt x="254" y="274"/>
                  </a:lnTo>
                  <a:lnTo>
                    <a:pt x="263" y="265"/>
                  </a:lnTo>
                  <a:lnTo>
                    <a:pt x="268" y="261"/>
                  </a:lnTo>
                  <a:lnTo>
                    <a:pt x="272" y="256"/>
                  </a:lnTo>
                  <a:lnTo>
                    <a:pt x="276" y="256"/>
                  </a:lnTo>
                  <a:lnTo>
                    <a:pt x="281" y="261"/>
                  </a:lnTo>
                  <a:lnTo>
                    <a:pt x="281" y="270"/>
                  </a:lnTo>
                  <a:lnTo>
                    <a:pt x="281" y="274"/>
                  </a:lnTo>
                  <a:lnTo>
                    <a:pt x="281" y="279"/>
                  </a:lnTo>
                  <a:lnTo>
                    <a:pt x="276" y="283"/>
                  </a:lnTo>
                  <a:lnTo>
                    <a:pt x="272" y="283"/>
                  </a:lnTo>
                  <a:lnTo>
                    <a:pt x="268" y="283"/>
                  </a:lnTo>
                  <a:lnTo>
                    <a:pt x="263" y="283"/>
                  </a:lnTo>
                  <a:lnTo>
                    <a:pt x="259" y="287"/>
                  </a:lnTo>
                  <a:lnTo>
                    <a:pt x="259" y="292"/>
                  </a:lnTo>
                  <a:lnTo>
                    <a:pt x="263" y="296"/>
                  </a:lnTo>
                  <a:lnTo>
                    <a:pt x="268" y="296"/>
                  </a:lnTo>
                  <a:lnTo>
                    <a:pt x="272" y="296"/>
                  </a:lnTo>
                  <a:lnTo>
                    <a:pt x="276" y="296"/>
                  </a:lnTo>
                  <a:lnTo>
                    <a:pt x="276" y="301"/>
                  </a:lnTo>
                  <a:lnTo>
                    <a:pt x="276" y="305"/>
                  </a:lnTo>
                  <a:lnTo>
                    <a:pt x="281" y="309"/>
                  </a:lnTo>
                  <a:lnTo>
                    <a:pt x="285" y="309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2068" y="2498"/>
              <a:ext cx="508" cy="533"/>
            </a:xfrm>
            <a:custGeom>
              <a:avLst/>
              <a:gdLst>
                <a:gd name="T0" fmla="*/ 22 w 508"/>
                <a:gd name="T1" fmla="*/ 365 h 531"/>
                <a:gd name="T2" fmla="*/ 27 w 508"/>
                <a:gd name="T3" fmla="*/ 334 h 531"/>
                <a:gd name="T4" fmla="*/ 53 w 508"/>
                <a:gd name="T5" fmla="*/ 325 h 531"/>
                <a:gd name="T6" fmla="*/ 70 w 508"/>
                <a:gd name="T7" fmla="*/ 298 h 531"/>
                <a:gd name="T8" fmla="*/ 101 w 508"/>
                <a:gd name="T9" fmla="*/ 294 h 531"/>
                <a:gd name="T10" fmla="*/ 132 w 508"/>
                <a:gd name="T11" fmla="*/ 280 h 531"/>
                <a:gd name="T12" fmla="*/ 123 w 508"/>
                <a:gd name="T13" fmla="*/ 258 h 531"/>
                <a:gd name="T14" fmla="*/ 140 w 508"/>
                <a:gd name="T15" fmla="*/ 241 h 531"/>
                <a:gd name="T16" fmla="*/ 162 w 508"/>
                <a:gd name="T17" fmla="*/ 241 h 531"/>
                <a:gd name="T18" fmla="*/ 184 w 508"/>
                <a:gd name="T19" fmla="*/ 250 h 531"/>
                <a:gd name="T20" fmla="*/ 202 w 508"/>
                <a:gd name="T21" fmla="*/ 227 h 531"/>
                <a:gd name="T22" fmla="*/ 180 w 508"/>
                <a:gd name="T23" fmla="*/ 214 h 531"/>
                <a:gd name="T24" fmla="*/ 184 w 508"/>
                <a:gd name="T25" fmla="*/ 188 h 531"/>
                <a:gd name="T26" fmla="*/ 167 w 508"/>
                <a:gd name="T27" fmla="*/ 165 h 531"/>
                <a:gd name="T28" fmla="*/ 175 w 508"/>
                <a:gd name="T29" fmla="*/ 129 h 531"/>
                <a:gd name="T30" fmla="*/ 197 w 508"/>
                <a:gd name="T31" fmla="*/ 93 h 531"/>
                <a:gd name="T32" fmla="*/ 189 w 508"/>
                <a:gd name="T33" fmla="*/ 67 h 531"/>
                <a:gd name="T34" fmla="*/ 180 w 508"/>
                <a:gd name="T35" fmla="*/ 31 h 531"/>
                <a:gd name="T36" fmla="*/ 158 w 508"/>
                <a:gd name="T37" fmla="*/ 14 h 531"/>
                <a:gd name="T38" fmla="*/ 175 w 508"/>
                <a:gd name="T39" fmla="*/ 0 h 531"/>
                <a:gd name="T40" fmla="*/ 202 w 508"/>
                <a:gd name="T41" fmla="*/ 22 h 531"/>
                <a:gd name="T42" fmla="*/ 224 w 508"/>
                <a:gd name="T43" fmla="*/ 36 h 531"/>
                <a:gd name="T44" fmla="*/ 224 w 508"/>
                <a:gd name="T45" fmla="*/ 67 h 531"/>
                <a:gd name="T46" fmla="*/ 219 w 508"/>
                <a:gd name="T47" fmla="*/ 84 h 531"/>
                <a:gd name="T48" fmla="*/ 232 w 508"/>
                <a:gd name="T49" fmla="*/ 93 h 531"/>
                <a:gd name="T50" fmla="*/ 245 w 508"/>
                <a:gd name="T51" fmla="*/ 102 h 531"/>
                <a:gd name="T52" fmla="*/ 263 w 508"/>
                <a:gd name="T53" fmla="*/ 106 h 531"/>
                <a:gd name="T54" fmla="*/ 285 w 508"/>
                <a:gd name="T55" fmla="*/ 106 h 531"/>
                <a:gd name="T56" fmla="*/ 289 w 508"/>
                <a:gd name="T57" fmla="*/ 143 h 531"/>
                <a:gd name="T58" fmla="*/ 320 w 508"/>
                <a:gd name="T59" fmla="*/ 157 h 531"/>
                <a:gd name="T60" fmla="*/ 342 w 508"/>
                <a:gd name="T61" fmla="*/ 157 h 531"/>
                <a:gd name="T62" fmla="*/ 351 w 508"/>
                <a:gd name="T63" fmla="*/ 179 h 531"/>
                <a:gd name="T64" fmla="*/ 372 w 508"/>
                <a:gd name="T65" fmla="*/ 165 h 531"/>
                <a:gd name="T66" fmla="*/ 399 w 508"/>
                <a:gd name="T67" fmla="*/ 188 h 531"/>
                <a:gd name="T68" fmla="*/ 412 w 508"/>
                <a:gd name="T69" fmla="*/ 219 h 531"/>
                <a:gd name="T70" fmla="*/ 438 w 508"/>
                <a:gd name="T71" fmla="*/ 232 h 531"/>
                <a:gd name="T72" fmla="*/ 438 w 508"/>
                <a:gd name="T73" fmla="*/ 258 h 531"/>
                <a:gd name="T74" fmla="*/ 460 w 508"/>
                <a:gd name="T75" fmla="*/ 272 h 531"/>
                <a:gd name="T76" fmla="*/ 491 w 508"/>
                <a:gd name="T77" fmla="*/ 285 h 531"/>
                <a:gd name="T78" fmla="*/ 508 w 508"/>
                <a:gd name="T79" fmla="*/ 307 h 531"/>
                <a:gd name="T80" fmla="*/ 486 w 508"/>
                <a:gd name="T81" fmla="*/ 338 h 531"/>
                <a:gd name="T82" fmla="*/ 495 w 508"/>
                <a:gd name="T83" fmla="*/ 365 h 531"/>
                <a:gd name="T84" fmla="*/ 478 w 508"/>
                <a:gd name="T85" fmla="*/ 387 h 531"/>
                <a:gd name="T86" fmla="*/ 443 w 508"/>
                <a:gd name="T87" fmla="*/ 395 h 531"/>
                <a:gd name="T88" fmla="*/ 425 w 508"/>
                <a:gd name="T89" fmla="*/ 401 h 531"/>
                <a:gd name="T90" fmla="*/ 403 w 508"/>
                <a:gd name="T91" fmla="*/ 415 h 531"/>
                <a:gd name="T92" fmla="*/ 412 w 508"/>
                <a:gd name="T93" fmla="*/ 446 h 531"/>
                <a:gd name="T94" fmla="*/ 407 w 508"/>
                <a:gd name="T95" fmla="*/ 477 h 531"/>
                <a:gd name="T96" fmla="*/ 359 w 508"/>
                <a:gd name="T97" fmla="*/ 499 h 531"/>
                <a:gd name="T98" fmla="*/ 324 w 508"/>
                <a:gd name="T99" fmla="*/ 517 h 531"/>
                <a:gd name="T100" fmla="*/ 302 w 508"/>
                <a:gd name="T101" fmla="*/ 530 h 531"/>
                <a:gd name="T102" fmla="*/ 263 w 508"/>
                <a:gd name="T103" fmla="*/ 543 h 531"/>
                <a:gd name="T104" fmla="*/ 237 w 508"/>
                <a:gd name="T105" fmla="*/ 525 h 531"/>
                <a:gd name="T106" fmla="*/ 241 w 508"/>
                <a:gd name="T107" fmla="*/ 503 h 531"/>
                <a:gd name="T108" fmla="*/ 241 w 508"/>
                <a:gd name="T109" fmla="*/ 490 h 531"/>
                <a:gd name="T110" fmla="*/ 219 w 508"/>
                <a:gd name="T111" fmla="*/ 472 h 531"/>
                <a:gd name="T112" fmla="*/ 189 w 508"/>
                <a:gd name="T113" fmla="*/ 463 h 531"/>
                <a:gd name="T114" fmla="*/ 105 w 508"/>
                <a:gd name="T115" fmla="*/ 450 h 531"/>
                <a:gd name="T116" fmla="*/ 70 w 508"/>
                <a:gd name="T117" fmla="*/ 424 h 531"/>
                <a:gd name="T118" fmla="*/ 13 w 508"/>
                <a:gd name="T119" fmla="*/ 409 h 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8" h="531">
                  <a:moveTo>
                    <a:pt x="5" y="372"/>
                  </a:moveTo>
                  <a:lnTo>
                    <a:pt x="13" y="372"/>
                  </a:lnTo>
                  <a:lnTo>
                    <a:pt x="18" y="372"/>
                  </a:lnTo>
                  <a:lnTo>
                    <a:pt x="22" y="367"/>
                  </a:lnTo>
                  <a:lnTo>
                    <a:pt x="22" y="359"/>
                  </a:lnTo>
                  <a:lnTo>
                    <a:pt x="27" y="354"/>
                  </a:lnTo>
                  <a:lnTo>
                    <a:pt x="27" y="345"/>
                  </a:lnTo>
                  <a:lnTo>
                    <a:pt x="27" y="341"/>
                  </a:lnTo>
                  <a:lnTo>
                    <a:pt x="31" y="332"/>
                  </a:lnTo>
                  <a:lnTo>
                    <a:pt x="27" y="328"/>
                  </a:lnTo>
                  <a:lnTo>
                    <a:pt x="31" y="319"/>
                  </a:lnTo>
                  <a:lnTo>
                    <a:pt x="35" y="314"/>
                  </a:lnTo>
                  <a:lnTo>
                    <a:pt x="44" y="314"/>
                  </a:lnTo>
                  <a:lnTo>
                    <a:pt x="48" y="319"/>
                  </a:lnTo>
                  <a:lnTo>
                    <a:pt x="53" y="319"/>
                  </a:lnTo>
                  <a:lnTo>
                    <a:pt x="57" y="319"/>
                  </a:lnTo>
                  <a:lnTo>
                    <a:pt x="66" y="314"/>
                  </a:lnTo>
                  <a:lnTo>
                    <a:pt x="70" y="310"/>
                  </a:lnTo>
                  <a:lnTo>
                    <a:pt x="70" y="301"/>
                  </a:lnTo>
                  <a:lnTo>
                    <a:pt x="70" y="292"/>
                  </a:lnTo>
                  <a:lnTo>
                    <a:pt x="75" y="288"/>
                  </a:lnTo>
                  <a:lnTo>
                    <a:pt x="75" y="283"/>
                  </a:lnTo>
                  <a:lnTo>
                    <a:pt x="83" y="288"/>
                  </a:lnTo>
                  <a:lnTo>
                    <a:pt x="92" y="288"/>
                  </a:lnTo>
                  <a:lnTo>
                    <a:pt x="101" y="288"/>
                  </a:lnTo>
                  <a:lnTo>
                    <a:pt x="105" y="288"/>
                  </a:lnTo>
                  <a:lnTo>
                    <a:pt x="110" y="288"/>
                  </a:lnTo>
                  <a:lnTo>
                    <a:pt x="114" y="283"/>
                  </a:lnTo>
                  <a:lnTo>
                    <a:pt x="127" y="279"/>
                  </a:lnTo>
                  <a:lnTo>
                    <a:pt x="132" y="274"/>
                  </a:lnTo>
                  <a:lnTo>
                    <a:pt x="132" y="266"/>
                  </a:lnTo>
                  <a:lnTo>
                    <a:pt x="136" y="261"/>
                  </a:lnTo>
                  <a:lnTo>
                    <a:pt x="132" y="257"/>
                  </a:lnTo>
                  <a:lnTo>
                    <a:pt x="123" y="257"/>
                  </a:lnTo>
                  <a:lnTo>
                    <a:pt x="123" y="252"/>
                  </a:lnTo>
                  <a:lnTo>
                    <a:pt x="123" y="248"/>
                  </a:lnTo>
                  <a:lnTo>
                    <a:pt x="127" y="244"/>
                  </a:lnTo>
                  <a:lnTo>
                    <a:pt x="132" y="244"/>
                  </a:lnTo>
                  <a:lnTo>
                    <a:pt x="136" y="239"/>
                  </a:lnTo>
                  <a:lnTo>
                    <a:pt x="140" y="235"/>
                  </a:lnTo>
                  <a:lnTo>
                    <a:pt x="145" y="230"/>
                  </a:lnTo>
                  <a:lnTo>
                    <a:pt x="149" y="230"/>
                  </a:lnTo>
                  <a:lnTo>
                    <a:pt x="154" y="230"/>
                  </a:lnTo>
                  <a:lnTo>
                    <a:pt x="162" y="230"/>
                  </a:lnTo>
                  <a:lnTo>
                    <a:pt x="162" y="235"/>
                  </a:lnTo>
                  <a:lnTo>
                    <a:pt x="167" y="239"/>
                  </a:lnTo>
                  <a:lnTo>
                    <a:pt x="171" y="235"/>
                  </a:lnTo>
                  <a:lnTo>
                    <a:pt x="175" y="235"/>
                  </a:lnTo>
                  <a:lnTo>
                    <a:pt x="180" y="239"/>
                  </a:lnTo>
                  <a:lnTo>
                    <a:pt x="184" y="244"/>
                  </a:lnTo>
                  <a:lnTo>
                    <a:pt x="189" y="239"/>
                  </a:lnTo>
                  <a:lnTo>
                    <a:pt x="193" y="239"/>
                  </a:lnTo>
                  <a:lnTo>
                    <a:pt x="197" y="230"/>
                  </a:lnTo>
                  <a:lnTo>
                    <a:pt x="202" y="226"/>
                  </a:lnTo>
                  <a:lnTo>
                    <a:pt x="202" y="221"/>
                  </a:lnTo>
                  <a:lnTo>
                    <a:pt x="197" y="217"/>
                  </a:lnTo>
                  <a:lnTo>
                    <a:pt x="197" y="213"/>
                  </a:lnTo>
                  <a:lnTo>
                    <a:pt x="193" y="213"/>
                  </a:lnTo>
                  <a:lnTo>
                    <a:pt x="184" y="208"/>
                  </a:lnTo>
                  <a:lnTo>
                    <a:pt x="180" y="208"/>
                  </a:lnTo>
                  <a:lnTo>
                    <a:pt x="171" y="204"/>
                  </a:lnTo>
                  <a:lnTo>
                    <a:pt x="180" y="199"/>
                  </a:lnTo>
                  <a:lnTo>
                    <a:pt x="184" y="190"/>
                  </a:lnTo>
                  <a:lnTo>
                    <a:pt x="184" y="186"/>
                  </a:lnTo>
                  <a:lnTo>
                    <a:pt x="184" y="182"/>
                  </a:lnTo>
                  <a:lnTo>
                    <a:pt x="184" y="177"/>
                  </a:lnTo>
                  <a:lnTo>
                    <a:pt x="180" y="168"/>
                  </a:lnTo>
                  <a:lnTo>
                    <a:pt x="171" y="164"/>
                  </a:lnTo>
                  <a:lnTo>
                    <a:pt x="167" y="164"/>
                  </a:lnTo>
                  <a:lnTo>
                    <a:pt x="167" y="159"/>
                  </a:lnTo>
                  <a:lnTo>
                    <a:pt x="162" y="151"/>
                  </a:lnTo>
                  <a:lnTo>
                    <a:pt x="162" y="146"/>
                  </a:lnTo>
                  <a:lnTo>
                    <a:pt x="162" y="142"/>
                  </a:lnTo>
                  <a:lnTo>
                    <a:pt x="171" y="137"/>
                  </a:lnTo>
                  <a:lnTo>
                    <a:pt x="175" y="129"/>
                  </a:lnTo>
                  <a:lnTo>
                    <a:pt x="180" y="124"/>
                  </a:lnTo>
                  <a:lnTo>
                    <a:pt x="189" y="115"/>
                  </a:lnTo>
                  <a:lnTo>
                    <a:pt x="189" y="106"/>
                  </a:lnTo>
                  <a:lnTo>
                    <a:pt x="197" y="102"/>
                  </a:lnTo>
                  <a:lnTo>
                    <a:pt x="197" y="93"/>
                  </a:lnTo>
                  <a:lnTo>
                    <a:pt x="197" y="89"/>
                  </a:lnTo>
                  <a:lnTo>
                    <a:pt x="193" y="84"/>
                  </a:lnTo>
                  <a:lnTo>
                    <a:pt x="193" y="80"/>
                  </a:lnTo>
                  <a:lnTo>
                    <a:pt x="189" y="75"/>
                  </a:lnTo>
                  <a:lnTo>
                    <a:pt x="189" y="67"/>
                  </a:lnTo>
                  <a:lnTo>
                    <a:pt x="189" y="62"/>
                  </a:lnTo>
                  <a:lnTo>
                    <a:pt x="189" y="53"/>
                  </a:lnTo>
                  <a:lnTo>
                    <a:pt x="189" y="49"/>
                  </a:lnTo>
                  <a:lnTo>
                    <a:pt x="184" y="36"/>
                  </a:lnTo>
                  <a:lnTo>
                    <a:pt x="180" y="31"/>
                  </a:lnTo>
                  <a:lnTo>
                    <a:pt x="180" y="27"/>
                  </a:lnTo>
                  <a:lnTo>
                    <a:pt x="175" y="22"/>
                  </a:lnTo>
                  <a:lnTo>
                    <a:pt x="171" y="18"/>
                  </a:lnTo>
                  <a:lnTo>
                    <a:pt x="167" y="14"/>
                  </a:lnTo>
                  <a:lnTo>
                    <a:pt x="158" y="14"/>
                  </a:lnTo>
                  <a:lnTo>
                    <a:pt x="158" y="9"/>
                  </a:lnTo>
                  <a:lnTo>
                    <a:pt x="158" y="5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75" y="9"/>
                  </a:lnTo>
                  <a:lnTo>
                    <a:pt x="180" y="18"/>
                  </a:lnTo>
                  <a:lnTo>
                    <a:pt x="184" y="27"/>
                  </a:lnTo>
                  <a:lnTo>
                    <a:pt x="193" y="22"/>
                  </a:lnTo>
                  <a:lnTo>
                    <a:pt x="202" y="22"/>
                  </a:lnTo>
                  <a:lnTo>
                    <a:pt x="206" y="27"/>
                  </a:lnTo>
                  <a:lnTo>
                    <a:pt x="206" y="31"/>
                  </a:lnTo>
                  <a:lnTo>
                    <a:pt x="210" y="31"/>
                  </a:lnTo>
                  <a:lnTo>
                    <a:pt x="219" y="36"/>
                  </a:lnTo>
                  <a:lnTo>
                    <a:pt x="224" y="36"/>
                  </a:lnTo>
                  <a:lnTo>
                    <a:pt x="224" y="40"/>
                  </a:lnTo>
                  <a:lnTo>
                    <a:pt x="224" y="49"/>
                  </a:lnTo>
                  <a:lnTo>
                    <a:pt x="224" y="53"/>
                  </a:lnTo>
                  <a:lnTo>
                    <a:pt x="224" y="58"/>
                  </a:lnTo>
                  <a:lnTo>
                    <a:pt x="224" y="67"/>
                  </a:lnTo>
                  <a:lnTo>
                    <a:pt x="215" y="67"/>
                  </a:lnTo>
                  <a:lnTo>
                    <a:pt x="215" y="71"/>
                  </a:lnTo>
                  <a:lnTo>
                    <a:pt x="215" y="75"/>
                  </a:lnTo>
                  <a:lnTo>
                    <a:pt x="215" y="80"/>
                  </a:lnTo>
                  <a:lnTo>
                    <a:pt x="219" y="84"/>
                  </a:lnTo>
                  <a:lnTo>
                    <a:pt x="224" y="89"/>
                  </a:lnTo>
                  <a:lnTo>
                    <a:pt x="228" y="93"/>
                  </a:lnTo>
                  <a:lnTo>
                    <a:pt x="228" y="98"/>
                  </a:lnTo>
                  <a:lnTo>
                    <a:pt x="232" y="98"/>
                  </a:lnTo>
                  <a:lnTo>
                    <a:pt x="232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93"/>
                  </a:lnTo>
                  <a:lnTo>
                    <a:pt x="245" y="98"/>
                  </a:lnTo>
                  <a:lnTo>
                    <a:pt x="245" y="102"/>
                  </a:lnTo>
                  <a:lnTo>
                    <a:pt x="250" y="106"/>
                  </a:lnTo>
                  <a:lnTo>
                    <a:pt x="254" y="106"/>
                  </a:lnTo>
                  <a:lnTo>
                    <a:pt x="259" y="106"/>
                  </a:lnTo>
                  <a:lnTo>
                    <a:pt x="259" y="102"/>
                  </a:lnTo>
                  <a:lnTo>
                    <a:pt x="263" y="106"/>
                  </a:lnTo>
                  <a:lnTo>
                    <a:pt x="267" y="111"/>
                  </a:lnTo>
                  <a:lnTo>
                    <a:pt x="276" y="115"/>
                  </a:lnTo>
                  <a:lnTo>
                    <a:pt x="281" y="111"/>
                  </a:lnTo>
                  <a:lnTo>
                    <a:pt x="281" y="106"/>
                  </a:lnTo>
                  <a:lnTo>
                    <a:pt x="285" y="106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5" y="120"/>
                  </a:lnTo>
                  <a:lnTo>
                    <a:pt x="285" y="124"/>
                  </a:lnTo>
                  <a:lnTo>
                    <a:pt x="289" y="137"/>
                  </a:lnTo>
                  <a:lnTo>
                    <a:pt x="298" y="146"/>
                  </a:lnTo>
                  <a:lnTo>
                    <a:pt x="311" y="155"/>
                  </a:lnTo>
                  <a:lnTo>
                    <a:pt x="311" y="151"/>
                  </a:lnTo>
                  <a:lnTo>
                    <a:pt x="316" y="151"/>
                  </a:lnTo>
                  <a:lnTo>
                    <a:pt x="320" y="151"/>
                  </a:lnTo>
                  <a:lnTo>
                    <a:pt x="324" y="146"/>
                  </a:lnTo>
                  <a:lnTo>
                    <a:pt x="329" y="146"/>
                  </a:lnTo>
                  <a:lnTo>
                    <a:pt x="333" y="146"/>
                  </a:lnTo>
                  <a:lnTo>
                    <a:pt x="337" y="146"/>
                  </a:lnTo>
                  <a:lnTo>
                    <a:pt x="342" y="151"/>
                  </a:lnTo>
                  <a:lnTo>
                    <a:pt x="342" y="155"/>
                  </a:lnTo>
                  <a:lnTo>
                    <a:pt x="346" y="155"/>
                  </a:lnTo>
                  <a:lnTo>
                    <a:pt x="346" y="164"/>
                  </a:lnTo>
                  <a:lnTo>
                    <a:pt x="346" y="168"/>
                  </a:lnTo>
                  <a:lnTo>
                    <a:pt x="351" y="173"/>
                  </a:lnTo>
                  <a:lnTo>
                    <a:pt x="355" y="173"/>
                  </a:lnTo>
                  <a:lnTo>
                    <a:pt x="359" y="168"/>
                  </a:lnTo>
                  <a:lnTo>
                    <a:pt x="364" y="164"/>
                  </a:lnTo>
                  <a:lnTo>
                    <a:pt x="368" y="159"/>
                  </a:lnTo>
                  <a:lnTo>
                    <a:pt x="372" y="159"/>
                  </a:lnTo>
                  <a:lnTo>
                    <a:pt x="377" y="164"/>
                  </a:lnTo>
                  <a:lnTo>
                    <a:pt x="377" y="173"/>
                  </a:lnTo>
                  <a:lnTo>
                    <a:pt x="386" y="173"/>
                  </a:lnTo>
                  <a:lnTo>
                    <a:pt x="390" y="177"/>
                  </a:lnTo>
                  <a:lnTo>
                    <a:pt x="399" y="182"/>
                  </a:lnTo>
                  <a:lnTo>
                    <a:pt x="403" y="186"/>
                  </a:lnTo>
                  <a:lnTo>
                    <a:pt x="403" y="195"/>
                  </a:lnTo>
                  <a:lnTo>
                    <a:pt x="403" y="204"/>
                  </a:lnTo>
                  <a:lnTo>
                    <a:pt x="407" y="208"/>
                  </a:lnTo>
                  <a:lnTo>
                    <a:pt x="412" y="213"/>
                  </a:lnTo>
                  <a:lnTo>
                    <a:pt x="416" y="217"/>
                  </a:lnTo>
                  <a:lnTo>
                    <a:pt x="421" y="217"/>
                  </a:lnTo>
                  <a:lnTo>
                    <a:pt x="421" y="221"/>
                  </a:lnTo>
                  <a:lnTo>
                    <a:pt x="429" y="226"/>
                  </a:lnTo>
                  <a:lnTo>
                    <a:pt x="438" y="226"/>
                  </a:lnTo>
                  <a:lnTo>
                    <a:pt x="443" y="226"/>
                  </a:lnTo>
                  <a:lnTo>
                    <a:pt x="438" y="235"/>
                  </a:lnTo>
                  <a:lnTo>
                    <a:pt x="438" y="239"/>
                  </a:lnTo>
                  <a:lnTo>
                    <a:pt x="438" y="244"/>
                  </a:lnTo>
                  <a:lnTo>
                    <a:pt x="438" y="252"/>
                  </a:lnTo>
                  <a:lnTo>
                    <a:pt x="438" y="257"/>
                  </a:lnTo>
                  <a:lnTo>
                    <a:pt x="443" y="257"/>
                  </a:lnTo>
                  <a:lnTo>
                    <a:pt x="451" y="257"/>
                  </a:lnTo>
                  <a:lnTo>
                    <a:pt x="460" y="261"/>
                  </a:lnTo>
                  <a:lnTo>
                    <a:pt x="460" y="266"/>
                  </a:lnTo>
                  <a:lnTo>
                    <a:pt x="464" y="270"/>
                  </a:lnTo>
                  <a:lnTo>
                    <a:pt x="464" y="283"/>
                  </a:lnTo>
                  <a:lnTo>
                    <a:pt x="473" y="283"/>
                  </a:lnTo>
                  <a:lnTo>
                    <a:pt x="482" y="283"/>
                  </a:lnTo>
                  <a:lnTo>
                    <a:pt x="491" y="279"/>
                  </a:lnTo>
                  <a:lnTo>
                    <a:pt x="499" y="288"/>
                  </a:lnTo>
                  <a:lnTo>
                    <a:pt x="495" y="292"/>
                  </a:lnTo>
                  <a:lnTo>
                    <a:pt x="499" y="292"/>
                  </a:lnTo>
                  <a:lnTo>
                    <a:pt x="508" y="297"/>
                  </a:lnTo>
                  <a:lnTo>
                    <a:pt x="508" y="301"/>
                  </a:lnTo>
                  <a:lnTo>
                    <a:pt x="508" y="305"/>
                  </a:lnTo>
                  <a:lnTo>
                    <a:pt x="495" y="305"/>
                  </a:lnTo>
                  <a:lnTo>
                    <a:pt x="491" y="314"/>
                  </a:lnTo>
                  <a:lnTo>
                    <a:pt x="491" y="323"/>
                  </a:lnTo>
                  <a:lnTo>
                    <a:pt x="486" y="332"/>
                  </a:lnTo>
                  <a:lnTo>
                    <a:pt x="491" y="336"/>
                  </a:lnTo>
                  <a:lnTo>
                    <a:pt x="499" y="345"/>
                  </a:lnTo>
                  <a:lnTo>
                    <a:pt x="499" y="350"/>
                  </a:lnTo>
                  <a:lnTo>
                    <a:pt x="499" y="354"/>
                  </a:lnTo>
                  <a:lnTo>
                    <a:pt x="495" y="359"/>
                  </a:lnTo>
                  <a:lnTo>
                    <a:pt x="499" y="363"/>
                  </a:lnTo>
                  <a:lnTo>
                    <a:pt x="499" y="372"/>
                  </a:lnTo>
                  <a:lnTo>
                    <a:pt x="491" y="376"/>
                  </a:lnTo>
                  <a:lnTo>
                    <a:pt x="486" y="376"/>
                  </a:lnTo>
                  <a:lnTo>
                    <a:pt x="478" y="381"/>
                  </a:lnTo>
                  <a:lnTo>
                    <a:pt x="469" y="381"/>
                  </a:lnTo>
                  <a:lnTo>
                    <a:pt x="464" y="385"/>
                  </a:lnTo>
                  <a:lnTo>
                    <a:pt x="456" y="385"/>
                  </a:lnTo>
                  <a:lnTo>
                    <a:pt x="447" y="385"/>
                  </a:lnTo>
                  <a:lnTo>
                    <a:pt x="443" y="389"/>
                  </a:lnTo>
                  <a:lnTo>
                    <a:pt x="443" y="398"/>
                  </a:lnTo>
                  <a:lnTo>
                    <a:pt x="438" y="398"/>
                  </a:lnTo>
                  <a:lnTo>
                    <a:pt x="434" y="398"/>
                  </a:lnTo>
                  <a:lnTo>
                    <a:pt x="429" y="394"/>
                  </a:lnTo>
                  <a:lnTo>
                    <a:pt x="425" y="394"/>
                  </a:lnTo>
                  <a:lnTo>
                    <a:pt x="421" y="398"/>
                  </a:lnTo>
                  <a:lnTo>
                    <a:pt x="421" y="403"/>
                  </a:lnTo>
                  <a:lnTo>
                    <a:pt x="412" y="403"/>
                  </a:lnTo>
                  <a:lnTo>
                    <a:pt x="407" y="398"/>
                  </a:lnTo>
                  <a:lnTo>
                    <a:pt x="403" y="403"/>
                  </a:lnTo>
                  <a:lnTo>
                    <a:pt x="399" y="407"/>
                  </a:lnTo>
                  <a:lnTo>
                    <a:pt x="399" y="412"/>
                  </a:lnTo>
                  <a:lnTo>
                    <a:pt x="399" y="416"/>
                  </a:lnTo>
                  <a:lnTo>
                    <a:pt x="407" y="425"/>
                  </a:lnTo>
                  <a:lnTo>
                    <a:pt x="412" y="434"/>
                  </a:lnTo>
                  <a:lnTo>
                    <a:pt x="416" y="438"/>
                  </a:lnTo>
                  <a:lnTo>
                    <a:pt x="421" y="447"/>
                  </a:lnTo>
                  <a:lnTo>
                    <a:pt x="425" y="456"/>
                  </a:lnTo>
                  <a:lnTo>
                    <a:pt x="421" y="460"/>
                  </a:lnTo>
                  <a:lnTo>
                    <a:pt x="407" y="465"/>
                  </a:lnTo>
                  <a:lnTo>
                    <a:pt x="394" y="469"/>
                  </a:lnTo>
                  <a:lnTo>
                    <a:pt x="386" y="469"/>
                  </a:lnTo>
                  <a:lnTo>
                    <a:pt x="372" y="478"/>
                  </a:lnTo>
                  <a:lnTo>
                    <a:pt x="364" y="478"/>
                  </a:lnTo>
                  <a:lnTo>
                    <a:pt x="359" y="487"/>
                  </a:lnTo>
                  <a:lnTo>
                    <a:pt x="346" y="491"/>
                  </a:lnTo>
                  <a:lnTo>
                    <a:pt x="337" y="500"/>
                  </a:lnTo>
                  <a:lnTo>
                    <a:pt x="333" y="500"/>
                  </a:lnTo>
                  <a:lnTo>
                    <a:pt x="329" y="500"/>
                  </a:lnTo>
                  <a:lnTo>
                    <a:pt x="324" y="505"/>
                  </a:lnTo>
                  <a:lnTo>
                    <a:pt x="320" y="509"/>
                  </a:lnTo>
                  <a:lnTo>
                    <a:pt x="316" y="513"/>
                  </a:lnTo>
                  <a:lnTo>
                    <a:pt x="311" y="513"/>
                  </a:lnTo>
                  <a:lnTo>
                    <a:pt x="307" y="513"/>
                  </a:lnTo>
                  <a:lnTo>
                    <a:pt x="302" y="518"/>
                  </a:lnTo>
                  <a:lnTo>
                    <a:pt x="294" y="518"/>
                  </a:lnTo>
                  <a:lnTo>
                    <a:pt x="285" y="522"/>
                  </a:lnTo>
                  <a:lnTo>
                    <a:pt x="276" y="527"/>
                  </a:lnTo>
                  <a:lnTo>
                    <a:pt x="272" y="527"/>
                  </a:lnTo>
                  <a:lnTo>
                    <a:pt x="263" y="531"/>
                  </a:lnTo>
                  <a:lnTo>
                    <a:pt x="254" y="527"/>
                  </a:lnTo>
                  <a:lnTo>
                    <a:pt x="245" y="531"/>
                  </a:lnTo>
                  <a:lnTo>
                    <a:pt x="237" y="531"/>
                  </a:lnTo>
                  <a:lnTo>
                    <a:pt x="237" y="522"/>
                  </a:lnTo>
                  <a:lnTo>
                    <a:pt x="237" y="513"/>
                  </a:lnTo>
                  <a:lnTo>
                    <a:pt x="241" y="509"/>
                  </a:lnTo>
                  <a:lnTo>
                    <a:pt x="241" y="505"/>
                  </a:lnTo>
                  <a:lnTo>
                    <a:pt x="237" y="500"/>
                  </a:lnTo>
                  <a:lnTo>
                    <a:pt x="237" y="496"/>
                  </a:lnTo>
                  <a:lnTo>
                    <a:pt x="241" y="491"/>
                  </a:lnTo>
                  <a:lnTo>
                    <a:pt x="245" y="491"/>
                  </a:lnTo>
                  <a:lnTo>
                    <a:pt x="250" y="487"/>
                  </a:lnTo>
                  <a:lnTo>
                    <a:pt x="245" y="482"/>
                  </a:lnTo>
                  <a:lnTo>
                    <a:pt x="245" y="478"/>
                  </a:lnTo>
                  <a:lnTo>
                    <a:pt x="241" y="478"/>
                  </a:lnTo>
                  <a:lnTo>
                    <a:pt x="232" y="482"/>
                  </a:lnTo>
                  <a:lnTo>
                    <a:pt x="228" y="487"/>
                  </a:lnTo>
                  <a:lnTo>
                    <a:pt x="224" y="491"/>
                  </a:lnTo>
                  <a:lnTo>
                    <a:pt x="219" y="487"/>
                  </a:lnTo>
                  <a:lnTo>
                    <a:pt x="219" y="460"/>
                  </a:lnTo>
                  <a:lnTo>
                    <a:pt x="215" y="447"/>
                  </a:lnTo>
                  <a:lnTo>
                    <a:pt x="210" y="447"/>
                  </a:lnTo>
                  <a:lnTo>
                    <a:pt x="202" y="447"/>
                  </a:lnTo>
                  <a:lnTo>
                    <a:pt x="193" y="447"/>
                  </a:lnTo>
                  <a:lnTo>
                    <a:pt x="189" y="451"/>
                  </a:lnTo>
                  <a:lnTo>
                    <a:pt x="180" y="451"/>
                  </a:lnTo>
                  <a:lnTo>
                    <a:pt x="162" y="447"/>
                  </a:lnTo>
                  <a:lnTo>
                    <a:pt x="145" y="443"/>
                  </a:lnTo>
                  <a:lnTo>
                    <a:pt x="123" y="438"/>
                  </a:lnTo>
                  <a:lnTo>
                    <a:pt x="105" y="438"/>
                  </a:lnTo>
                  <a:lnTo>
                    <a:pt x="97" y="434"/>
                  </a:lnTo>
                  <a:lnTo>
                    <a:pt x="83" y="429"/>
                  </a:lnTo>
                  <a:lnTo>
                    <a:pt x="79" y="425"/>
                  </a:lnTo>
                  <a:lnTo>
                    <a:pt x="75" y="416"/>
                  </a:lnTo>
                  <a:lnTo>
                    <a:pt x="70" y="412"/>
                  </a:lnTo>
                  <a:lnTo>
                    <a:pt x="62" y="407"/>
                  </a:lnTo>
                  <a:lnTo>
                    <a:pt x="53" y="407"/>
                  </a:lnTo>
                  <a:lnTo>
                    <a:pt x="40" y="403"/>
                  </a:lnTo>
                  <a:lnTo>
                    <a:pt x="22" y="403"/>
                  </a:lnTo>
                  <a:lnTo>
                    <a:pt x="13" y="398"/>
                  </a:lnTo>
                  <a:lnTo>
                    <a:pt x="0" y="389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2300" y="3463"/>
              <a:ext cx="631" cy="597"/>
            </a:xfrm>
            <a:custGeom>
              <a:avLst/>
              <a:gdLst>
                <a:gd name="T0" fmla="*/ 114 w 631"/>
                <a:gd name="T1" fmla="*/ 150 h 597"/>
                <a:gd name="T2" fmla="*/ 149 w 631"/>
                <a:gd name="T3" fmla="*/ 132 h 597"/>
                <a:gd name="T4" fmla="*/ 158 w 631"/>
                <a:gd name="T5" fmla="*/ 97 h 597"/>
                <a:gd name="T6" fmla="*/ 171 w 631"/>
                <a:gd name="T7" fmla="*/ 97 h 597"/>
                <a:gd name="T8" fmla="*/ 215 w 631"/>
                <a:gd name="T9" fmla="*/ 132 h 597"/>
                <a:gd name="T10" fmla="*/ 246 w 631"/>
                <a:gd name="T11" fmla="*/ 119 h 597"/>
                <a:gd name="T12" fmla="*/ 215 w 631"/>
                <a:gd name="T13" fmla="*/ 88 h 597"/>
                <a:gd name="T14" fmla="*/ 215 w 631"/>
                <a:gd name="T15" fmla="*/ 53 h 597"/>
                <a:gd name="T16" fmla="*/ 228 w 631"/>
                <a:gd name="T17" fmla="*/ 35 h 597"/>
                <a:gd name="T18" fmla="*/ 263 w 631"/>
                <a:gd name="T19" fmla="*/ 22 h 597"/>
                <a:gd name="T20" fmla="*/ 281 w 631"/>
                <a:gd name="T21" fmla="*/ 13 h 597"/>
                <a:gd name="T22" fmla="*/ 294 w 631"/>
                <a:gd name="T23" fmla="*/ 30 h 597"/>
                <a:gd name="T24" fmla="*/ 311 w 631"/>
                <a:gd name="T25" fmla="*/ 8 h 597"/>
                <a:gd name="T26" fmla="*/ 355 w 631"/>
                <a:gd name="T27" fmla="*/ 13 h 597"/>
                <a:gd name="T28" fmla="*/ 386 w 631"/>
                <a:gd name="T29" fmla="*/ 39 h 597"/>
                <a:gd name="T30" fmla="*/ 399 w 631"/>
                <a:gd name="T31" fmla="*/ 57 h 597"/>
                <a:gd name="T32" fmla="*/ 443 w 631"/>
                <a:gd name="T33" fmla="*/ 88 h 597"/>
                <a:gd name="T34" fmla="*/ 491 w 631"/>
                <a:gd name="T35" fmla="*/ 92 h 597"/>
                <a:gd name="T36" fmla="*/ 517 w 631"/>
                <a:gd name="T37" fmla="*/ 145 h 597"/>
                <a:gd name="T38" fmla="*/ 578 w 631"/>
                <a:gd name="T39" fmla="*/ 181 h 597"/>
                <a:gd name="T40" fmla="*/ 613 w 631"/>
                <a:gd name="T41" fmla="*/ 194 h 597"/>
                <a:gd name="T42" fmla="*/ 627 w 631"/>
                <a:gd name="T43" fmla="*/ 234 h 597"/>
                <a:gd name="T44" fmla="*/ 578 w 631"/>
                <a:gd name="T45" fmla="*/ 265 h 597"/>
                <a:gd name="T46" fmla="*/ 548 w 631"/>
                <a:gd name="T47" fmla="*/ 247 h 597"/>
                <a:gd name="T48" fmla="*/ 517 w 631"/>
                <a:gd name="T49" fmla="*/ 265 h 597"/>
                <a:gd name="T50" fmla="*/ 495 w 631"/>
                <a:gd name="T51" fmla="*/ 296 h 597"/>
                <a:gd name="T52" fmla="*/ 460 w 631"/>
                <a:gd name="T53" fmla="*/ 305 h 597"/>
                <a:gd name="T54" fmla="*/ 438 w 631"/>
                <a:gd name="T55" fmla="*/ 291 h 597"/>
                <a:gd name="T56" fmla="*/ 408 w 631"/>
                <a:gd name="T57" fmla="*/ 309 h 597"/>
                <a:gd name="T58" fmla="*/ 386 w 631"/>
                <a:gd name="T59" fmla="*/ 358 h 597"/>
                <a:gd name="T60" fmla="*/ 342 w 631"/>
                <a:gd name="T61" fmla="*/ 362 h 597"/>
                <a:gd name="T62" fmla="*/ 311 w 631"/>
                <a:gd name="T63" fmla="*/ 358 h 597"/>
                <a:gd name="T64" fmla="*/ 294 w 631"/>
                <a:gd name="T65" fmla="*/ 384 h 597"/>
                <a:gd name="T66" fmla="*/ 263 w 631"/>
                <a:gd name="T67" fmla="*/ 389 h 597"/>
                <a:gd name="T68" fmla="*/ 228 w 631"/>
                <a:gd name="T69" fmla="*/ 411 h 597"/>
                <a:gd name="T70" fmla="*/ 232 w 631"/>
                <a:gd name="T71" fmla="*/ 433 h 597"/>
                <a:gd name="T72" fmla="*/ 202 w 631"/>
                <a:gd name="T73" fmla="*/ 446 h 597"/>
                <a:gd name="T74" fmla="*/ 228 w 631"/>
                <a:gd name="T75" fmla="*/ 460 h 597"/>
                <a:gd name="T76" fmla="*/ 241 w 631"/>
                <a:gd name="T77" fmla="*/ 482 h 597"/>
                <a:gd name="T78" fmla="*/ 202 w 631"/>
                <a:gd name="T79" fmla="*/ 508 h 597"/>
                <a:gd name="T80" fmla="*/ 171 w 631"/>
                <a:gd name="T81" fmla="*/ 526 h 597"/>
                <a:gd name="T82" fmla="*/ 123 w 631"/>
                <a:gd name="T83" fmla="*/ 535 h 597"/>
                <a:gd name="T84" fmla="*/ 101 w 631"/>
                <a:gd name="T85" fmla="*/ 592 h 597"/>
                <a:gd name="T86" fmla="*/ 70 w 631"/>
                <a:gd name="T87" fmla="*/ 588 h 597"/>
                <a:gd name="T88" fmla="*/ 40 w 631"/>
                <a:gd name="T89" fmla="*/ 579 h 597"/>
                <a:gd name="T90" fmla="*/ 22 w 631"/>
                <a:gd name="T91" fmla="*/ 557 h 597"/>
                <a:gd name="T92" fmla="*/ 27 w 631"/>
                <a:gd name="T93" fmla="*/ 521 h 597"/>
                <a:gd name="T94" fmla="*/ 40 w 631"/>
                <a:gd name="T95" fmla="*/ 482 h 597"/>
                <a:gd name="T96" fmla="*/ 13 w 631"/>
                <a:gd name="T97" fmla="*/ 468 h 597"/>
                <a:gd name="T98" fmla="*/ 22 w 631"/>
                <a:gd name="T99" fmla="*/ 415 h 597"/>
                <a:gd name="T100" fmla="*/ 53 w 631"/>
                <a:gd name="T101" fmla="*/ 393 h 597"/>
                <a:gd name="T102" fmla="*/ 62 w 631"/>
                <a:gd name="T103" fmla="*/ 331 h 597"/>
                <a:gd name="T104" fmla="*/ 70 w 631"/>
                <a:gd name="T105" fmla="*/ 256 h 597"/>
                <a:gd name="T106" fmla="*/ 88 w 631"/>
                <a:gd name="T107" fmla="*/ 225 h 597"/>
                <a:gd name="T108" fmla="*/ 92 w 631"/>
                <a:gd name="T109" fmla="*/ 185 h 5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31" h="597">
                  <a:moveTo>
                    <a:pt x="75" y="176"/>
                  </a:moveTo>
                  <a:lnTo>
                    <a:pt x="84" y="176"/>
                  </a:lnTo>
                  <a:lnTo>
                    <a:pt x="92" y="172"/>
                  </a:lnTo>
                  <a:lnTo>
                    <a:pt x="97" y="168"/>
                  </a:lnTo>
                  <a:lnTo>
                    <a:pt x="105" y="159"/>
                  </a:lnTo>
                  <a:lnTo>
                    <a:pt x="110" y="154"/>
                  </a:lnTo>
                  <a:lnTo>
                    <a:pt x="114" y="150"/>
                  </a:lnTo>
                  <a:lnTo>
                    <a:pt x="123" y="150"/>
                  </a:lnTo>
                  <a:lnTo>
                    <a:pt x="132" y="150"/>
                  </a:lnTo>
                  <a:lnTo>
                    <a:pt x="136" y="150"/>
                  </a:lnTo>
                  <a:lnTo>
                    <a:pt x="140" y="145"/>
                  </a:lnTo>
                  <a:lnTo>
                    <a:pt x="145" y="141"/>
                  </a:lnTo>
                  <a:lnTo>
                    <a:pt x="149" y="137"/>
                  </a:lnTo>
                  <a:lnTo>
                    <a:pt x="149" y="132"/>
                  </a:lnTo>
                  <a:lnTo>
                    <a:pt x="154" y="128"/>
                  </a:lnTo>
                  <a:lnTo>
                    <a:pt x="158" y="123"/>
                  </a:lnTo>
                  <a:lnTo>
                    <a:pt x="158" y="115"/>
                  </a:lnTo>
                  <a:lnTo>
                    <a:pt x="154" y="110"/>
                  </a:lnTo>
                  <a:lnTo>
                    <a:pt x="158" y="106"/>
                  </a:lnTo>
                  <a:lnTo>
                    <a:pt x="158" y="101"/>
                  </a:lnTo>
                  <a:lnTo>
                    <a:pt x="158" y="97"/>
                  </a:lnTo>
                  <a:lnTo>
                    <a:pt x="158" y="92"/>
                  </a:lnTo>
                  <a:lnTo>
                    <a:pt x="158" y="88"/>
                  </a:lnTo>
                  <a:lnTo>
                    <a:pt x="158" y="79"/>
                  </a:lnTo>
                  <a:lnTo>
                    <a:pt x="158" y="84"/>
                  </a:lnTo>
                  <a:lnTo>
                    <a:pt x="162" y="84"/>
                  </a:lnTo>
                  <a:lnTo>
                    <a:pt x="167" y="88"/>
                  </a:lnTo>
                  <a:lnTo>
                    <a:pt x="171" y="97"/>
                  </a:lnTo>
                  <a:lnTo>
                    <a:pt x="175" y="106"/>
                  </a:lnTo>
                  <a:lnTo>
                    <a:pt x="180" y="115"/>
                  </a:lnTo>
                  <a:lnTo>
                    <a:pt x="189" y="119"/>
                  </a:lnTo>
                  <a:lnTo>
                    <a:pt x="193" y="119"/>
                  </a:lnTo>
                  <a:lnTo>
                    <a:pt x="197" y="123"/>
                  </a:lnTo>
                  <a:lnTo>
                    <a:pt x="206" y="132"/>
                  </a:lnTo>
                  <a:lnTo>
                    <a:pt x="215" y="132"/>
                  </a:lnTo>
                  <a:lnTo>
                    <a:pt x="219" y="132"/>
                  </a:lnTo>
                  <a:lnTo>
                    <a:pt x="224" y="128"/>
                  </a:lnTo>
                  <a:lnTo>
                    <a:pt x="228" y="123"/>
                  </a:lnTo>
                  <a:lnTo>
                    <a:pt x="232" y="123"/>
                  </a:lnTo>
                  <a:lnTo>
                    <a:pt x="241" y="123"/>
                  </a:lnTo>
                  <a:lnTo>
                    <a:pt x="246" y="123"/>
                  </a:lnTo>
                  <a:lnTo>
                    <a:pt x="246" y="119"/>
                  </a:lnTo>
                  <a:lnTo>
                    <a:pt x="246" y="115"/>
                  </a:lnTo>
                  <a:lnTo>
                    <a:pt x="241" y="110"/>
                  </a:lnTo>
                  <a:lnTo>
                    <a:pt x="232" y="106"/>
                  </a:lnTo>
                  <a:lnTo>
                    <a:pt x="228" y="101"/>
                  </a:lnTo>
                  <a:lnTo>
                    <a:pt x="224" y="97"/>
                  </a:lnTo>
                  <a:lnTo>
                    <a:pt x="219" y="92"/>
                  </a:lnTo>
                  <a:lnTo>
                    <a:pt x="215" y="88"/>
                  </a:lnTo>
                  <a:lnTo>
                    <a:pt x="215" y="79"/>
                  </a:lnTo>
                  <a:lnTo>
                    <a:pt x="211" y="75"/>
                  </a:lnTo>
                  <a:lnTo>
                    <a:pt x="211" y="70"/>
                  </a:lnTo>
                  <a:lnTo>
                    <a:pt x="211" y="61"/>
                  </a:lnTo>
                  <a:lnTo>
                    <a:pt x="215" y="61"/>
                  </a:lnTo>
                  <a:lnTo>
                    <a:pt x="219" y="57"/>
                  </a:lnTo>
                  <a:lnTo>
                    <a:pt x="215" y="53"/>
                  </a:lnTo>
                  <a:lnTo>
                    <a:pt x="211" y="48"/>
                  </a:lnTo>
                  <a:lnTo>
                    <a:pt x="206" y="44"/>
                  </a:lnTo>
                  <a:lnTo>
                    <a:pt x="211" y="39"/>
                  </a:lnTo>
                  <a:lnTo>
                    <a:pt x="215" y="39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28" y="35"/>
                  </a:lnTo>
                  <a:lnTo>
                    <a:pt x="232" y="35"/>
                  </a:lnTo>
                  <a:lnTo>
                    <a:pt x="237" y="35"/>
                  </a:lnTo>
                  <a:lnTo>
                    <a:pt x="241" y="30"/>
                  </a:lnTo>
                  <a:lnTo>
                    <a:pt x="246" y="26"/>
                  </a:lnTo>
                  <a:lnTo>
                    <a:pt x="254" y="26"/>
                  </a:lnTo>
                  <a:lnTo>
                    <a:pt x="259" y="26"/>
                  </a:lnTo>
                  <a:lnTo>
                    <a:pt x="263" y="22"/>
                  </a:lnTo>
                  <a:lnTo>
                    <a:pt x="267" y="17"/>
                  </a:lnTo>
                  <a:lnTo>
                    <a:pt x="267" y="13"/>
                  </a:lnTo>
                  <a:lnTo>
                    <a:pt x="272" y="13"/>
                  </a:lnTo>
                  <a:lnTo>
                    <a:pt x="272" y="8"/>
                  </a:lnTo>
                  <a:lnTo>
                    <a:pt x="276" y="8"/>
                  </a:lnTo>
                  <a:lnTo>
                    <a:pt x="281" y="8"/>
                  </a:lnTo>
                  <a:lnTo>
                    <a:pt x="281" y="13"/>
                  </a:lnTo>
                  <a:lnTo>
                    <a:pt x="281" y="26"/>
                  </a:lnTo>
                  <a:lnTo>
                    <a:pt x="281" y="30"/>
                  </a:lnTo>
                  <a:lnTo>
                    <a:pt x="285" y="39"/>
                  </a:lnTo>
                  <a:lnTo>
                    <a:pt x="289" y="39"/>
                  </a:lnTo>
                  <a:lnTo>
                    <a:pt x="298" y="39"/>
                  </a:lnTo>
                  <a:lnTo>
                    <a:pt x="298" y="35"/>
                  </a:lnTo>
                  <a:lnTo>
                    <a:pt x="294" y="30"/>
                  </a:lnTo>
                  <a:lnTo>
                    <a:pt x="294" y="22"/>
                  </a:lnTo>
                  <a:lnTo>
                    <a:pt x="294" y="13"/>
                  </a:lnTo>
                  <a:lnTo>
                    <a:pt x="298" y="13"/>
                  </a:lnTo>
                  <a:lnTo>
                    <a:pt x="298" y="8"/>
                  </a:lnTo>
                  <a:lnTo>
                    <a:pt x="302" y="4"/>
                  </a:lnTo>
                  <a:lnTo>
                    <a:pt x="307" y="4"/>
                  </a:lnTo>
                  <a:lnTo>
                    <a:pt x="311" y="8"/>
                  </a:lnTo>
                  <a:lnTo>
                    <a:pt x="316" y="8"/>
                  </a:lnTo>
                  <a:lnTo>
                    <a:pt x="324" y="4"/>
                  </a:lnTo>
                  <a:lnTo>
                    <a:pt x="333" y="4"/>
                  </a:lnTo>
                  <a:lnTo>
                    <a:pt x="342" y="0"/>
                  </a:lnTo>
                  <a:lnTo>
                    <a:pt x="346" y="4"/>
                  </a:lnTo>
                  <a:lnTo>
                    <a:pt x="351" y="8"/>
                  </a:lnTo>
                  <a:lnTo>
                    <a:pt x="355" y="13"/>
                  </a:lnTo>
                  <a:lnTo>
                    <a:pt x="359" y="13"/>
                  </a:lnTo>
                  <a:lnTo>
                    <a:pt x="368" y="22"/>
                  </a:lnTo>
                  <a:lnTo>
                    <a:pt x="373" y="22"/>
                  </a:lnTo>
                  <a:lnTo>
                    <a:pt x="377" y="26"/>
                  </a:lnTo>
                  <a:lnTo>
                    <a:pt x="381" y="30"/>
                  </a:lnTo>
                  <a:lnTo>
                    <a:pt x="386" y="35"/>
                  </a:lnTo>
                  <a:lnTo>
                    <a:pt x="386" y="39"/>
                  </a:lnTo>
                  <a:lnTo>
                    <a:pt x="381" y="44"/>
                  </a:lnTo>
                  <a:lnTo>
                    <a:pt x="377" y="48"/>
                  </a:lnTo>
                  <a:lnTo>
                    <a:pt x="377" y="53"/>
                  </a:lnTo>
                  <a:lnTo>
                    <a:pt x="381" y="57"/>
                  </a:lnTo>
                  <a:lnTo>
                    <a:pt x="386" y="57"/>
                  </a:lnTo>
                  <a:lnTo>
                    <a:pt x="394" y="57"/>
                  </a:lnTo>
                  <a:lnTo>
                    <a:pt x="399" y="57"/>
                  </a:lnTo>
                  <a:lnTo>
                    <a:pt x="403" y="66"/>
                  </a:lnTo>
                  <a:lnTo>
                    <a:pt x="403" y="70"/>
                  </a:lnTo>
                  <a:lnTo>
                    <a:pt x="412" y="79"/>
                  </a:lnTo>
                  <a:lnTo>
                    <a:pt x="421" y="88"/>
                  </a:lnTo>
                  <a:lnTo>
                    <a:pt x="429" y="88"/>
                  </a:lnTo>
                  <a:lnTo>
                    <a:pt x="438" y="88"/>
                  </a:lnTo>
                  <a:lnTo>
                    <a:pt x="443" y="88"/>
                  </a:lnTo>
                  <a:lnTo>
                    <a:pt x="451" y="88"/>
                  </a:lnTo>
                  <a:lnTo>
                    <a:pt x="460" y="84"/>
                  </a:lnTo>
                  <a:lnTo>
                    <a:pt x="464" y="88"/>
                  </a:lnTo>
                  <a:lnTo>
                    <a:pt x="469" y="88"/>
                  </a:lnTo>
                  <a:lnTo>
                    <a:pt x="478" y="92"/>
                  </a:lnTo>
                  <a:lnTo>
                    <a:pt x="482" y="97"/>
                  </a:lnTo>
                  <a:lnTo>
                    <a:pt x="491" y="92"/>
                  </a:lnTo>
                  <a:lnTo>
                    <a:pt x="500" y="97"/>
                  </a:lnTo>
                  <a:lnTo>
                    <a:pt x="504" y="101"/>
                  </a:lnTo>
                  <a:lnTo>
                    <a:pt x="504" y="110"/>
                  </a:lnTo>
                  <a:lnTo>
                    <a:pt x="508" y="119"/>
                  </a:lnTo>
                  <a:lnTo>
                    <a:pt x="504" y="128"/>
                  </a:lnTo>
                  <a:lnTo>
                    <a:pt x="508" y="132"/>
                  </a:lnTo>
                  <a:lnTo>
                    <a:pt x="517" y="145"/>
                  </a:lnTo>
                  <a:lnTo>
                    <a:pt x="526" y="150"/>
                  </a:lnTo>
                  <a:lnTo>
                    <a:pt x="578" y="154"/>
                  </a:lnTo>
                  <a:lnTo>
                    <a:pt x="578" y="163"/>
                  </a:lnTo>
                  <a:lnTo>
                    <a:pt x="574" y="168"/>
                  </a:lnTo>
                  <a:lnTo>
                    <a:pt x="574" y="176"/>
                  </a:lnTo>
                  <a:lnTo>
                    <a:pt x="574" y="181"/>
                  </a:lnTo>
                  <a:lnTo>
                    <a:pt x="578" y="181"/>
                  </a:lnTo>
                  <a:lnTo>
                    <a:pt x="587" y="176"/>
                  </a:lnTo>
                  <a:lnTo>
                    <a:pt x="591" y="176"/>
                  </a:lnTo>
                  <a:lnTo>
                    <a:pt x="596" y="176"/>
                  </a:lnTo>
                  <a:lnTo>
                    <a:pt x="600" y="181"/>
                  </a:lnTo>
                  <a:lnTo>
                    <a:pt x="605" y="185"/>
                  </a:lnTo>
                  <a:lnTo>
                    <a:pt x="605" y="190"/>
                  </a:lnTo>
                  <a:lnTo>
                    <a:pt x="613" y="194"/>
                  </a:lnTo>
                  <a:lnTo>
                    <a:pt x="618" y="203"/>
                  </a:lnTo>
                  <a:lnTo>
                    <a:pt x="622" y="207"/>
                  </a:lnTo>
                  <a:lnTo>
                    <a:pt x="627" y="212"/>
                  </a:lnTo>
                  <a:lnTo>
                    <a:pt x="631" y="216"/>
                  </a:lnTo>
                  <a:lnTo>
                    <a:pt x="631" y="225"/>
                  </a:lnTo>
                  <a:lnTo>
                    <a:pt x="631" y="230"/>
                  </a:lnTo>
                  <a:lnTo>
                    <a:pt x="627" y="234"/>
                  </a:lnTo>
                  <a:lnTo>
                    <a:pt x="627" y="243"/>
                  </a:lnTo>
                  <a:lnTo>
                    <a:pt x="618" y="247"/>
                  </a:lnTo>
                  <a:lnTo>
                    <a:pt x="613" y="252"/>
                  </a:lnTo>
                  <a:lnTo>
                    <a:pt x="605" y="261"/>
                  </a:lnTo>
                  <a:lnTo>
                    <a:pt x="600" y="265"/>
                  </a:lnTo>
                  <a:lnTo>
                    <a:pt x="591" y="265"/>
                  </a:lnTo>
                  <a:lnTo>
                    <a:pt x="578" y="265"/>
                  </a:lnTo>
                  <a:lnTo>
                    <a:pt x="574" y="265"/>
                  </a:lnTo>
                  <a:lnTo>
                    <a:pt x="570" y="269"/>
                  </a:lnTo>
                  <a:lnTo>
                    <a:pt x="565" y="269"/>
                  </a:lnTo>
                  <a:lnTo>
                    <a:pt x="561" y="261"/>
                  </a:lnTo>
                  <a:lnTo>
                    <a:pt x="556" y="256"/>
                  </a:lnTo>
                  <a:lnTo>
                    <a:pt x="552" y="247"/>
                  </a:lnTo>
                  <a:lnTo>
                    <a:pt x="548" y="247"/>
                  </a:lnTo>
                  <a:lnTo>
                    <a:pt x="548" y="252"/>
                  </a:lnTo>
                  <a:lnTo>
                    <a:pt x="543" y="256"/>
                  </a:lnTo>
                  <a:lnTo>
                    <a:pt x="539" y="252"/>
                  </a:lnTo>
                  <a:lnTo>
                    <a:pt x="535" y="252"/>
                  </a:lnTo>
                  <a:lnTo>
                    <a:pt x="530" y="256"/>
                  </a:lnTo>
                  <a:lnTo>
                    <a:pt x="526" y="265"/>
                  </a:lnTo>
                  <a:lnTo>
                    <a:pt x="517" y="265"/>
                  </a:lnTo>
                  <a:lnTo>
                    <a:pt x="513" y="269"/>
                  </a:lnTo>
                  <a:lnTo>
                    <a:pt x="508" y="274"/>
                  </a:lnTo>
                  <a:lnTo>
                    <a:pt x="504" y="278"/>
                  </a:lnTo>
                  <a:lnTo>
                    <a:pt x="500" y="283"/>
                  </a:lnTo>
                  <a:lnTo>
                    <a:pt x="500" y="287"/>
                  </a:lnTo>
                  <a:lnTo>
                    <a:pt x="500" y="291"/>
                  </a:lnTo>
                  <a:lnTo>
                    <a:pt x="495" y="296"/>
                  </a:lnTo>
                  <a:lnTo>
                    <a:pt x="486" y="300"/>
                  </a:lnTo>
                  <a:lnTo>
                    <a:pt x="482" y="309"/>
                  </a:lnTo>
                  <a:lnTo>
                    <a:pt x="478" y="318"/>
                  </a:lnTo>
                  <a:lnTo>
                    <a:pt x="464" y="318"/>
                  </a:lnTo>
                  <a:lnTo>
                    <a:pt x="469" y="309"/>
                  </a:lnTo>
                  <a:lnTo>
                    <a:pt x="464" y="305"/>
                  </a:lnTo>
                  <a:lnTo>
                    <a:pt x="460" y="305"/>
                  </a:lnTo>
                  <a:lnTo>
                    <a:pt x="460" y="300"/>
                  </a:lnTo>
                  <a:lnTo>
                    <a:pt x="451" y="305"/>
                  </a:lnTo>
                  <a:lnTo>
                    <a:pt x="451" y="296"/>
                  </a:lnTo>
                  <a:lnTo>
                    <a:pt x="447" y="296"/>
                  </a:lnTo>
                  <a:lnTo>
                    <a:pt x="447" y="291"/>
                  </a:lnTo>
                  <a:lnTo>
                    <a:pt x="443" y="291"/>
                  </a:lnTo>
                  <a:lnTo>
                    <a:pt x="438" y="291"/>
                  </a:lnTo>
                  <a:lnTo>
                    <a:pt x="434" y="296"/>
                  </a:lnTo>
                  <a:lnTo>
                    <a:pt x="429" y="291"/>
                  </a:lnTo>
                  <a:lnTo>
                    <a:pt x="425" y="291"/>
                  </a:lnTo>
                  <a:lnTo>
                    <a:pt x="421" y="296"/>
                  </a:lnTo>
                  <a:lnTo>
                    <a:pt x="421" y="305"/>
                  </a:lnTo>
                  <a:lnTo>
                    <a:pt x="421" y="309"/>
                  </a:lnTo>
                  <a:lnTo>
                    <a:pt x="408" y="309"/>
                  </a:lnTo>
                  <a:lnTo>
                    <a:pt x="399" y="309"/>
                  </a:lnTo>
                  <a:lnTo>
                    <a:pt x="394" y="318"/>
                  </a:lnTo>
                  <a:lnTo>
                    <a:pt x="390" y="327"/>
                  </a:lnTo>
                  <a:lnTo>
                    <a:pt x="386" y="331"/>
                  </a:lnTo>
                  <a:lnTo>
                    <a:pt x="381" y="336"/>
                  </a:lnTo>
                  <a:lnTo>
                    <a:pt x="386" y="349"/>
                  </a:lnTo>
                  <a:lnTo>
                    <a:pt x="386" y="358"/>
                  </a:lnTo>
                  <a:lnTo>
                    <a:pt x="386" y="362"/>
                  </a:lnTo>
                  <a:lnTo>
                    <a:pt x="386" y="367"/>
                  </a:lnTo>
                  <a:lnTo>
                    <a:pt x="381" y="367"/>
                  </a:lnTo>
                  <a:lnTo>
                    <a:pt x="377" y="367"/>
                  </a:lnTo>
                  <a:lnTo>
                    <a:pt x="364" y="371"/>
                  </a:lnTo>
                  <a:lnTo>
                    <a:pt x="355" y="371"/>
                  </a:lnTo>
                  <a:lnTo>
                    <a:pt x="342" y="362"/>
                  </a:lnTo>
                  <a:lnTo>
                    <a:pt x="333" y="358"/>
                  </a:lnTo>
                  <a:lnTo>
                    <a:pt x="333" y="349"/>
                  </a:lnTo>
                  <a:lnTo>
                    <a:pt x="329" y="349"/>
                  </a:lnTo>
                  <a:lnTo>
                    <a:pt x="324" y="349"/>
                  </a:lnTo>
                  <a:lnTo>
                    <a:pt x="320" y="358"/>
                  </a:lnTo>
                  <a:lnTo>
                    <a:pt x="316" y="362"/>
                  </a:lnTo>
                  <a:lnTo>
                    <a:pt x="311" y="358"/>
                  </a:lnTo>
                  <a:lnTo>
                    <a:pt x="302" y="353"/>
                  </a:lnTo>
                  <a:lnTo>
                    <a:pt x="298" y="353"/>
                  </a:lnTo>
                  <a:lnTo>
                    <a:pt x="289" y="358"/>
                  </a:lnTo>
                  <a:lnTo>
                    <a:pt x="285" y="362"/>
                  </a:lnTo>
                  <a:lnTo>
                    <a:pt x="289" y="371"/>
                  </a:lnTo>
                  <a:lnTo>
                    <a:pt x="294" y="376"/>
                  </a:lnTo>
                  <a:lnTo>
                    <a:pt x="294" y="384"/>
                  </a:lnTo>
                  <a:lnTo>
                    <a:pt x="294" y="389"/>
                  </a:lnTo>
                  <a:lnTo>
                    <a:pt x="285" y="389"/>
                  </a:lnTo>
                  <a:lnTo>
                    <a:pt x="281" y="389"/>
                  </a:lnTo>
                  <a:lnTo>
                    <a:pt x="276" y="389"/>
                  </a:lnTo>
                  <a:lnTo>
                    <a:pt x="272" y="389"/>
                  </a:lnTo>
                  <a:lnTo>
                    <a:pt x="267" y="389"/>
                  </a:lnTo>
                  <a:lnTo>
                    <a:pt x="263" y="389"/>
                  </a:lnTo>
                  <a:lnTo>
                    <a:pt x="259" y="389"/>
                  </a:lnTo>
                  <a:lnTo>
                    <a:pt x="254" y="393"/>
                  </a:lnTo>
                  <a:lnTo>
                    <a:pt x="246" y="389"/>
                  </a:lnTo>
                  <a:lnTo>
                    <a:pt x="241" y="393"/>
                  </a:lnTo>
                  <a:lnTo>
                    <a:pt x="241" y="398"/>
                  </a:lnTo>
                  <a:lnTo>
                    <a:pt x="237" y="406"/>
                  </a:lnTo>
                  <a:lnTo>
                    <a:pt x="228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215" y="429"/>
                  </a:lnTo>
                  <a:lnTo>
                    <a:pt x="219" y="429"/>
                  </a:lnTo>
                  <a:lnTo>
                    <a:pt x="228" y="424"/>
                  </a:lnTo>
                  <a:lnTo>
                    <a:pt x="232" y="424"/>
                  </a:lnTo>
                  <a:lnTo>
                    <a:pt x="232" y="433"/>
                  </a:lnTo>
                  <a:lnTo>
                    <a:pt x="224" y="433"/>
                  </a:lnTo>
                  <a:lnTo>
                    <a:pt x="219" y="437"/>
                  </a:lnTo>
                  <a:lnTo>
                    <a:pt x="215" y="437"/>
                  </a:lnTo>
                  <a:lnTo>
                    <a:pt x="211" y="442"/>
                  </a:lnTo>
                  <a:lnTo>
                    <a:pt x="206" y="437"/>
                  </a:lnTo>
                  <a:lnTo>
                    <a:pt x="206" y="446"/>
                  </a:lnTo>
                  <a:lnTo>
                    <a:pt x="202" y="446"/>
                  </a:lnTo>
                  <a:lnTo>
                    <a:pt x="197" y="460"/>
                  </a:lnTo>
                  <a:lnTo>
                    <a:pt x="197" y="468"/>
                  </a:lnTo>
                  <a:lnTo>
                    <a:pt x="202" y="468"/>
                  </a:lnTo>
                  <a:lnTo>
                    <a:pt x="211" y="468"/>
                  </a:lnTo>
                  <a:lnTo>
                    <a:pt x="215" y="464"/>
                  </a:lnTo>
                  <a:lnTo>
                    <a:pt x="219" y="464"/>
                  </a:lnTo>
                  <a:lnTo>
                    <a:pt x="228" y="460"/>
                  </a:lnTo>
                  <a:lnTo>
                    <a:pt x="232" y="460"/>
                  </a:lnTo>
                  <a:lnTo>
                    <a:pt x="237" y="464"/>
                  </a:lnTo>
                  <a:lnTo>
                    <a:pt x="241" y="468"/>
                  </a:lnTo>
                  <a:lnTo>
                    <a:pt x="246" y="473"/>
                  </a:lnTo>
                  <a:lnTo>
                    <a:pt x="246" y="477"/>
                  </a:lnTo>
                  <a:lnTo>
                    <a:pt x="246" y="482"/>
                  </a:lnTo>
                  <a:lnTo>
                    <a:pt x="241" y="482"/>
                  </a:lnTo>
                  <a:lnTo>
                    <a:pt x="241" y="486"/>
                  </a:lnTo>
                  <a:lnTo>
                    <a:pt x="232" y="482"/>
                  </a:lnTo>
                  <a:lnTo>
                    <a:pt x="228" y="491"/>
                  </a:lnTo>
                  <a:lnTo>
                    <a:pt x="224" y="495"/>
                  </a:lnTo>
                  <a:lnTo>
                    <a:pt x="215" y="504"/>
                  </a:lnTo>
                  <a:lnTo>
                    <a:pt x="206" y="508"/>
                  </a:lnTo>
                  <a:lnTo>
                    <a:pt x="202" y="508"/>
                  </a:lnTo>
                  <a:lnTo>
                    <a:pt x="202" y="513"/>
                  </a:lnTo>
                  <a:lnTo>
                    <a:pt x="197" y="521"/>
                  </a:lnTo>
                  <a:lnTo>
                    <a:pt x="193" y="517"/>
                  </a:lnTo>
                  <a:lnTo>
                    <a:pt x="189" y="517"/>
                  </a:lnTo>
                  <a:lnTo>
                    <a:pt x="180" y="521"/>
                  </a:lnTo>
                  <a:lnTo>
                    <a:pt x="175" y="526"/>
                  </a:lnTo>
                  <a:lnTo>
                    <a:pt x="171" y="526"/>
                  </a:lnTo>
                  <a:lnTo>
                    <a:pt x="171" y="530"/>
                  </a:lnTo>
                  <a:lnTo>
                    <a:pt x="171" y="535"/>
                  </a:lnTo>
                  <a:lnTo>
                    <a:pt x="167" y="535"/>
                  </a:lnTo>
                  <a:lnTo>
                    <a:pt x="154" y="535"/>
                  </a:lnTo>
                  <a:lnTo>
                    <a:pt x="140" y="535"/>
                  </a:lnTo>
                  <a:lnTo>
                    <a:pt x="132" y="530"/>
                  </a:lnTo>
                  <a:lnTo>
                    <a:pt x="123" y="535"/>
                  </a:lnTo>
                  <a:lnTo>
                    <a:pt x="114" y="535"/>
                  </a:lnTo>
                  <a:lnTo>
                    <a:pt x="114" y="539"/>
                  </a:lnTo>
                  <a:lnTo>
                    <a:pt x="110" y="548"/>
                  </a:lnTo>
                  <a:lnTo>
                    <a:pt x="110" y="557"/>
                  </a:lnTo>
                  <a:lnTo>
                    <a:pt x="105" y="570"/>
                  </a:lnTo>
                  <a:lnTo>
                    <a:pt x="105" y="588"/>
                  </a:lnTo>
                  <a:lnTo>
                    <a:pt x="101" y="592"/>
                  </a:lnTo>
                  <a:lnTo>
                    <a:pt x="97" y="592"/>
                  </a:lnTo>
                  <a:lnTo>
                    <a:pt x="88" y="597"/>
                  </a:lnTo>
                  <a:lnTo>
                    <a:pt x="88" y="592"/>
                  </a:lnTo>
                  <a:lnTo>
                    <a:pt x="84" y="592"/>
                  </a:lnTo>
                  <a:lnTo>
                    <a:pt x="84" y="588"/>
                  </a:lnTo>
                  <a:lnTo>
                    <a:pt x="79" y="588"/>
                  </a:lnTo>
                  <a:lnTo>
                    <a:pt x="70" y="588"/>
                  </a:lnTo>
                  <a:lnTo>
                    <a:pt x="66" y="588"/>
                  </a:lnTo>
                  <a:lnTo>
                    <a:pt x="62" y="588"/>
                  </a:lnTo>
                  <a:lnTo>
                    <a:pt x="57" y="588"/>
                  </a:lnTo>
                  <a:lnTo>
                    <a:pt x="53" y="588"/>
                  </a:lnTo>
                  <a:lnTo>
                    <a:pt x="49" y="588"/>
                  </a:lnTo>
                  <a:lnTo>
                    <a:pt x="44" y="583"/>
                  </a:lnTo>
                  <a:lnTo>
                    <a:pt x="40" y="579"/>
                  </a:lnTo>
                  <a:lnTo>
                    <a:pt x="35" y="575"/>
                  </a:lnTo>
                  <a:lnTo>
                    <a:pt x="31" y="575"/>
                  </a:lnTo>
                  <a:lnTo>
                    <a:pt x="27" y="575"/>
                  </a:lnTo>
                  <a:lnTo>
                    <a:pt x="22" y="570"/>
                  </a:lnTo>
                  <a:lnTo>
                    <a:pt x="18" y="566"/>
                  </a:lnTo>
                  <a:lnTo>
                    <a:pt x="18" y="561"/>
                  </a:lnTo>
                  <a:lnTo>
                    <a:pt x="22" y="557"/>
                  </a:lnTo>
                  <a:lnTo>
                    <a:pt x="22" y="552"/>
                  </a:lnTo>
                  <a:lnTo>
                    <a:pt x="27" y="552"/>
                  </a:lnTo>
                  <a:lnTo>
                    <a:pt x="27" y="548"/>
                  </a:lnTo>
                  <a:lnTo>
                    <a:pt x="31" y="544"/>
                  </a:lnTo>
                  <a:lnTo>
                    <a:pt x="31" y="530"/>
                  </a:lnTo>
                  <a:lnTo>
                    <a:pt x="27" y="526"/>
                  </a:lnTo>
                  <a:lnTo>
                    <a:pt x="27" y="521"/>
                  </a:lnTo>
                  <a:lnTo>
                    <a:pt x="27" y="517"/>
                  </a:lnTo>
                  <a:lnTo>
                    <a:pt x="31" y="513"/>
                  </a:lnTo>
                  <a:lnTo>
                    <a:pt x="31" y="508"/>
                  </a:lnTo>
                  <a:lnTo>
                    <a:pt x="35" y="499"/>
                  </a:lnTo>
                  <a:lnTo>
                    <a:pt x="40" y="495"/>
                  </a:lnTo>
                  <a:lnTo>
                    <a:pt x="40" y="486"/>
                  </a:lnTo>
                  <a:lnTo>
                    <a:pt x="40" y="482"/>
                  </a:lnTo>
                  <a:lnTo>
                    <a:pt x="35" y="482"/>
                  </a:lnTo>
                  <a:lnTo>
                    <a:pt x="31" y="477"/>
                  </a:lnTo>
                  <a:lnTo>
                    <a:pt x="22" y="477"/>
                  </a:lnTo>
                  <a:lnTo>
                    <a:pt x="18" y="477"/>
                  </a:lnTo>
                  <a:lnTo>
                    <a:pt x="13" y="477"/>
                  </a:lnTo>
                  <a:lnTo>
                    <a:pt x="0" y="477"/>
                  </a:lnTo>
                  <a:lnTo>
                    <a:pt x="13" y="468"/>
                  </a:lnTo>
                  <a:lnTo>
                    <a:pt x="18" y="460"/>
                  </a:lnTo>
                  <a:lnTo>
                    <a:pt x="22" y="455"/>
                  </a:lnTo>
                  <a:lnTo>
                    <a:pt x="22" y="446"/>
                  </a:lnTo>
                  <a:lnTo>
                    <a:pt x="27" y="442"/>
                  </a:lnTo>
                  <a:lnTo>
                    <a:pt x="27" y="433"/>
                  </a:lnTo>
                  <a:lnTo>
                    <a:pt x="27" y="424"/>
                  </a:lnTo>
                  <a:lnTo>
                    <a:pt x="22" y="415"/>
                  </a:lnTo>
                  <a:lnTo>
                    <a:pt x="22" y="411"/>
                  </a:lnTo>
                  <a:lnTo>
                    <a:pt x="31" y="402"/>
                  </a:lnTo>
                  <a:lnTo>
                    <a:pt x="35" y="398"/>
                  </a:lnTo>
                  <a:lnTo>
                    <a:pt x="40" y="393"/>
                  </a:lnTo>
                  <a:lnTo>
                    <a:pt x="44" y="393"/>
                  </a:lnTo>
                  <a:lnTo>
                    <a:pt x="49" y="393"/>
                  </a:lnTo>
                  <a:lnTo>
                    <a:pt x="53" y="393"/>
                  </a:lnTo>
                  <a:lnTo>
                    <a:pt x="57" y="398"/>
                  </a:lnTo>
                  <a:lnTo>
                    <a:pt x="62" y="389"/>
                  </a:lnTo>
                  <a:lnTo>
                    <a:pt x="62" y="376"/>
                  </a:lnTo>
                  <a:lnTo>
                    <a:pt x="66" y="362"/>
                  </a:lnTo>
                  <a:lnTo>
                    <a:pt x="66" y="349"/>
                  </a:lnTo>
                  <a:lnTo>
                    <a:pt x="66" y="340"/>
                  </a:lnTo>
                  <a:lnTo>
                    <a:pt x="62" y="331"/>
                  </a:lnTo>
                  <a:lnTo>
                    <a:pt x="62" y="314"/>
                  </a:lnTo>
                  <a:lnTo>
                    <a:pt x="62" y="300"/>
                  </a:lnTo>
                  <a:lnTo>
                    <a:pt x="66" y="291"/>
                  </a:lnTo>
                  <a:lnTo>
                    <a:pt x="66" y="283"/>
                  </a:lnTo>
                  <a:lnTo>
                    <a:pt x="66" y="274"/>
                  </a:lnTo>
                  <a:lnTo>
                    <a:pt x="66" y="265"/>
                  </a:lnTo>
                  <a:lnTo>
                    <a:pt x="70" y="256"/>
                  </a:lnTo>
                  <a:lnTo>
                    <a:pt x="75" y="252"/>
                  </a:lnTo>
                  <a:lnTo>
                    <a:pt x="79" y="247"/>
                  </a:lnTo>
                  <a:lnTo>
                    <a:pt x="88" y="243"/>
                  </a:lnTo>
                  <a:lnTo>
                    <a:pt x="92" y="238"/>
                  </a:lnTo>
                  <a:lnTo>
                    <a:pt x="92" y="230"/>
                  </a:lnTo>
                  <a:lnTo>
                    <a:pt x="92" y="225"/>
                  </a:lnTo>
                  <a:lnTo>
                    <a:pt x="88" y="225"/>
                  </a:lnTo>
                  <a:lnTo>
                    <a:pt x="84" y="221"/>
                  </a:lnTo>
                  <a:lnTo>
                    <a:pt x="88" y="216"/>
                  </a:lnTo>
                  <a:lnTo>
                    <a:pt x="92" y="212"/>
                  </a:lnTo>
                  <a:lnTo>
                    <a:pt x="92" y="207"/>
                  </a:lnTo>
                  <a:lnTo>
                    <a:pt x="92" y="199"/>
                  </a:lnTo>
                  <a:lnTo>
                    <a:pt x="92" y="194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79" y="181"/>
                  </a:lnTo>
                  <a:lnTo>
                    <a:pt x="75" y="176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1963" y="3485"/>
              <a:ext cx="429" cy="469"/>
            </a:xfrm>
            <a:custGeom>
              <a:avLst/>
              <a:gdLst>
                <a:gd name="T0" fmla="*/ 429 w 429"/>
                <a:gd name="T1" fmla="*/ 163 h 469"/>
                <a:gd name="T2" fmla="*/ 429 w 429"/>
                <a:gd name="T3" fmla="*/ 190 h 469"/>
                <a:gd name="T4" fmla="*/ 429 w 429"/>
                <a:gd name="T5" fmla="*/ 203 h 469"/>
                <a:gd name="T6" fmla="*/ 416 w 429"/>
                <a:gd name="T7" fmla="*/ 225 h 469"/>
                <a:gd name="T8" fmla="*/ 403 w 429"/>
                <a:gd name="T9" fmla="*/ 252 h 469"/>
                <a:gd name="T10" fmla="*/ 399 w 429"/>
                <a:gd name="T11" fmla="*/ 292 h 469"/>
                <a:gd name="T12" fmla="*/ 403 w 429"/>
                <a:gd name="T13" fmla="*/ 340 h 469"/>
                <a:gd name="T14" fmla="*/ 390 w 429"/>
                <a:gd name="T15" fmla="*/ 371 h 469"/>
                <a:gd name="T16" fmla="*/ 372 w 429"/>
                <a:gd name="T17" fmla="*/ 376 h 469"/>
                <a:gd name="T18" fmla="*/ 364 w 429"/>
                <a:gd name="T19" fmla="*/ 402 h 469"/>
                <a:gd name="T20" fmla="*/ 359 w 429"/>
                <a:gd name="T21" fmla="*/ 433 h 469"/>
                <a:gd name="T22" fmla="*/ 329 w 429"/>
                <a:gd name="T23" fmla="*/ 455 h 469"/>
                <a:gd name="T24" fmla="*/ 307 w 429"/>
                <a:gd name="T25" fmla="*/ 464 h 469"/>
                <a:gd name="T26" fmla="*/ 276 w 429"/>
                <a:gd name="T27" fmla="*/ 460 h 469"/>
                <a:gd name="T28" fmla="*/ 267 w 429"/>
                <a:gd name="T29" fmla="*/ 442 h 469"/>
                <a:gd name="T30" fmla="*/ 280 w 429"/>
                <a:gd name="T31" fmla="*/ 411 h 469"/>
                <a:gd name="T32" fmla="*/ 285 w 429"/>
                <a:gd name="T33" fmla="*/ 384 h 469"/>
                <a:gd name="T34" fmla="*/ 250 w 429"/>
                <a:gd name="T35" fmla="*/ 389 h 469"/>
                <a:gd name="T36" fmla="*/ 219 w 429"/>
                <a:gd name="T37" fmla="*/ 380 h 469"/>
                <a:gd name="T38" fmla="*/ 180 w 429"/>
                <a:gd name="T39" fmla="*/ 371 h 469"/>
                <a:gd name="T40" fmla="*/ 153 w 429"/>
                <a:gd name="T41" fmla="*/ 362 h 469"/>
                <a:gd name="T42" fmla="*/ 110 w 429"/>
                <a:gd name="T43" fmla="*/ 345 h 469"/>
                <a:gd name="T44" fmla="*/ 92 w 429"/>
                <a:gd name="T45" fmla="*/ 327 h 469"/>
                <a:gd name="T46" fmla="*/ 88 w 429"/>
                <a:gd name="T47" fmla="*/ 314 h 469"/>
                <a:gd name="T48" fmla="*/ 79 w 429"/>
                <a:gd name="T49" fmla="*/ 283 h 469"/>
                <a:gd name="T50" fmla="*/ 48 w 429"/>
                <a:gd name="T51" fmla="*/ 278 h 469"/>
                <a:gd name="T52" fmla="*/ 0 w 429"/>
                <a:gd name="T53" fmla="*/ 252 h 469"/>
                <a:gd name="T54" fmla="*/ 18 w 429"/>
                <a:gd name="T55" fmla="*/ 239 h 469"/>
                <a:gd name="T56" fmla="*/ 26 w 429"/>
                <a:gd name="T57" fmla="*/ 216 h 469"/>
                <a:gd name="T58" fmla="*/ 22 w 429"/>
                <a:gd name="T59" fmla="*/ 194 h 469"/>
                <a:gd name="T60" fmla="*/ 31 w 429"/>
                <a:gd name="T61" fmla="*/ 181 h 469"/>
                <a:gd name="T62" fmla="*/ 35 w 429"/>
                <a:gd name="T63" fmla="*/ 159 h 469"/>
                <a:gd name="T64" fmla="*/ 18 w 429"/>
                <a:gd name="T65" fmla="*/ 168 h 469"/>
                <a:gd name="T66" fmla="*/ 13 w 429"/>
                <a:gd name="T67" fmla="*/ 141 h 469"/>
                <a:gd name="T68" fmla="*/ 26 w 429"/>
                <a:gd name="T69" fmla="*/ 128 h 469"/>
                <a:gd name="T70" fmla="*/ 40 w 429"/>
                <a:gd name="T71" fmla="*/ 119 h 469"/>
                <a:gd name="T72" fmla="*/ 57 w 429"/>
                <a:gd name="T73" fmla="*/ 97 h 469"/>
                <a:gd name="T74" fmla="*/ 79 w 429"/>
                <a:gd name="T75" fmla="*/ 88 h 469"/>
                <a:gd name="T76" fmla="*/ 75 w 429"/>
                <a:gd name="T77" fmla="*/ 66 h 469"/>
                <a:gd name="T78" fmla="*/ 83 w 429"/>
                <a:gd name="T79" fmla="*/ 48 h 469"/>
                <a:gd name="T80" fmla="*/ 97 w 429"/>
                <a:gd name="T81" fmla="*/ 53 h 469"/>
                <a:gd name="T82" fmla="*/ 110 w 429"/>
                <a:gd name="T83" fmla="*/ 35 h 469"/>
                <a:gd name="T84" fmla="*/ 127 w 429"/>
                <a:gd name="T85" fmla="*/ 17 h 469"/>
                <a:gd name="T86" fmla="*/ 158 w 429"/>
                <a:gd name="T87" fmla="*/ 8 h 469"/>
                <a:gd name="T88" fmla="*/ 180 w 429"/>
                <a:gd name="T89" fmla="*/ 4 h 469"/>
                <a:gd name="T90" fmla="*/ 206 w 429"/>
                <a:gd name="T91" fmla="*/ 22 h 469"/>
                <a:gd name="T92" fmla="*/ 210 w 429"/>
                <a:gd name="T93" fmla="*/ 35 h 469"/>
                <a:gd name="T94" fmla="*/ 197 w 429"/>
                <a:gd name="T95" fmla="*/ 57 h 469"/>
                <a:gd name="T96" fmla="*/ 197 w 429"/>
                <a:gd name="T97" fmla="*/ 84 h 469"/>
                <a:gd name="T98" fmla="*/ 228 w 429"/>
                <a:gd name="T99" fmla="*/ 101 h 469"/>
                <a:gd name="T100" fmla="*/ 241 w 429"/>
                <a:gd name="T101" fmla="*/ 128 h 469"/>
                <a:gd name="T102" fmla="*/ 289 w 429"/>
                <a:gd name="T103" fmla="*/ 132 h 469"/>
                <a:gd name="T104" fmla="*/ 355 w 429"/>
                <a:gd name="T105" fmla="*/ 146 h 469"/>
                <a:gd name="T106" fmla="*/ 412 w 429"/>
                <a:gd name="T107" fmla="*/ 154 h 4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9" h="469">
                  <a:moveTo>
                    <a:pt x="412" y="154"/>
                  </a:moveTo>
                  <a:lnTo>
                    <a:pt x="416" y="159"/>
                  </a:lnTo>
                  <a:lnTo>
                    <a:pt x="425" y="163"/>
                  </a:lnTo>
                  <a:lnTo>
                    <a:pt x="429" y="163"/>
                  </a:lnTo>
                  <a:lnTo>
                    <a:pt x="429" y="172"/>
                  </a:lnTo>
                  <a:lnTo>
                    <a:pt x="429" y="177"/>
                  </a:lnTo>
                  <a:lnTo>
                    <a:pt x="429" y="185"/>
                  </a:lnTo>
                  <a:lnTo>
                    <a:pt x="429" y="190"/>
                  </a:lnTo>
                  <a:lnTo>
                    <a:pt x="425" y="194"/>
                  </a:lnTo>
                  <a:lnTo>
                    <a:pt x="421" y="199"/>
                  </a:lnTo>
                  <a:lnTo>
                    <a:pt x="425" y="203"/>
                  </a:lnTo>
                  <a:lnTo>
                    <a:pt x="429" y="203"/>
                  </a:lnTo>
                  <a:lnTo>
                    <a:pt x="429" y="208"/>
                  </a:lnTo>
                  <a:lnTo>
                    <a:pt x="429" y="216"/>
                  </a:lnTo>
                  <a:lnTo>
                    <a:pt x="425" y="221"/>
                  </a:lnTo>
                  <a:lnTo>
                    <a:pt x="416" y="225"/>
                  </a:lnTo>
                  <a:lnTo>
                    <a:pt x="412" y="230"/>
                  </a:lnTo>
                  <a:lnTo>
                    <a:pt x="407" y="234"/>
                  </a:lnTo>
                  <a:lnTo>
                    <a:pt x="403" y="243"/>
                  </a:lnTo>
                  <a:lnTo>
                    <a:pt x="403" y="252"/>
                  </a:lnTo>
                  <a:lnTo>
                    <a:pt x="403" y="261"/>
                  </a:lnTo>
                  <a:lnTo>
                    <a:pt x="403" y="269"/>
                  </a:lnTo>
                  <a:lnTo>
                    <a:pt x="399" y="278"/>
                  </a:lnTo>
                  <a:lnTo>
                    <a:pt x="399" y="292"/>
                  </a:lnTo>
                  <a:lnTo>
                    <a:pt x="399" y="309"/>
                  </a:lnTo>
                  <a:lnTo>
                    <a:pt x="403" y="318"/>
                  </a:lnTo>
                  <a:lnTo>
                    <a:pt x="403" y="327"/>
                  </a:lnTo>
                  <a:lnTo>
                    <a:pt x="403" y="340"/>
                  </a:lnTo>
                  <a:lnTo>
                    <a:pt x="399" y="354"/>
                  </a:lnTo>
                  <a:lnTo>
                    <a:pt x="399" y="367"/>
                  </a:lnTo>
                  <a:lnTo>
                    <a:pt x="394" y="376"/>
                  </a:lnTo>
                  <a:lnTo>
                    <a:pt x="390" y="371"/>
                  </a:lnTo>
                  <a:lnTo>
                    <a:pt x="386" y="371"/>
                  </a:lnTo>
                  <a:lnTo>
                    <a:pt x="381" y="371"/>
                  </a:lnTo>
                  <a:lnTo>
                    <a:pt x="377" y="371"/>
                  </a:lnTo>
                  <a:lnTo>
                    <a:pt x="372" y="376"/>
                  </a:lnTo>
                  <a:lnTo>
                    <a:pt x="368" y="380"/>
                  </a:lnTo>
                  <a:lnTo>
                    <a:pt x="359" y="389"/>
                  </a:lnTo>
                  <a:lnTo>
                    <a:pt x="359" y="393"/>
                  </a:lnTo>
                  <a:lnTo>
                    <a:pt x="364" y="402"/>
                  </a:lnTo>
                  <a:lnTo>
                    <a:pt x="364" y="411"/>
                  </a:lnTo>
                  <a:lnTo>
                    <a:pt x="364" y="420"/>
                  </a:lnTo>
                  <a:lnTo>
                    <a:pt x="359" y="424"/>
                  </a:lnTo>
                  <a:lnTo>
                    <a:pt x="359" y="433"/>
                  </a:lnTo>
                  <a:lnTo>
                    <a:pt x="355" y="438"/>
                  </a:lnTo>
                  <a:lnTo>
                    <a:pt x="350" y="446"/>
                  </a:lnTo>
                  <a:lnTo>
                    <a:pt x="337" y="455"/>
                  </a:lnTo>
                  <a:lnTo>
                    <a:pt x="329" y="455"/>
                  </a:lnTo>
                  <a:lnTo>
                    <a:pt x="324" y="455"/>
                  </a:lnTo>
                  <a:lnTo>
                    <a:pt x="320" y="460"/>
                  </a:lnTo>
                  <a:lnTo>
                    <a:pt x="320" y="469"/>
                  </a:lnTo>
                  <a:lnTo>
                    <a:pt x="307" y="464"/>
                  </a:lnTo>
                  <a:lnTo>
                    <a:pt x="298" y="464"/>
                  </a:lnTo>
                  <a:lnTo>
                    <a:pt x="298" y="460"/>
                  </a:lnTo>
                  <a:lnTo>
                    <a:pt x="285" y="460"/>
                  </a:lnTo>
                  <a:lnTo>
                    <a:pt x="276" y="460"/>
                  </a:lnTo>
                  <a:lnTo>
                    <a:pt x="267" y="460"/>
                  </a:lnTo>
                  <a:lnTo>
                    <a:pt x="263" y="455"/>
                  </a:lnTo>
                  <a:lnTo>
                    <a:pt x="263" y="451"/>
                  </a:lnTo>
                  <a:lnTo>
                    <a:pt x="267" y="442"/>
                  </a:lnTo>
                  <a:lnTo>
                    <a:pt x="272" y="433"/>
                  </a:lnTo>
                  <a:lnTo>
                    <a:pt x="272" y="424"/>
                  </a:lnTo>
                  <a:lnTo>
                    <a:pt x="276" y="415"/>
                  </a:lnTo>
                  <a:lnTo>
                    <a:pt x="280" y="411"/>
                  </a:lnTo>
                  <a:lnTo>
                    <a:pt x="285" y="402"/>
                  </a:lnTo>
                  <a:lnTo>
                    <a:pt x="289" y="393"/>
                  </a:lnTo>
                  <a:lnTo>
                    <a:pt x="294" y="384"/>
                  </a:lnTo>
                  <a:lnTo>
                    <a:pt x="285" y="384"/>
                  </a:lnTo>
                  <a:lnTo>
                    <a:pt x="276" y="384"/>
                  </a:lnTo>
                  <a:lnTo>
                    <a:pt x="267" y="384"/>
                  </a:lnTo>
                  <a:lnTo>
                    <a:pt x="254" y="389"/>
                  </a:lnTo>
                  <a:lnTo>
                    <a:pt x="250" y="389"/>
                  </a:lnTo>
                  <a:lnTo>
                    <a:pt x="237" y="389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9" y="380"/>
                  </a:lnTo>
                  <a:lnTo>
                    <a:pt x="206" y="376"/>
                  </a:lnTo>
                  <a:lnTo>
                    <a:pt x="197" y="376"/>
                  </a:lnTo>
                  <a:lnTo>
                    <a:pt x="188" y="371"/>
                  </a:lnTo>
                  <a:lnTo>
                    <a:pt x="180" y="371"/>
                  </a:lnTo>
                  <a:lnTo>
                    <a:pt x="171" y="367"/>
                  </a:lnTo>
                  <a:lnTo>
                    <a:pt x="167" y="367"/>
                  </a:lnTo>
                  <a:lnTo>
                    <a:pt x="162" y="367"/>
                  </a:lnTo>
                  <a:lnTo>
                    <a:pt x="153" y="362"/>
                  </a:lnTo>
                  <a:lnTo>
                    <a:pt x="145" y="358"/>
                  </a:lnTo>
                  <a:lnTo>
                    <a:pt x="132" y="354"/>
                  </a:lnTo>
                  <a:lnTo>
                    <a:pt x="123" y="345"/>
                  </a:lnTo>
                  <a:lnTo>
                    <a:pt x="110" y="345"/>
                  </a:lnTo>
                  <a:lnTo>
                    <a:pt x="105" y="340"/>
                  </a:lnTo>
                  <a:lnTo>
                    <a:pt x="97" y="336"/>
                  </a:lnTo>
                  <a:lnTo>
                    <a:pt x="92" y="331"/>
                  </a:lnTo>
                  <a:lnTo>
                    <a:pt x="92" y="327"/>
                  </a:lnTo>
                  <a:lnTo>
                    <a:pt x="97" y="323"/>
                  </a:lnTo>
                  <a:lnTo>
                    <a:pt x="97" y="318"/>
                  </a:lnTo>
                  <a:lnTo>
                    <a:pt x="92" y="314"/>
                  </a:lnTo>
                  <a:lnTo>
                    <a:pt x="88" y="314"/>
                  </a:lnTo>
                  <a:lnTo>
                    <a:pt x="88" y="305"/>
                  </a:lnTo>
                  <a:lnTo>
                    <a:pt x="88" y="300"/>
                  </a:lnTo>
                  <a:lnTo>
                    <a:pt x="79" y="287"/>
                  </a:lnTo>
                  <a:lnTo>
                    <a:pt x="79" y="283"/>
                  </a:lnTo>
                  <a:lnTo>
                    <a:pt x="70" y="278"/>
                  </a:lnTo>
                  <a:lnTo>
                    <a:pt x="66" y="278"/>
                  </a:lnTo>
                  <a:lnTo>
                    <a:pt x="57" y="278"/>
                  </a:lnTo>
                  <a:lnTo>
                    <a:pt x="48" y="278"/>
                  </a:lnTo>
                  <a:lnTo>
                    <a:pt x="40" y="278"/>
                  </a:lnTo>
                  <a:lnTo>
                    <a:pt x="26" y="278"/>
                  </a:lnTo>
                  <a:lnTo>
                    <a:pt x="5" y="269"/>
                  </a:lnTo>
                  <a:lnTo>
                    <a:pt x="0" y="252"/>
                  </a:lnTo>
                  <a:lnTo>
                    <a:pt x="5" y="247"/>
                  </a:lnTo>
                  <a:lnTo>
                    <a:pt x="9" y="243"/>
                  </a:lnTo>
                  <a:lnTo>
                    <a:pt x="13" y="239"/>
                  </a:lnTo>
                  <a:lnTo>
                    <a:pt x="18" y="239"/>
                  </a:lnTo>
                  <a:lnTo>
                    <a:pt x="22" y="234"/>
                  </a:lnTo>
                  <a:lnTo>
                    <a:pt x="26" y="230"/>
                  </a:lnTo>
                  <a:lnTo>
                    <a:pt x="26" y="221"/>
                  </a:lnTo>
                  <a:lnTo>
                    <a:pt x="26" y="216"/>
                  </a:lnTo>
                  <a:lnTo>
                    <a:pt x="26" y="212"/>
                  </a:lnTo>
                  <a:lnTo>
                    <a:pt x="22" y="203"/>
                  </a:lnTo>
                  <a:lnTo>
                    <a:pt x="18" y="199"/>
                  </a:lnTo>
                  <a:lnTo>
                    <a:pt x="22" y="194"/>
                  </a:lnTo>
                  <a:lnTo>
                    <a:pt x="26" y="194"/>
                  </a:lnTo>
                  <a:lnTo>
                    <a:pt x="31" y="194"/>
                  </a:lnTo>
                  <a:lnTo>
                    <a:pt x="31" y="185"/>
                  </a:lnTo>
                  <a:lnTo>
                    <a:pt x="31" y="181"/>
                  </a:lnTo>
                  <a:lnTo>
                    <a:pt x="35" y="177"/>
                  </a:lnTo>
                  <a:lnTo>
                    <a:pt x="35" y="172"/>
                  </a:lnTo>
                  <a:lnTo>
                    <a:pt x="35" y="168"/>
                  </a:lnTo>
                  <a:lnTo>
                    <a:pt x="35" y="159"/>
                  </a:lnTo>
                  <a:lnTo>
                    <a:pt x="31" y="163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18" y="168"/>
                  </a:lnTo>
                  <a:lnTo>
                    <a:pt x="18" y="159"/>
                  </a:lnTo>
                  <a:lnTo>
                    <a:pt x="13" y="154"/>
                  </a:lnTo>
                  <a:lnTo>
                    <a:pt x="13" y="146"/>
                  </a:lnTo>
                  <a:lnTo>
                    <a:pt x="13" y="141"/>
                  </a:lnTo>
                  <a:lnTo>
                    <a:pt x="18" y="137"/>
                  </a:lnTo>
                  <a:lnTo>
                    <a:pt x="22" y="137"/>
                  </a:lnTo>
                  <a:lnTo>
                    <a:pt x="22" y="132"/>
                  </a:lnTo>
                  <a:lnTo>
                    <a:pt x="26" y="128"/>
                  </a:lnTo>
                  <a:lnTo>
                    <a:pt x="26" y="119"/>
                  </a:lnTo>
                  <a:lnTo>
                    <a:pt x="31" y="119"/>
                  </a:lnTo>
                  <a:lnTo>
                    <a:pt x="35" y="119"/>
                  </a:lnTo>
                  <a:lnTo>
                    <a:pt x="40" y="119"/>
                  </a:lnTo>
                  <a:lnTo>
                    <a:pt x="44" y="110"/>
                  </a:lnTo>
                  <a:lnTo>
                    <a:pt x="48" y="106"/>
                  </a:lnTo>
                  <a:lnTo>
                    <a:pt x="53" y="101"/>
                  </a:lnTo>
                  <a:lnTo>
                    <a:pt x="57" y="97"/>
                  </a:lnTo>
                  <a:lnTo>
                    <a:pt x="61" y="97"/>
                  </a:lnTo>
                  <a:lnTo>
                    <a:pt x="66" y="97"/>
                  </a:lnTo>
                  <a:lnTo>
                    <a:pt x="75" y="93"/>
                  </a:lnTo>
                  <a:lnTo>
                    <a:pt x="79" y="88"/>
                  </a:lnTo>
                  <a:lnTo>
                    <a:pt x="79" y="84"/>
                  </a:lnTo>
                  <a:lnTo>
                    <a:pt x="79" y="79"/>
                  </a:lnTo>
                  <a:lnTo>
                    <a:pt x="79" y="70"/>
                  </a:lnTo>
                  <a:lnTo>
                    <a:pt x="75" y="66"/>
                  </a:lnTo>
                  <a:lnTo>
                    <a:pt x="75" y="57"/>
                  </a:lnTo>
                  <a:lnTo>
                    <a:pt x="75" y="53"/>
                  </a:lnTo>
                  <a:lnTo>
                    <a:pt x="79" y="48"/>
                  </a:lnTo>
                  <a:lnTo>
                    <a:pt x="83" y="48"/>
                  </a:lnTo>
                  <a:lnTo>
                    <a:pt x="83" y="53"/>
                  </a:lnTo>
                  <a:lnTo>
                    <a:pt x="88" y="53"/>
                  </a:lnTo>
                  <a:lnTo>
                    <a:pt x="92" y="57"/>
                  </a:lnTo>
                  <a:lnTo>
                    <a:pt x="97" y="53"/>
                  </a:lnTo>
                  <a:lnTo>
                    <a:pt x="101" y="53"/>
                  </a:lnTo>
                  <a:lnTo>
                    <a:pt x="101" y="44"/>
                  </a:lnTo>
                  <a:lnTo>
                    <a:pt x="105" y="35"/>
                  </a:lnTo>
                  <a:lnTo>
                    <a:pt x="110" y="35"/>
                  </a:lnTo>
                  <a:lnTo>
                    <a:pt x="114" y="31"/>
                  </a:lnTo>
                  <a:lnTo>
                    <a:pt x="118" y="26"/>
                  </a:lnTo>
                  <a:lnTo>
                    <a:pt x="123" y="22"/>
                  </a:lnTo>
                  <a:lnTo>
                    <a:pt x="127" y="17"/>
                  </a:lnTo>
                  <a:lnTo>
                    <a:pt x="136" y="13"/>
                  </a:lnTo>
                  <a:lnTo>
                    <a:pt x="140" y="13"/>
                  </a:lnTo>
                  <a:lnTo>
                    <a:pt x="149" y="13"/>
                  </a:lnTo>
                  <a:lnTo>
                    <a:pt x="158" y="8"/>
                  </a:lnTo>
                  <a:lnTo>
                    <a:pt x="162" y="4"/>
                  </a:lnTo>
                  <a:lnTo>
                    <a:pt x="162" y="0"/>
                  </a:lnTo>
                  <a:lnTo>
                    <a:pt x="171" y="4"/>
                  </a:lnTo>
                  <a:lnTo>
                    <a:pt x="180" y="4"/>
                  </a:lnTo>
                  <a:lnTo>
                    <a:pt x="193" y="4"/>
                  </a:lnTo>
                  <a:lnTo>
                    <a:pt x="197" y="8"/>
                  </a:lnTo>
                  <a:lnTo>
                    <a:pt x="197" y="17"/>
                  </a:lnTo>
                  <a:lnTo>
                    <a:pt x="206" y="22"/>
                  </a:lnTo>
                  <a:lnTo>
                    <a:pt x="210" y="26"/>
                  </a:lnTo>
                  <a:lnTo>
                    <a:pt x="210" y="31"/>
                  </a:lnTo>
                  <a:lnTo>
                    <a:pt x="215" y="31"/>
                  </a:lnTo>
                  <a:lnTo>
                    <a:pt x="210" y="35"/>
                  </a:lnTo>
                  <a:lnTo>
                    <a:pt x="210" y="44"/>
                  </a:lnTo>
                  <a:lnTo>
                    <a:pt x="202" y="48"/>
                  </a:lnTo>
                  <a:lnTo>
                    <a:pt x="197" y="53"/>
                  </a:lnTo>
                  <a:lnTo>
                    <a:pt x="197" y="57"/>
                  </a:lnTo>
                  <a:lnTo>
                    <a:pt x="197" y="66"/>
                  </a:lnTo>
                  <a:lnTo>
                    <a:pt x="197" y="75"/>
                  </a:lnTo>
                  <a:lnTo>
                    <a:pt x="197" y="79"/>
                  </a:lnTo>
                  <a:lnTo>
                    <a:pt x="197" y="84"/>
                  </a:lnTo>
                  <a:lnTo>
                    <a:pt x="206" y="88"/>
                  </a:lnTo>
                  <a:lnTo>
                    <a:pt x="215" y="93"/>
                  </a:lnTo>
                  <a:lnTo>
                    <a:pt x="219" y="97"/>
                  </a:lnTo>
                  <a:lnTo>
                    <a:pt x="228" y="101"/>
                  </a:lnTo>
                  <a:lnTo>
                    <a:pt x="232" y="106"/>
                  </a:lnTo>
                  <a:lnTo>
                    <a:pt x="237" y="115"/>
                  </a:lnTo>
                  <a:lnTo>
                    <a:pt x="237" y="123"/>
                  </a:lnTo>
                  <a:lnTo>
                    <a:pt x="241" y="128"/>
                  </a:lnTo>
                  <a:lnTo>
                    <a:pt x="250" y="128"/>
                  </a:lnTo>
                  <a:lnTo>
                    <a:pt x="263" y="132"/>
                  </a:lnTo>
                  <a:lnTo>
                    <a:pt x="276" y="132"/>
                  </a:lnTo>
                  <a:lnTo>
                    <a:pt x="289" y="132"/>
                  </a:lnTo>
                  <a:lnTo>
                    <a:pt x="302" y="132"/>
                  </a:lnTo>
                  <a:lnTo>
                    <a:pt x="320" y="137"/>
                  </a:lnTo>
                  <a:lnTo>
                    <a:pt x="337" y="137"/>
                  </a:lnTo>
                  <a:lnTo>
                    <a:pt x="355" y="146"/>
                  </a:lnTo>
                  <a:lnTo>
                    <a:pt x="372" y="146"/>
                  </a:lnTo>
                  <a:lnTo>
                    <a:pt x="381" y="150"/>
                  </a:lnTo>
                  <a:lnTo>
                    <a:pt x="394" y="150"/>
                  </a:lnTo>
                  <a:lnTo>
                    <a:pt x="412" y="154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09"/>
            <p:cNvSpPr>
              <a:spLocks/>
            </p:cNvSpPr>
            <p:nvPr/>
          </p:nvSpPr>
          <p:spPr bwMode="auto">
            <a:xfrm>
              <a:off x="2467" y="2803"/>
              <a:ext cx="258" cy="469"/>
            </a:xfrm>
            <a:custGeom>
              <a:avLst/>
              <a:gdLst>
                <a:gd name="T0" fmla="*/ 227 w 258"/>
                <a:gd name="T1" fmla="*/ 164 h 469"/>
                <a:gd name="T2" fmla="*/ 232 w 258"/>
                <a:gd name="T3" fmla="*/ 208 h 469"/>
                <a:gd name="T4" fmla="*/ 241 w 258"/>
                <a:gd name="T5" fmla="*/ 235 h 469"/>
                <a:gd name="T6" fmla="*/ 258 w 258"/>
                <a:gd name="T7" fmla="*/ 226 h 469"/>
                <a:gd name="T8" fmla="*/ 249 w 258"/>
                <a:gd name="T9" fmla="*/ 275 h 469"/>
                <a:gd name="T10" fmla="*/ 232 w 258"/>
                <a:gd name="T11" fmla="*/ 284 h 469"/>
                <a:gd name="T12" fmla="*/ 223 w 258"/>
                <a:gd name="T13" fmla="*/ 319 h 469"/>
                <a:gd name="T14" fmla="*/ 219 w 258"/>
                <a:gd name="T15" fmla="*/ 345 h 469"/>
                <a:gd name="T16" fmla="*/ 219 w 258"/>
                <a:gd name="T17" fmla="*/ 368 h 469"/>
                <a:gd name="T18" fmla="*/ 201 w 258"/>
                <a:gd name="T19" fmla="*/ 403 h 469"/>
                <a:gd name="T20" fmla="*/ 179 w 258"/>
                <a:gd name="T21" fmla="*/ 412 h 469"/>
                <a:gd name="T22" fmla="*/ 162 w 258"/>
                <a:gd name="T23" fmla="*/ 421 h 469"/>
                <a:gd name="T24" fmla="*/ 149 w 258"/>
                <a:gd name="T25" fmla="*/ 438 h 469"/>
                <a:gd name="T26" fmla="*/ 135 w 258"/>
                <a:gd name="T27" fmla="*/ 443 h 469"/>
                <a:gd name="T28" fmla="*/ 122 w 258"/>
                <a:gd name="T29" fmla="*/ 465 h 469"/>
                <a:gd name="T30" fmla="*/ 96 w 258"/>
                <a:gd name="T31" fmla="*/ 460 h 469"/>
                <a:gd name="T32" fmla="*/ 87 w 258"/>
                <a:gd name="T33" fmla="*/ 447 h 469"/>
                <a:gd name="T34" fmla="*/ 70 w 258"/>
                <a:gd name="T35" fmla="*/ 443 h 469"/>
                <a:gd name="T36" fmla="*/ 83 w 258"/>
                <a:gd name="T37" fmla="*/ 434 h 469"/>
                <a:gd name="T38" fmla="*/ 92 w 258"/>
                <a:gd name="T39" fmla="*/ 421 h 469"/>
                <a:gd name="T40" fmla="*/ 79 w 258"/>
                <a:gd name="T41" fmla="*/ 412 h 469"/>
                <a:gd name="T42" fmla="*/ 61 w 258"/>
                <a:gd name="T43" fmla="*/ 421 h 469"/>
                <a:gd name="T44" fmla="*/ 57 w 258"/>
                <a:gd name="T45" fmla="*/ 399 h 469"/>
                <a:gd name="T46" fmla="*/ 57 w 258"/>
                <a:gd name="T47" fmla="*/ 372 h 469"/>
                <a:gd name="T48" fmla="*/ 61 w 258"/>
                <a:gd name="T49" fmla="*/ 341 h 469"/>
                <a:gd name="T50" fmla="*/ 57 w 258"/>
                <a:gd name="T51" fmla="*/ 323 h 469"/>
                <a:gd name="T52" fmla="*/ 30 w 258"/>
                <a:gd name="T53" fmla="*/ 315 h 469"/>
                <a:gd name="T54" fmla="*/ 35 w 258"/>
                <a:gd name="T55" fmla="*/ 292 h 469"/>
                <a:gd name="T56" fmla="*/ 30 w 258"/>
                <a:gd name="T57" fmla="*/ 257 h 469"/>
                <a:gd name="T58" fmla="*/ 17 w 258"/>
                <a:gd name="T59" fmla="*/ 230 h 469"/>
                <a:gd name="T60" fmla="*/ 22 w 258"/>
                <a:gd name="T61" fmla="*/ 200 h 469"/>
                <a:gd name="T62" fmla="*/ 35 w 258"/>
                <a:gd name="T63" fmla="*/ 186 h 469"/>
                <a:gd name="T64" fmla="*/ 26 w 258"/>
                <a:gd name="T65" fmla="*/ 151 h 469"/>
                <a:gd name="T66" fmla="*/ 8 w 258"/>
                <a:gd name="T67" fmla="*/ 120 h 469"/>
                <a:gd name="T68" fmla="*/ 4 w 258"/>
                <a:gd name="T69" fmla="*/ 98 h 469"/>
                <a:gd name="T70" fmla="*/ 22 w 258"/>
                <a:gd name="T71" fmla="*/ 93 h 469"/>
                <a:gd name="T72" fmla="*/ 39 w 258"/>
                <a:gd name="T73" fmla="*/ 93 h 469"/>
                <a:gd name="T74" fmla="*/ 57 w 258"/>
                <a:gd name="T75" fmla="*/ 80 h 469"/>
                <a:gd name="T76" fmla="*/ 87 w 258"/>
                <a:gd name="T77" fmla="*/ 71 h 469"/>
                <a:gd name="T78" fmla="*/ 96 w 258"/>
                <a:gd name="T79" fmla="*/ 54 h 469"/>
                <a:gd name="T80" fmla="*/ 92 w 258"/>
                <a:gd name="T81" fmla="*/ 31 h 469"/>
                <a:gd name="T82" fmla="*/ 96 w 258"/>
                <a:gd name="T83" fmla="*/ 0 h 469"/>
                <a:gd name="T84" fmla="*/ 114 w 258"/>
                <a:gd name="T85" fmla="*/ 18 h 469"/>
                <a:gd name="T86" fmla="*/ 127 w 258"/>
                <a:gd name="T87" fmla="*/ 23 h 469"/>
                <a:gd name="T88" fmla="*/ 114 w 258"/>
                <a:gd name="T89" fmla="*/ 45 h 469"/>
                <a:gd name="T90" fmla="*/ 131 w 258"/>
                <a:gd name="T91" fmla="*/ 54 h 469"/>
                <a:gd name="T92" fmla="*/ 153 w 258"/>
                <a:gd name="T93" fmla="*/ 45 h 469"/>
                <a:gd name="T94" fmla="*/ 135 w 258"/>
                <a:gd name="T95" fmla="*/ 67 h 469"/>
                <a:gd name="T96" fmla="*/ 131 w 258"/>
                <a:gd name="T97" fmla="*/ 89 h 469"/>
                <a:gd name="T98" fmla="*/ 157 w 258"/>
                <a:gd name="T99" fmla="*/ 120 h 469"/>
                <a:gd name="T100" fmla="*/ 184 w 258"/>
                <a:gd name="T101" fmla="*/ 133 h 4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8" h="469">
                  <a:moveTo>
                    <a:pt x="210" y="151"/>
                  </a:moveTo>
                  <a:lnTo>
                    <a:pt x="219" y="155"/>
                  </a:lnTo>
                  <a:lnTo>
                    <a:pt x="223" y="160"/>
                  </a:lnTo>
                  <a:lnTo>
                    <a:pt x="227" y="164"/>
                  </a:lnTo>
                  <a:lnTo>
                    <a:pt x="227" y="173"/>
                  </a:lnTo>
                  <a:lnTo>
                    <a:pt x="232" y="186"/>
                  </a:lnTo>
                  <a:lnTo>
                    <a:pt x="232" y="195"/>
                  </a:lnTo>
                  <a:lnTo>
                    <a:pt x="232" y="208"/>
                  </a:lnTo>
                  <a:lnTo>
                    <a:pt x="232" y="222"/>
                  </a:lnTo>
                  <a:lnTo>
                    <a:pt x="227" y="230"/>
                  </a:lnTo>
                  <a:lnTo>
                    <a:pt x="236" y="230"/>
                  </a:lnTo>
                  <a:lnTo>
                    <a:pt x="241" y="235"/>
                  </a:lnTo>
                  <a:lnTo>
                    <a:pt x="245" y="230"/>
                  </a:lnTo>
                  <a:lnTo>
                    <a:pt x="254" y="226"/>
                  </a:lnTo>
                  <a:lnTo>
                    <a:pt x="258" y="222"/>
                  </a:lnTo>
                  <a:lnTo>
                    <a:pt x="258" y="226"/>
                  </a:lnTo>
                  <a:lnTo>
                    <a:pt x="258" y="239"/>
                  </a:lnTo>
                  <a:lnTo>
                    <a:pt x="254" y="253"/>
                  </a:lnTo>
                  <a:lnTo>
                    <a:pt x="254" y="270"/>
                  </a:lnTo>
                  <a:lnTo>
                    <a:pt x="249" y="275"/>
                  </a:lnTo>
                  <a:lnTo>
                    <a:pt x="245" y="270"/>
                  </a:lnTo>
                  <a:lnTo>
                    <a:pt x="241" y="270"/>
                  </a:lnTo>
                  <a:lnTo>
                    <a:pt x="236" y="275"/>
                  </a:lnTo>
                  <a:lnTo>
                    <a:pt x="232" y="284"/>
                  </a:lnTo>
                  <a:lnTo>
                    <a:pt x="232" y="292"/>
                  </a:lnTo>
                  <a:lnTo>
                    <a:pt x="227" y="306"/>
                  </a:lnTo>
                  <a:lnTo>
                    <a:pt x="227" y="310"/>
                  </a:lnTo>
                  <a:lnTo>
                    <a:pt x="223" y="319"/>
                  </a:lnTo>
                  <a:lnTo>
                    <a:pt x="223" y="328"/>
                  </a:lnTo>
                  <a:lnTo>
                    <a:pt x="219" y="328"/>
                  </a:lnTo>
                  <a:lnTo>
                    <a:pt x="214" y="341"/>
                  </a:lnTo>
                  <a:lnTo>
                    <a:pt x="219" y="345"/>
                  </a:lnTo>
                  <a:lnTo>
                    <a:pt x="223" y="350"/>
                  </a:lnTo>
                  <a:lnTo>
                    <a:pt x="227" y="354"/>
                  </a:lnTo>
                  <a:lnTo>
                    <a:pt x="223" y="363"/>
                  </a:lnTo>
                  <a:lnTo>
                    <a:pt x="219" y="368"/>
                  </a:lnTo>
                  <a:lnTo>
                    <a:pt x="219" y="372"/>
                  </a:lnTo>
                  <a:lnTo>
                    <a:pt x="210" y="381"/>
                  </a:lnTo>
                  <a:lnTo>
                    <a:pt x="206" y="394"/>
                  </a:lnTo>
                  <a:lnTo>
                    <a:pt x="201" y="403"/>
                  </a:lnTo>
                  <a:lnTo>
                    <a:pt x="197" y="407"/>
                  </a:lnTo>
                  <a:lnTo>
                    <a:pt x="192" y="412"/>
                  </a:lnTo>
                  <a:lnTo>
                    <a:pt x="184" y="412"/>
                  </a:lnTo>
                  <a:lnTo>
                    <a:pt x="179" y="412"/>
                  </a:lnTo>
                  <a:lnTo>
                    <a:pt x="175" y="412"/>
                  </a:lnTo>
                  <a:lnTo>
                    <a:pt x="171" y="416"/>
                  </a:lnTo>
                  <a:lnTo>
                    <a:pt x="166" y="416"/>
                  </a:lnTo>
                  <a:lnTo>
                    <a:pt x="162" y="421"/>
                  </a:lnTo>
                  <a:lnTo>
                    <a:pt x="166" y="434"/>
                  </a:lnTo>
                  <a:lnTo>
                    <a:pt x="162" y="438"/>
                  </a:lnTo>
                  <a:lnTo>
                    <a:pt x="153" y="443"/>
                  </a:lnTo>
                  <a:lnTo>
                    <a:pt x="149" y="438"/>
                  </a:lnTo>
                  <a:lnTo>
                    <a:pt x="144" y="434"/>
                  </a:lnTo>
                  <a:lnTo>
                    <a:pt x="140" y="430"/>
                  </a:lnTo>
                  <a:lnTo>
                    <a:pt x="135" y="438"/>
                  </a:lnTo>
                  <a:lnTo>
                    <a:pt x="135" y="443"/>
                  </a:lnTo>
                  <a:lnTo>
                    <a:pt x="131" y="447"/>
                  </a:lnTo>
                  <a:lnTo>
                    <a:pt x="127" y="452"/>
                  </a:lnTo>
                  <a:lnTo>
                    <a:pt x="127" y="456"/>
                  </a:lnTo>
                  <a:lnTo>
                    <a:pt x="122" y="465"/>
                  </a:lnTo>
                  <a:lnTo>
                    <a:pt x="118" y="469"/>
                  </a:lnTo>
                  <a:lnTo>
                    <a:pt x="105" y="465"/>
                  </a:lnTo>
                  <a:lnTo>
                    <a:pt x="100" y="465"/>
                  </a:lnTo>
                  <a:lnTo>
                    <a:pt x="96" y="460"/>
                  </a:lnTo>
                  <a:lnTo>
                    <a:pt x="92" y="460"/>
                  </a:lnTo>
                  <a:lnTo>
                    <a:pt x="87" y="456"/>
                  </a:lnTo>
                  <a:lnTo>
                    <a:pt x="87" y="452"/>
                  </a:lnTo>
                  <a:lnTo>
                    <a:pt x="87" y="447"/>
                  </a:lnTo>
                  <a:lnTo>
                    <a:pt x="83" y="447"/>
                  </a:lnTo>
                  <a:lnTo>
                    <a:pt x="79" y="447"/>
                  </a:lnTo>
                  <a:lnTo>
                    <a:pt x="74" y="447"/>
                  </a:lnTo>
                  <a:lnTo>
                    <a:pt x="70" y="443"/>
                  </a:lnTo>
                  <a:lnTo>
                    <a:pt x="70" y="438"/>
                  </a:lnTo>
                  <a:lnTo>
                    <a:pt x="74" y="434"/>
                  </a:lnTo>
                  <a:lnTo>
                    <a:pt x="79" y="434"/>
                  </a:lnTo>
                  <a:lnTo>
                    <a:pt x="83" y="434"/>
                  </a:lnTo>
                  <a:lnTo>
                    <a:pt x="87" y="434"/>
                  </a:lnTo>
                  <a:lnTo>
                    <a:pt x="92" y="430"/>
                  </a:lnTo>
                  <a:lnTo>
                    <a:pt x="92" y="425"/>
                  </a:lnTo>
                  <a:lnTo>
                    <a:pt x="92" y="421"/>
                  </a:lnTo>
                  <a:lnTo>
                    <a:pt x="92" y="412"/>
                  </a:lnTo>
                  <a:lnTo>
                    <a:pt x="87" y="407"/>
                  </a:lnTo>
                  <a:lnTo>
                    <a:pt x="83" y="407"/>
                  </a:lnTo>
                  <a:lnTo>
                    <a:pt x="79" y="412"/>
                  </a:lnTo>
                  <a:lnTo>
                    <a:pt x="74" y="416"/>
                  </a:lnTo>
                  <a:lnTo>
                    <a:pt x="65" y="425"/>
                  </a:lnTo>
                  <a:lnTo>
                    <a:pt x="61" y="425"/>
                  </a:lnTo>
                  <a:lnTo>
                    <a:pt x="61" y="421"/>
                  </a:lnTo>
                  <a:lnTo>
                    <a:pt x="61" y="416"/>
                  </a:lnTo>
                  <a:lnTo>
                    <a:pt x="57" y="412"/>
                  </a:lnTo>
                  <a:lnTo>
                    <a:pt x="57" y="403"/>
                  </a:lnTo>
                  <a:lnTo>
                    <a:pt x="57" y="399"/>
                  </a:lnTo>
                  <a:lnTo>
                    <a:pt x="57" y="394"/>
                  </a:lnTo>
                  <a:lnTo>
                    <a:pt x="57" y="385"/>
                  </a:lnTo>
                  <a:lnTo>
                    <a:pt x="61" y="381"/>
                  </a:lnTo>
                  <a:lnTo>
                    <a:pt x="57" y="372"/>
                  </a:lnTo>
                  <a:lnTo>
                    <a:pt x="57" y="363"/>
                  </a:lnTo>
                  <a:lnTo>
                    <a:pt x="57" y="354"/>
                  </a:lnTo>
                  <a:lnTo>
                    <a:pt x="61" y="350"/>
                  </a:lnTo>
                  <a:lnTo>
                    <a:pt x="61" y="341"/>
                  </a:lnTo>
                  <a:lnTo>
                    <a:pt x="61" y="337"/>
                  </a:lnTo>
                  <a:lnTo>
                    <a:pt x="61" y="332"/>
                  </a:lnTo>
                  <a:lnTo>
                    <a:pt x="61" y="323"/>
                  </a:lnTo>
                  <a:lnTo>
                    <a:pt x="57" y="323"/>
                  </a:lnTo>
                  <a:lnTo>
                    <a:pt x="48" y="319"/>
                  </a:lnTo>
                  <a:lnTo>
                    <a:pt x="39" y="319"/>
                  </a:lnTo>
                  <a:lnTo>
                    <a:pt x="35" y="319"/>
                  </a:lnTo>
                  <a:lnTo>
                    <a:pt x="30" y="315"/>
                  </a:lnTo>
                  <a:lnTo>
                    <a:pt x="26" y="310"/>
                  </a:lnTo>
                  <a:lnTo>
                    <a:pt x="26" y="306"/>
                  </a:lnTo>
                  <a:lnTo>
                    <a:pt x="30" y="301"/>
                  </a:lnTo>
                  <a:lnTo>
                    <a:pt x="35" y="292"/>
                  </a:lnTo>
                  <a:lnTo>
                    <a:pt x="39" y="288"/>
                  </a:lnTo>
                  <a:lnTo>
                    <a:pt x="39" y="279"/>
                  </a:lnTo>
                  <a:lnTo>
                    <a:pt x="35" y="266"/>
                  </a:lnTo>
                  <a:lnTo>
                    <a:pt x="30" y="257"/>
                  </a:lnTo>
                  <a:lnTo>
                    <a:pt x="26" y="253"/>
                  </a:lnTo>
                  <a:lnTo>
                    <a:pt x="26" y="244"/>
                  </a:lnTo>
                  <a:lnTo>
                    <a:pt x="22" y="239"/>
                  </a:lnTo>
                  <a:lnTo>
                    <a:pt x="17" y="230"/>
                  </a:lnTo>
                  <a:lnTo>
                    <a:pt x="17" y="217"/>
                  </a:lnTo>
                  <a:lnTo>
                    <a:pt x="13" y="208"/>
                  </a:lnTo>
                  <a:lnTo>
                    <a:pt x="17" y="200"/>
                  </a:lnTo>
                  <a:lnTo>
                    <a:pt x="22" y="200"/>
                  </a:lnTo>
                  <a:lnTo>
                    <a:pt x="26" y="195"/>
                  </a:lnTo>
                  <a:lnTo>
                    <a:pt x="30" y="191"/>
                  </a:lnTo>
                  <a:lnTo>
                    <a:pt x="30" y="186"/>
                  </a:lnTo>
                  <a:lnTo>
                    <a:pt x="35" y="186"/>
                  </a:lnTo>
                  <a:lnTo>
                    <a:pt x="35" y="182"/>
                  </a:lnTo>
                  <a:lnTo>
                    <a:pt x="35" y="173"/>
                  </a:lnTo>
                  <a:lnTo>
                    <a:pt x="30" y="169"/>
                  </a:lnTo>
                  <a:lnTo>
                    <a:pt x="26" y="151"/>
                  </a:lnTo>
                  <a:lnTo>
                    <a:pt x="22" y="142"/>
                  </a:lnTo>
                  <a:lnTo>
                    <a:pt x="17" y="133"/>
                  </a:lnTo>
                  <a:lnTo>
                    <a:pt x="13" y="129"/>
                  </a:lnTo>
                  <a:lnTo>
                    <a:pt x="8" y="120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4" y="98"/>
                  </a:lnTo>
                  <a:lnTo>
                    <a:pt x="8" y="93"/>
                  </a:lnTo>
                  <a:lnTo>
                    <a:pt x="13" y="98"/>
                  </a:lnTo>
                  <a:lnTo>
                    <a:pt x="22" y="98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9"/>
                  </a:lnTo>
                  <a:lnTo>
                    <a:pt x="35" y="93"/>
                  </a:lnTo>
                  <a:lnTo>
                    <a:pt x="39" y="93"/>
                  </a:lnTo>
                  <a:lnTo>
                    <a:pt x="44" y="93"/>
                  </a:lnTo>
                  <a:lnTo>
                    <a:pt x="44" y="84"/>
                  </a:lnTo>
                  <a:lnTo>
                    <a:pt x="48" y="80"/>
                  </a:lnTo>
                  <a:lnTo>
                    <a:pt x="57" y="80"/>
                  </a:lnTo>
                  <a:lnTo>
                    <a:pt x="65" y="80"/>
                  </a:lnTo>
                  <a:lnTo>
                    <a:pt x="70" y="76"/>
                  </a:lnTo>
                  <a:lnTo>
                    <a:pt x="79" y="76"/>
                  </a:lnTo>
                  <a:lnTo>
                    <a:pt x="87" y="71"/>
                  </a:lnTo>
                  <a:lnTo>
                    <a:pt x="92" y="71"/>
                  </a:lnTo>
                  <a:lnTo>
                    <a:pt x="100" y="67"/>
                  </a:lnTo>
                  <a:lnTo>
                    <a:pt x="100" y="58"/>
                  </a:lnTo>
                  <a:lnTo>
                    <a:pt x="96" y="54"/>
                  </a:lnTo>
                  <a:lnTo>
                    <a:pt x="100" y="49"/>
                  </a:lnTo>
                  <a:lnTo>
                    <a:pt x="100" y="45"/>
                  </a:lnTo>
                  <a:lnTo>
                    <a:pt x="100" y="40"/>
                  </a:lnTo>
                  <a:lnTo>
                    <a:pt x="92" y="31"/>
                  </a:lnTo>
                  <a:lnTo>
                    <a:pt x="87" y="27"/>
                  </a:lnTo>
                  <a:lnTo>
                    <a:pt x="92" y="18"/>
                  </a:lnTo>
                  <a:lnTo>
                    <a:pt x="92" y="9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4" y="14"/>
                  </a:lnTo>
                  <a:lnTo>
                    <a:pt x="114" y="18"/>
                  </a:lnTo>
                  <a:lnTo>
                    <a:pt x="118" y="18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7" y="23"/>
                  </a:lnTo>
                  <a:lnTo>
                    <a:pt x="122" y="27"/>
                  </a:lnTo>
                  <a:lnTo>
                    <a:pt x="118" y="31"/>
                  </a:lnTo>
                  <a:lnTo>
                    <a:pt x="114" y="40"/>
                  </a:lnTo>
                  <a:lnTo>
                    <a:pt x="114" y="45"/>
                  </a:lnTo>
                  <a:lnTo>
                    <a:pt x="118" y="49"/>
                  </a:lnTo>
                  <a:lnTo>
                    <a:pt x="118" y="54"/>
                  </a:lnTo>
                  <a:lnTo>
                    <a:pt x="127" y="54"/>
                  </a:lnTo>
                  <a:lnTo>
                    <a:pt x="131" y="54"/>
                  </a:lnTo>
                  <a:lnTo>
                    <a:pt x="140" y="49"/>
                  </a:lnTo>
                  <a:lnTo>
                    <a:pt x="144" y="49"/>
                  </a:lnTo>
                  <a:lnTo>
                    <a:pt x="149" y="45"/>
                  </a:lnTo>
                  <a:lnTo>
                    <a:pt x="153" y="45"/>
                  </a:lnTo>
                  <a:lnTo>
                    <a:pt x="153" y="49"/>
                  </a:lnTo>
                  <a:lnTo>
                    <a:pt x="149" y="54"/>
                  </a:lnTo>
                  <a:lnTo>
                    <a:pt x="144" y="58"/>
                  </a:lnTo>
                  <a:lnTo>
                    <a:pt x="135" y="67"/>
                  </a:lnTo>
                  <a:lnTo>
                    <a:pt x="131" y="71"/>
                  </a:lnTo>
                  <a:lnTo>
                    <a:pt x="127" y="76"/>
                  </a:lnTo>
                  <a:lnTo>
                    <a:pt x="127" y="84"/>
                  </a:lnTo>
                  <a:lnTo>
                    <a:pt x="131" y="89"/>
                  </a:lnTo>
                  <a:lnTo>
                    <a:pt x="135" y="102"/>
                  </a:lnTo>
                  <a:lnTo>
                    <a:pt x="144" y="107"/>
                  </a:lnTo>
                  <a:lnTo>
                    <a:pt x="149" y="115"/>
                  </a:lnTo>
                  <a:lnTo>
                    <a:pt x="157" y="120"/>
                  </a:lnTo>
                  <a:lnTo>
                    <a:pt x="166" y="115"/>
                  </a:lnTo>
                  <a:lnTo>
                    <a:pt x="171" y="124"/>
                  </a:lnTo>
                  <a:lnTo>
                    <a:pt x="179" y="133"/>
                  </a:lnTo>
                  <a:lnTo>
                    <a:pt x="184" y="133"/>
                  </a:lnTo>
                  <a:lnTo>
                    <a:pt x="197" y="142"/>
                  </a:lnTo>
                  <a:lnTo>
                    <a:pt x="201" y="146"/>
                  </a:lnTo>
                  <a:lnTo>
                    <a:pt x="210" y="151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2388" y="3754"/>
              <a:ext cx="630" cy="478"/>
            </a:xfrm>
            <a:custGeom>
              <a:avLst/>
              <a:gdLst>
                <a:gd name="T0" fmla="*/ 22 w 630"/>
                <a:gd name="T1" fmla="*/ 257 h 478"/>
                <a:gd name="T2" fmla="*/ 79 w 630"/>
                <a:gd name="T3" fmla="*/ 244 h 478"/>
                <a:gd name="T4" fmla="*/ 105 w 630"/>
                <a:gd name="T5" fmla="*/ 226 h 478"/>
                <a:gd name="T6" fmla="*/ 140 w 630"/>
                <a:gd name="T7" fmla="*/ 200 h 478"/>
                <a:gd name="T8" fmla="*/ 153 w 630"/>
                <a:gd name="T9" fmla="*/ 177 h 478"/>
                <a:gd name="T10" fmla="*/ 114 w 630"/>
                <a:gd name="T11" fmla="*/ 177 h 478"/>
                <a:gd name="T12" fmla="*/ 127 w 630"/>
                <a:gd name="T13" fmla="*/ 146 h 478"/>
                <a:gd name="T14" fmla="*/ 127 w 630"/>
                <a:gd name="T15" fmla="*/ 138 h 478"/>
                <a:gd name="T16" fmla="*/ 158 w 630"/>
                <a:gd name="T17" fmla="*/ 98 h 478"/>
                <a:gd name="T18" fmla="*/ 193 w 630"/>
                <a:gd name="T19" fmla="*/ 98 h 478"/>
                <a:gd name="T20" fmla="*/ 201 w 630"/>
                <a:gd name="T21" fmla="*/ 67 h 478"/>
                <a:gd name="T22" fmla="*/ 241 w 630"/>
                <a:gd name="T23" fmla="*/ 58 h 478"/>
                <a:gd name="T24" fmla="*/ 293 w 630"/>
                <a:gd name="T25" fmla="*/ 76 h 478"/>
                <a:gd name="T26" fmla="*/ 302 w 630"/>
                <a:gd name="T27" fmla="*/ 36 h 478"/>
                <a:gd name="T28" fmla="*/ 337 w 630"/>
                <a:gd name="T29" fmla="*/ 0 h 478"/>
                <a:gd name="T30" fmla="*/ 363 w 630"/>
                <a:gd name="T31" fmla="*/ 5 h 478"/>
                <a:gd name="T32" fmla="*/ 390 w 630"/>
                <a:gd name="T33" fmla="*/ 27 h 478"/>
                <a:gd name="T34" fmla="*/ 420 w 630"/>
                <a:gd name="T35" fmla="*/ 18 h 478"/>
                <a:gd name="T36" fmla="*/ 477 w 630"/>
                <a:gd name="T37" fmla="*/ 45 h 478"/>
                <a:gd name="T38" fmla="*/ 521 w 630"/>
                <a:gd name="T39" fmla="*/ 62 h 478"/>
                <a:gd name="T40" fmla="*/ 543 w 630"/>
                <a:gd name="T41" fmla="*/ 71 h 478"/>
                <a:gd name="T42" fmla="*/ 574 w 630"/>
                <a:gd name="T43" fmla="*/ 85 h 478"/>
                <a:gd name="T44" fmla="*/ 617 w 630"/>
                <a:gd name="T45" fmla="*/ 76 h 478"/>
                <a:gd name="T46" fmla="*/ 609 w 630"/>
                <a:gd name="T47" fmla="*/ 120 h 478"/>
                <a:gd name="T48" fmla="*/ 622 w 630"/>
                <a:gd name="T49" fmla="*/ 155 h 478"/>
                <a:gd name="T50" fmla="*/ 595 w 630"/>
                <a:gd name="T51" fmla="*/ 164 h 478"/>
                <a:gd name="T52" fmla="*/ 565 w 630"/>
                <a:gd name="T53" fmla="*/ 133 h 478"/>
                <a:gd name="T54" fmla="*/ 539 w 630"/>
                <a:gd name="T55" fmla="*/ 160 h 478"/>
                <a:gd name="T56" fmla="*/ 512 w 630"/>
                <a:gd name="T57" fmla="*/ 204 h 478"/>
                <a:gd name="T58" fmla="*/ 521 w 630"/>
                <a:gd name="T59" fmla="*/ 257 h 478"/>
                <a:gd name="T60" fmla="*/ 517 w 630"/>
                <a:gd name="T61" fmla="*/ 292 h 478"/>
                <a:gd name="T62" fmla="*/ 517 w 630"/>
                <a:gd name="T63" fmla="*/ 332 h 478"/>
                <a:gd name="T64" fmla="*/ 499 w 630"/>
                <a:gd name="T65" fmla="*/ 381 h 478"/>
                <a:gd name="T66" fmla="*/ 539 w 630"/>
                <a:gd name="T67" fmla="*/ 390 h 478"/>
                <a:gd name="T68" fmla="*/ 565 w 630"/>
                <a:gd name="T69" fmla="*/ 412 h 478"/>
                <a:gd name="T70" fmla="*/ 569 w 630"/>
                <a:gd name="T71" fmla="*/ 460 h 478"/>
                <a:gd name="T72" fmla="*/ 503 w 630"/>
                <a:gd name="T73" fmla="*/ 456 h 478"/>
                <a:gd name="T74" fmla="*/ 464 w 630"/>
                <a:gd name="T75" fmla="*/ 460 h 478"/>
                <a:gd name="T76" fmla="*/ 420 w 630"/>
                <a:gd name="T77" fmla="*/ 469 h 478"/>
                <a:gd name="T78" fmla="*/ 376 w 630"/>
                <a:gd name="T79" fmla="*/ 443 h 478"/>
                <a:gd name="T80" fmla="*/ 350 w 630"/>
                <a:gd name="T81" fmla="*/ 421 h 478"/>
                <a:gd name="T82" fmla="*/ 311 w 630"/>
                <a:gd name="T83" fmla="*/ 438 h 478"/>
                <a:gd name="T84" fmla="*/ 276 w 630"/>
                <a:gd name="T85" fmla="*/ 456 h 478"/>
                <a:gd name="T86" fmla="*/ 254 w 630"/>
                <a:gd name="T87" fmla="*/ 447 h 478"/>
                <a:gd name="T88" fmla="*/ 258 w 630"/>
                <a:gd name="T89" fmla="*/ 438 h 478"/>
                <a:gd name="T90" fmla="*/ 280 w 630"/>
                <a:gd name="T91" fmla="*/ 416 h 478"/>
                <a:gd name="T92" fmla="*/ 250 w 630"/>
                <a:gd name="T93" fmla="*/ 363 h 478"/>
                <a:gd name="T94" fmla="*/ 232 w 630"/>
                <a:gd name="T95" fmla="*/ 399 h 478"/>
                <a:gd name="T96" fmla="*/ 201 w 630"/>
                <a:gd name="T97" fmla="*/ 412 h 478"/>
                <a:gd name="T98" fmla="*/ 166 w 630"/>
                <a:gd name="T99" fmla="*/ 407 h 478"/>
                <a:gd name="T100" fmla="*/ 140 w 630"/>
                <a:gd name="T101" fmla="*/ 399 h 478"/>
                <a:gd name="T102" fmla="*/ 118 w 630"/>
                <a:gd name="T103" fmla="*/ 368 h 478"/>
                <a:gd name="T104" fmla="*/ 96 w 630"/>
                <a:gd name="T105" fmla="*/ 341 h 478"/>
                <a:gd name="T106" fmla="*/ 57 w 630"/>
                <a:gd name="T107" fmla="*/ 328 h 478"/>
                <a:gd name="T108" fmla="*/ 22 w 630"/>
                <a:gd name="T109" fmla="*/ 337 h 478"/>
                <a:gd name="T110" fmla="*/ 4 w 630"/>
                <a:gd name="T111" fmla="*/ 310 h 4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0" h="478">
                  <a:moveTo>
                    <a:pt x="0" y="306"/>
                  </a:moveTo>
                  <a:lnTo>
                    <a:pt x="9" y="301"/>
                  </a:lnTo>
                  <a:lnTo>
                    <a:pt x="13" y="301"/>
                  </a:lnTo>
                  <a:lnTo>
                    <a:pt x="17" y="297"/>
                  </a:lnTo>
                  <a:lnTo>
                    <a:pt x="17" y="279"/>
                  </a:lnTo>
                  <a:lnTo>
                    <a:pt x="22" y="266"/>
                  </a:lnTo>
                  <a:lnTo>
                    <a:pt x="22" y="257"/>
                  </a:lnTo>
                  <a:lnTo>
                    <a:pt x="26" y="248"/>
                  </a:lnTo>
                  <a:lnTo>
                    <a:pt x="26" y="244"/>
                  </a:lnTo>
                  <a:lnTo>
                    <a:pt x="35" y="244"/>
                  </a:lnTo>
                  <a:lnTo>
                    <a:pt x="44" y="239"/>
                  </a:lnTo>
                  <a:lnTo>
                    <a:pt x="52" y="244"/>
                  </a:lnTo>
                  <a:lnTo>
                    <a:pt x="66" y="244"/>
                  </a:lnTo>
                  <a:lnTo>
                    <a:pt x="79" y="244"/>
                  </a:lnTo>
                  <a:lnTo>
                    <a:pt x="83" y="244"/>
                  </a:lnTo>
                  <a:lnTo>
                    <a:pt x="83" y="239"/>
                  </a:lnTo>
                  <a:lnTo>
                    <a:pt x="83" y="235"/>
                  </a:lnTo>
                  <a:lnTo>
                    <a:pt x="87" y="235"/>
                  </a:lnTo>
                  <a:lnTo>
                    <a:pt x="92" y="230"/>
                  </a:lnTo>
                  <a:lnTo>
                    <a:pt x="101" y="226"/>
                  </a:lnTo>
                  <a:lnTo>
                    <a:pt x="105" y="226"/>
                  </a:lnTo>
                  <a:lnTo>
                    <a:pt x="109" y="230"/>
                  </a:lnTo>
                  <a:lnTo>
                    <a:pt x="114" y="222"/>
                  </a:lnTo>
                  <a:lnTo>
                    <a:pt x="114" y="217"/>
                  </a:lnTo>
                  <a:lnTo>
                    <a:pt x="118" y="217"/>
                  </a:lnTo>
                  <a:lnTo>
                    <a:pt x="127" y="213"/>
                  </a:lnTo>
                  <a:lnTo>
                    <a:pt x="136" y="204"/>
                  </a:lnTo>
                  <a:lnTo>
                    <a:pt x="140" y="200"/>
                  </a:lnTo>
                  <a:lnTo>
                    <a:pt x="144" y="191"/>
                  </a:lnTo>
                  <a:lnTo>
                    <a:pt x="153" y="195"/>
                  </a:lnTo>
                  <a:lnTo>
                    <a:pt x="153" y="191"/>
                  </a:lnTo>
                  <a:lnTo>
                    <a:pt x="158" y="191"/>
                  </a:lnTo>
                  <a:lnTo>
                    <a:pt x="158" y="186"/>
                  </a:lnTo>
                  <a:lnTo>
                    <a:pt x="158" y="182"/>
                  </a:lnTo>
                  <a:lnTo>
                    <a:pt x="153" y="177"/>
                  </a:lnTo>
                  <a:lnTo>
                    <a:pt x="149" y="173"/>
                  </a:lnTo>
                  <a:lnTo>
                    <a:pt x="144" y="169"/>
                  </a:lnTo>
                  <a:lnTo>
                    <a:pt x="140" y="169"/>
                  </a:lnTo>
                  <a:lnTo>
                    <a:pt x="131" y="173"/>
                  </a:lnTo>
                  <a:lnTo>
                    <a:pt x="127" y="173"/>
                  </a:lnTo>
                  <a:lnTo>
                    <a:pt x="123" y="177"/>
                  </a:lnTo>
                  <a:lnTo>
                    <a:pt x="114" y="177"/>
                  </a:lnTo>
                  <a:lnTo>
                    <a:pt x="109" y="177"/>
                  </a:lnTo>
                  <a:lnTo>
                    <a:pt x="109" y="169"/>
                  </a:lnTo>
                  <a:lnTo>
                    <a:pt x="114" y="155"/>
                  </a:lnTo>
                  <a:lnTo>
                    <a:pt x="118" y="155"/>
                  </a:lnTo>
                  <a:lnTo>
                    <a:pt x="118" y="146"/>
                  </a:lnTo>
                  <a:lnTo>
                    <a:pt x="123" y="151"/>
                  </a:lnTo>
                  <a:lnTo>
                    <a:pt x="127" y="146"/>
                  </a:lnTo>
                  <a:lnTo>
                    <a:pt x="131" y="146"/>
                  </a:lnTo>
                  <a:lnTo>
                    <a:pt x="136" y="142"/>
                  </a:lnTo>
                  <a:lnTo>
                    <a:pt x="144" y="142"/>
                  </a:lnTo>
                  <a:lnTo>
                    <a:pt x="144" y="133"/>
                  </a:lnTo>
                  <a:lnTo>
                    <a:pt x="140" y="133"/>
                  </a:lnTo>
                  <a:lnTo>
                    <a:pt x="131" y="138"/>
                  </a:lnTo>
                  <a:lnTo>
                    <a:pt x="127" y="138"/>
                  </a:lnTo>
                  <a:lnTo>
                    <a:pt x="127" y="133"/>
                  </a:lnTo>
                  <a:lnTo>
                    <a:pt x="127" y="129"/>
                  </a:lnTo>
                  <a:lnTo>
                    <a:pt x="140" y="120"/>
                  </a:lnTo>
                  <a:lnTo>
                    <a:pt x="149" y="115"/>
                  </a:lnTo>
                  <a:lnTo>
                    <a:pt x="153" y="107"/>
                  </a:lnTo>
                  <a:lnTo>
                    <a:pt x="153" y="102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71" y="98"/>
                  </a:lnTo>
                  <a:lnTo>
                    <a:pt x="175" y="98"/>
                  </a:lnTo>
                  <a:lnTo>
                    <a:pt x="179" y="98"/>
                  </a:lnTo>
                  <a:lnTo>
                    <a:pt x="184" y="98"/>
                  </a:lnTo>
                  <a:lnTo>
                    <a:pt x="188" y="98"/>
                  </a:lnTo>
                  <a:lnTo>
                    <a:pt x="193" y="98"/>
                  </a:lnTo>
                  <a:lnTo>
                    <a:pt x="197" y="98"/>
                  </a:lnTo>
                  <a:lnTo>
                    <a:pt x="206" y="98"/>
                  </a:lnTo>
                  <a:lnTo>
                    <a:pt x="206" y="93"/>
                  </a:lnTo>
                  <a:lnTo>
                    <a:pt x="206" y="85"/>
                  </a:lnTo>
                  <a:lnTo>
                    <a:pt x="201" y="80"/>
                  </a:lnTo>
                  <a:lnTo>
                    <a:pt x="197" y="71"/>
                  </a:lnTo>
                  <a:lnTo>
                    <a:pt x="201" y="67"/>
                  </a:lnTo>
                  <a:lnTo>
                    <a:pt x="210" y="62"/>
                  </a:lnTo>
                  <a:lnTo>
                    <a:pt x="214" y="62"/>
                  </a:lnTo>
                  <a:lnTo>
                    <a:pt x="223" y="67"/>
                  </a:lnTo>
                  <a:lnTo>
                    <a:pt x="228" y="71"/>
                  </a:lnTo>
                  <a:lnTo>
                    <a:pt x="232" y="67"/>
                  </a:lnTo>
                  <a:lnTo>
                    <a:pt x="236" y="58"/>
                  </a:lnTo>
                  <a:lnTo>
                    <a:pt x="241" y="58"/>
                  </a:lnTo>
                  <a:lnTo>
                    <a:pt x="245" y="58"/>
                  </a:lnTo>
                  <a:lnTo>
                    <a:pt x="245" y="67"/>
                  </a:lnTo>
                  <a:lnTo>
                    <a:pt x="254" y="71"/>
                  </a:lnTo>
                  <a:lnTo>
                    <a:pt x="267" y="80"/>
                  </a:lnTo>
                  <a:lnTo>
                    <a:pt x="276" y="80"/>
                  </a:lnTo>
                  <a:lnTo>
                    <a:pt x="289" y="76"/>
                  </a:lnTo>
                  <a:lnTo>
                    <a:pt x="293" y="76"/>
                  </a:lnTo>
                  <a:lnTo>
                    <a:pt x="298" y="76"/>
                  </a:lnTo>
                  <a:lnTo>
                    <a:pt x="298" y="71"/>
                  </a:lnTo>
                  <a:lnTo>
                    <a:pt x="298" y="67"/>
                  </a:lnTo>
                  <a:lnTo>
                    <a:pt x="298" y="58"/>
                  </a:lnTo>
                  <a:lnTo>
                    <a:pt x="293" y="45"/>
                  </a:lnTo>
                  <a:lnTo>
                    <a:pt x="298" y="40"/>
                  </a:lnTo>
                  <a:lnTo>
                    <a:pt x="302" y="36"/>
                  </a:lnTo>
                  <a:lnTo>
                    <a:pt x="306" y="27"/>
                  </a:lnTo>
                  <a:lnTo>
                    <a:pt x="311" y="18"/>
                  </a:lnTo>
                  <a:lnTo>
                    <a:pt x="320" y="18"/>
                  </a:lnTo>
                  <a:lnTo>
                    <a:pt x="333" y="18"/>
                  </a:lnTo>
                  <a:lnTo>
                    <a:pt x="333" y="14"/>
                  </a:lnTo>
                  <a:lnTo>
                    <a:pt x="333" y="5"/>
                  </a:lnTo>
                  <a:lnTo>
                    <a:pt x="337" y="0"/>
                  </a:lnTo>
                  <a:lnTo>
                    <a:pt x="341" y="0"/>
                  </a:lnTo>
                  <a:lnTo>
                    <a:pt x="346" y="5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59" y="5"/>
                  </a:lnTo>
                  <a:lnTo>
                    <a:pt x="363" y="5"/>
                  </a:lnTo>
                  <a:lnTo>
                    <a:pt x="363" y="14"/>
                  </a:lnTo>
                  <a:lnTo>
                    <a:pt x="372" y="9"/>
                  </a:lnTo>
                  <a:lnTo>
                    <a:pt x="372" y="14"/>
                  </a:lnTo>
                  <a:lnTo>
                    <a:pt x="376" y="14"/>
                  </a:lnTo>
                  <a:lnTo>
                    <a:pt x="381" y="18"/>
                  </a:lnTo>
                  <a:lnTo>
                    <a:pt x="376" y="27"/>
                  </a:lnTo>
                  <a:lnTo>
                    <a:pt x="390" y="27"/>
                  </a:lnTo>
                  <a:lnTo>
                    <a:pt x="394" y="18"/>
                  </a:lnTo>
                  <a:lnTo>
                    <a:pt x="398" y="9"/>
                  </a:lnTo>
                  <a:lnTo>
                    <a:pt x="407" y="5"/>
                  </a:lnTo>
                  <a:lnTo>
                    <a:pt x="412" y="0"/>
                  </a:lnTo>
                  <a:lnTo>
                    <a:pt x="412" y="5"/>
                  </a:lnTo>
                  <a:lnTo>
                    <a:pt x="416" y="14"/>
                  </a:lnTo>
                  <a:lnTo>
                    <a:pt x="420" y="18"/>
                  </a:lnTo>
                  <a:lnTo>
                    <a:pt x="425" y="23"/>
                  </a:lnTo>
                  <a:lnTo>
                    <a:pt x="447" y="31"/>
                  </a:lnTo>
                  <a:lnTo>
                    <a:pt x="455" y="31"/>
                  </a:lnTo>
                  <a:lnTo>
                    <a:pt x="464" y="31"/>
                  </a:lnTo>
                  <a:lnTo>
                    <a:pt x="473" y="31"/>
                  </a:lnTo>
                  <a:lnTo>
                    <a:pt x="477" y="36"/>
                  </a:lnTo>
                  <a:lnTo>
                    <a:pt x="477" y="45"/>
                  </a:lnTo>
                  <a:lnTo>
                    <a:pt x="482" y="49"/>
                  </a:lnTo>
                  <a:lnTo>
                    <a:pt x="495" y="54"/>
                  </a:lnTo>
                  <a:lnTo>
                    <a:pt x="499" y="54"/>
                  </a:lnTo>
                  <a:lnTo>
                    <a:pt x="503" y="54"/>
                  </a:lnTo>
                  <a:lnTo>
                    <a:pt x="512" y="58"/>
                  </a:lnTo>
                  <a:lnTo>
                    <a:pt x="517" y="62"/>
                  </a:lnTo>
                  <a:lnTo>
                    <a:pt x="521" y="62"/>
                  </a:lnTo>
                  <a:lnTo>
                    <a:pt x="525" y="58"/>
                  </a:lnTo>
                  <a:lnTo>
                    <a:pt x="534" y="54"/>
                  </a:lnTo>
                  <a:lnTo>
                    <a:pt x="534" y="58"/>
                  </a:lnTo>
                  <a:lnTo>
                    <a:pt x="534" y="62"/>
                  </a:lnTo>
                  <a:lnTo>
                    <a:pt x="534" y="71"/>
                  </a:lnTo>
                  <a:lnTo>
                    <a:pt x="539" y="71"/>
                  </a:lnTo>
                  <a:lnTo>
                    <a:pt x="543" y="71"/>
                  </a:lnTo>
                  <a:lnTo>
                    <a:pt x="547" y="71"/>
                  </a:lnTo>
                  <a:lnTo>
                    <a:pt x="552" y="76"/>
                  </a:lnTo>
                  <a:lnTo>
                    <a:pt x="560" y="80"/>
                  </a:lnTo>
                  <a:lnTo>
                    <a:pt x="560" y="89"/>
                  </a:lnTo>
                  <a:lnTo>
                    <a:pt x="565" y="89"/>
                  </a:lnTo>
                  <a:lnTo>
                    <a:pt x="569" y="89"/>
                  </a:lnTo>
                  <a:lnTo>
                    <a:pt x="574" y="85"/>
                  </a:lnTo>
                  <a:lnTo>
                    <a:pt x="578" y="89"/>
                  </a:lnTo>
                  <a:lnTo>
                    <a:pt x="587" y="93"/>
                  </a:lnTo>
                  <a:lnTo>
                    <a:pt x="591" y="85"/>
                  </a:lnTo>
                  <a:lnTo>
                    <a:pt x="595" y="76"/>
                  </a:lnTo>
                  <a:lnTo>
                    <a:pt x="600" y="71"/>
                  </a:lnTo>
                  <a:lnTo>
                    <a:pt x="609" y="76"/>
                  </a:lnTo>
                  <a:lnTo>
                    <a:pt x="617" y="76"/>
                  </a:lnTo>
                  <a:lnTo>
                    <a:pt x="622" y="80"/>
                  </a:lnTo>
                  <a:lnTo>
                    <a:pt x="622" y="89"/>
                  </a:lnTo>
                  <a:lnTo>
                    <a:pt x="622" y="98"/>
                  </a:lnTo>
                  <a:lnTo>
                    <a:pt x="617" y="98"/>
                  </a:lnTo>
                  <a:lnTo>
                    <a:pt x="613" y="102"/>
                  </a:lnTo>
                  <a:lnTo>
                    <a:pt x="609" y="111"/>
                  </a:lnTo>
                  <a:lnTo>
                    <a:pt x="609" y="120"/>
                  </a:lnTo>
                  <a:lnTo>
                    <a:pt x="613" y="124"/>
                  </a:lnTo>
                  <a:lnTo>
                    <a:pt x="622" y="129"/>
                  </a:lnTo>
                  <a:lnTo>
                    <a:pt x="622" y="138"/>
                  </a:lnTo>
                  <a:lnTo>
                    <a:pt x="626" y="142"/>
                  </a:lnTo>
                  <a:lnTo>
                    <a:pt x="630" y="146"/>
                  </a:lnTo>
                  <a:lnTo>
                    <a:pt x="626" y="151"/>
                  </a:lnTo>
                  <a:lnTo>
                    <a:pt x="622" y="155"/>
                  </a:lnTo>
                  <a:lnTo>
                    <a:pt x="613" y="164"/>
                  </a:lnTo>
                  <a:lnTo>
                    <a:pt x="613" y="169"/>
                  </a:lnTo>
                  <a:lnTo>
                    <a:pt x="613" y="173"/>
                  </a:lnTo>
                  <a:lnTo>
                    <a:pt x="609" y="177"/>
                  </a:lnTo>
                  <a:lnTo>
                    <a:pt x="595" y="173"/>
                  </a:lnTo>
                  <a:lnTo>
                    <a:pt x="600" y="169"/>
                  </a:lnTo>
                  <a:lnTo>
                    <a:pt x="595" y="164"/>
                  </a:lnTo>
                  <a:lnTo>
                    <a:pt x="591" y="160"/>
                  </a:lnTo>
                  <a:lnTo>
                    <a:pt x="591" y="151"/>
                  </a:lnTo>
                  <a:lnTo>
                    <a:pt x="591" y="142"/>
                  </a:lnTo>
                  <a:lnTo>
                    <a:pt x="587" y="142"/>
                  </a:lnTo>
                  <a:lnTo>
                    <a:pt x="578" y="142"/>
                  </a:lnTo>
                  <a:lnTo>
                    <a:pt x="569" y="138"/>
                  </a:lnTo>
                  <a:lnTo>
                    <a:pt x="565" y="133"/>
                  </a:lnTo>
                  <a:lnTo>
                    <a:pt x="560" y="129"/>
                  </a:lnTo>
                  <a:lnTo>
                    <a:pt x="556" y="129"/>
                  </a:lnTo>
                  <a:lnTo>
                    <a:pt x="552" y="133"/>
                  </a:lnTo>
                  <a:lnTo>
                    <a:pt x="552" y="138"/>
                  </a:lnTo>
                  <a:lnTo>
                    <a:pt x="547" y="146"/>
                  </a:lnTo>
                  <a:lnTo>
                    <a:pt x="543" y="155"/>
                  </a:lnTo>
                  <a:lnTo>
                    <a:pt x="539" y="160"/>
                  </a:lnTo>
                  <a:lnTo>
                    <a:pt x="539" y="169"/>
                  </a:lnTo>
                  <a:lnTo>
                    <a:pt x="534" y="169"/>
                  </a:lnTo>
                  <a:lnTo>
                    <a:pt x="530" y="173"/>
                  </a:lnTo>
                  <a:lnTo>
                    <a:pt x="525" y="182"/>
                  </a:lnTo>
                  <a:lnTo>
                    <a:pt x="517" y="186"/>
                  </a:lnTo>
                  <a:lnTo>
                    <a:pt x="512" y="186"/>
                  </a:lnTo>
                  <a:lnTo>
                    <a:pt x="512" y="204"/>
                  </a:lnTo>
                  <a:lnTo>
                    <a:pt x="508" y="217"/>
                  </a:lnTo>
                  <a:lnTo>
                    <a:pt x="508" y="226"/>
                  </a:lnTo>
                  <a:lnTo>
                    <a:pt x="517" y="230"/>
                  </a:lnTo>
                  <a:lnTo>
                    <a:pt x="521" y="230"/>
                  </a:lnTo>
                  <a:lnTo>
                    <a:pt x="525" y="235"/>
                  </a:lnTo>
                  <a:lnTo>
                    <a:pt x="525" y="244"/>
                  </a:lnTo>
                  <a:lnTo>
                    <a:pt x="521" y="257"/>
                  </a:lnTo>
                  <a:lnTo>
                    <a:pt x="525" y="257"/>
                  </a:lnTo>
                  <a:lnTo>
                    <a:pt x="534" y="261"/>
                  </a:lnTo>
                  <a:lnTo>
                    <a:pt x="539" y="275"/>
                  </a:lnTo>
                  <a:lnTo>
                    <a:pt x="534" y="284"/>
                  </a:lnTo>
                  <a:lnTo>
                    <a:pt x="530" y="288"/>
                  </a:lnTo>
                  <a:lnTo>
                    <a:pt x="521" y="292"/>
                  </a:lnTo>
                  <a:lnTo>
                    <a:pt x="517" y="292"/>
                  </a:lnTo>
                  <a:lnTo>
                    <a:pt x="512" y="301"/>
                  </a:lnTo>
                  <a:lnTo>
                    <a:pt x="512" y="306"/>
                  </a:lnTo>
                  <a:lnTo>
                    <a:pt x="517" y="310"/>
                  </a:lnTo>
                  <a:lnTo>
                    <a:pt x="521" y="315"/>
                  </a:lnTo>
                  <a:lnTo>
                    <a:pt x="512" y="319"/>
                  </a:lnTo>
                  <a:lnTo>
                    <a:pt x="512" y="328"/>
                  </a:lnTo>
                  <a:lnTo>
                    <a:pt x="517" y="332"/>
                  </a:lnTo>
                  <a:lnTo>
                    <a:pt x="517" y="337"/>
                  </a:lnTo>
                  <a:lnTo>
                    <a:pt x="517" y="350"/>
                  </a:lnTo>
                  <a:lnTo>
                    <a:pt x="512" y="354"/>
                  </a:lnTo>
                  <a:lnTo>
                    <a:pt x="508" y="359"/>
                  </a:lnTo>
                  <a:lnTo>
                    <a:pt x="499" y="368"/>
                  </a:lnTo>
                  <a:lnTo>
                    <a:pt x="499" y="376"/>
                  </a:lnTo>
                  <a:lnTo>
                    <a:pt x="499" y="381"/>
                  </a:lnTo>
                  <a:lnTo>
                    <a:pt x="499" y="390"/>
                  </a:lnTo>
                  <a:lnTo>
                    <a:pt x="499" y="394"/>
                  </a:lnTo>
                  <a:lnTo>
                    <a:pt x="503" y="390"/>
                  </a:lnTo>
                  <a:lnTo>
                    <a:pt x="517" y="385"/>
                  </a:lnTo>
                  <a:lnTo>
                    <a:pt x="521" y="385"/>
                  </a:lnTo>
                  <a:lnTo>
                    <a:pt x="530" y="385"/>
                  </a:lnTo>
                  <a:lnTo>
                    <a:pt x="539" y="390"/>
                  </a:lnTo>
                  <a:lnTo>
                    <a:pt x="547" y="394"/>
                  </a:lnTo>
                  <a:lnTo>
                    <a:pt x="547" y="403"/>
                  </a:lnTo>
                  <a:lnTo>
                    <a:pt x="547" y="407"/>
                  </a:lnTo>
                  <a:lnTo>
                    <a:pt x="547" y="412"/>
                  </a:lnTo>
                  <a:lnTo>
                    <a:pt x="556" y="412"/>
                  </a:lnTo>
                  <a:lnTo>
                    <a:pt x="560" y="407"/>
                  </a:lnTo>
                  <a:lnTo>
                    <a:pt x="565" y="412"/>
                  </a:lnTo>
                  <a:lnTo>
                    <a:pt x="569" y="416"/>
                  </a:lnTo>
                  <a:lnTo>
                    <a:pt x="565" y="421"/>
                  </a:lnTo>
                  <a:lnTo>
                    <a:pt x="569" y="425"/>
                  </a:lnTo>
                  <a:lnTo>
                    <a:pt x="569" y="430"/>
                  </a:lnTo>
                  <a:lnTo>
                    <a:pt x="569" y="447"/>
                  </a:lnTo>
                  <a:lnTo>
                    <a:pt x="574" y="456"/>
                  </a:lnTo>
                  <a:lnTo>
                    <a:pt x="569" y="460"/>
                  </a:lnTo>
                  <a:lnTo>
                    <a:pt x="552" y="469"/>
                  </a:lnTo>
                  <a:lnTo>
                    <a:pt x="539" y="465"/>
                  </a:lnTo>
                  <a:lnTo>
                    <a:pt x="517" y="460"/>
                  </a:lnTo>
                  <a:lnTo>
                    <a:pt x="512" y="447"/>
                  </a:lnTo>
                  <a:lnTo>
                    <a:pt x="508" y="447"/>
                  </a:lnTo>
                  <a:lnTo>
                    <a:pt x="503" y="452"/>
                  </a:lnTo>
                  <a:lnTo>
                    <a:pt x="503" y="456"/>
                  </a:lnTo>
                  <a:lnTo>
                    <a:pt x="499" y="456"/>
                  </a:lnTo>
                  <a:lnTo>
                    <a:pt x="486" y="452"/>
                  </a:lnTo>
                  <a:lnTo>
                    <a:pt x="482" y="452"/>
                  </a:lnTo>
                  <a:lnTo>
                    <a:pt x="477" y="447"/>
                  </a:lnTo>
                  <a:lnTo>
                    <a:pt x="473" y="452"/>
                  </a:lnTo>
                  <a:lnTo>
                    <a:pt x="464" y="456"/>
                  </a:lnTo>
                  <a:lnTo>
                    <a:pt x="464" y="460"/>
                  </a:lnTo>
                  <a:lnTo>
                    <a:pt x="455" y="460"/>
                  </a:lnTo>
                  <a:lnTo>
                    <a:pt x="455" y="465"/>
                  </a:lnTo>
                  <a:lnTo>
                    <a:pt x="447" y="474"/>
                  </a:lnTo>
                  <a:lnTo>
                    <a:pt x="442" y="478"/>
                  </a:lnTo>
                  <a:lnTo>
                    <a:pt x="433" y="474"/>
                  </a:lnTo>
                  <a:lnTo>
                    <a:pt x="429" y="469"/>
                  </a:lnTo>
                  <a:lnTo>
                    <a:pt x="420" y="469"/>
                  </a:lnTo>
                  <a:lnTo>
                    <a:pt x="420" y="465"/>
                  </a:lnTo>
                  <a:lnTo>
                    <a:pt x="412" y="460"/>
                  </a:lnTo>
                  <a:lnTo>
                    <a:pt x="407" y="456"/>
                  </a:lnTo>
                  <a:lnTo>
                    <a:pt x="398" y="447"/>
                  </a:lnTo>
                  <a:lnTo>
                    <a:pt x="390" y="452"/>
                  </a:lnTo>
                  <a:lnTo>
                    <a:pt x="381" y="447"/>
                  </a:lnTo>
                  <a:lnTo>
                    <a:pt x="376" y="443"/>
                  </a:lnTo>
                  <a:lnTo>
                    <a:pt x="372" y="438"/>
                  </a:lnTo>
                  <a:lnTo>
                    <a:pt x="368" y="434"/>
                  </a:lnTo>
                  <a:lnTo>
                    <a:pt x="363" y="430"/>
                  </a:lnTo>
                  <a:lnTo>
                    <a:pt x="359" y="425"/>
                  </a:lnTo>
                  <a:lnTo>
                    <a:pt x="355" y="421"/>
                  </a:lnTo>
                  <a:lnTo>
                    <a:pt x="350" y="416"/>
                  </a:lnTo>
                  <a:lnTo>
                    <a:pt x="350" y="421"/>
                  </a:lnTo>
                  <a:lnTo>
                    <a:pt x="346" y="425"/>
                  </a:lnTo>
                  <a:lnTo>
                    <a:pt x="341" y="430"/>
                  </a:lnTo>
                  <a:lnTo>
                    <a:pt x="337" y="434"/>
                  </a:lnTo>
                  <a:lnTo>
                    <a:pt x="333" y="434"/>
                  </a:lnTo>
                  <a:lnTo>
                    <a:pt x="324" y="438"/>
                  </a:lnTo>
                  <a:lnTo>
                    <a:pt x="320" y="438"/>
                  </a:lnTo>
                  <a:lnTo>
                    <a:pt x="311" y="438"/>
                  </a:lnTo>
                  <a:lnTo>
                    <a:pt x="306" y="443"/>
                  </a:lnTo>
                  <a:lnTo>
                    <a:pt x="306" y="447"/>
                  </a:lnTo>
                  <a:lnTo>
                    <a:pt x="302" y="452"/>
                  </a:lnTo>
                  <a:lnTo>
                    <a:pt x="298" y="452"/>
                  </a:lnTo>
                  <a:lnTo>
                    <a:pt x="289" y="452"/>
                  </a:lnTo>
                  <a:lnTo>
                    <a:pt x="285" y="452"/>
                  </a:lnTo>
                  <a:lnTo>
                    <a:pt x="276" y="456"/>
                  </a:lnTo>
                  <a:lnTo>
                    <a:pt x="271" y="452"/>
                  </a:lnTo>
                  <a:lnTo>
                    <a:pt x="254" y="460"/>
                  </a:lnTo>
                  <a:lnTo>
                    <a:pt x="245" y="469"/>
                  </a:lnTo>
                  <a:lnTo>
                    <a:pt x="236" y="452"/>
                  </a:lnTo>
                  <a:lnTo>
                    <a:pt x="245" y="452"/>
                  </a:lnTo>
                  <a:lnTo>
                    <a:pt x="250" y="452"/>
                  </a:lnTo>
                  <a:lnTo>
                    <a:pt x="254" y="447"/>
                  </a:lnTo>
                  <a:lnTo>
                    <a:pt x="254" y="443"/>
                  </a:lnTo>
                  <a:lnTo>
                    <a:pt x="254" y="438"/>
                  </a:lnTo>
                  <a:lnTo>
                    <a:pt x="254" y="430"/>
                  </a:lnTo>
                  <a:lnTo>
                    <a:pt x="254" y="425"/>
                  </a:lnTo>
                  <a:lnTo>
                    <a:pt x="263" y="425"/>
                  </a:lnTo>
                  <a:lnTo>
                    <a:pt x="263" y="430"/>
                  </a:lnTo>
                  <a:lnTo>
                    <a:pt x="258" y="438"/>
                  </a:lnTo>
                  <a:lnTo>
                    <a:pt x="263" y="438"/>
                  </a:lnTo>
                  <a:lnTo>
                    <a:pt x="271" y="438"/>
                  </a:lnTo>
                  <a:lnTo>
                    <a:pt x="276" y="434"/>
                  </a:lnTo>
                  <a:lnTo>
                    <a:pt x="280" y="430"/>
                  </a:lnTo>
                  <a:lnTo>
                    <a:pt x="285" y="425"/>
                  </a:lnTo>
                  <a:lnTo>
                    <a:pt x="289" y="421"/>
                  </a:lnTo>
                  <a:lnTo>
                    <a:pt x="280" y="416"/>
                  </a:lnTo>
                  <a:lnTo>
                    <a:pt x="276" y="412"/>
                  </a:lnTo>
                  <a:lnTo>
                    <a:pt x="271" y="407"/>
                  </a:lnTo>
                  <a:lnTo>
                    <a:pt x="271" y="390"/>
                  </a:lnTo>
                  <a:lnTo>
                    <a:pt x="276" y="385"/>
                  </a:lnTo>
                  <a:lnTo>
                    <a:pt x="267" y="376"/>
                  </a:lnTo>
                  <a:lnTo>
                    <a:pt x="263" y="372"/>
                  </a:lnTo>
                  <a:lnTo>
                    <a:pt x="250" y="363"/>
                  </a:lnTo>
                  <a:lnTo>
                    <a:pt x="254" y="359"/>
                  </a:lnTo>
                  <a:lnTo>
                    <a:pt x="250" y="354"/>
                  </a:lnTo>
                  <a:lnTo>
                    <a:pt x="241" y="359"/>
                  </a:lnTo>
                  <a:lnTo>
                    <a:pt x="236" y="368"/>
                  </a:lnTo>
                  <a:lnTo>
                    <a:pt x="236" y="372"/>
                  </a:lnTo>
                  <a:lnTo>
                    <a:pt x="232" y="385"/>
                  </a:lnTo>
                  <a:lnTo>
                    <a:pt x="232" y="399"/>
                  </a:lnTo>
                  <a:lnTo>
                    <a:pt x="223" y="403"/>
                  </a:lnTo>
                  <a:lnTo>
                    <a:pt x="223" y="407"/>
                  </a:lnTo>
                  <a:lnTo>
                    <a:pt x="219" y="412"/>
                  </a:lnTo>
                  <a:lnTo>
                    <a:pt x="214" y="416"/>
                  </a:lnTo>
                  <a:lnTo>
                    <a:pt x="210" y="416"/>
                  </a:lnTo>
                  <a:lnTo>
                    <a:pt x="206" y="412"/>
                  </a:lnTo>
                  <a:lnTo>
                    <a:pt x="201" y="412"/>
                  </a:lnTo>
                  <a:lnTo>
                    <a:pt x="197" y="407"/>
                  </a:lnTo>
                  <a:lnTo>
                    <a:pt x="193" y="407"/>
                  </a:lnTo>
                  <a:lnTo>
                    <a:pt x="188" y="412"/>
                  </a:lnTo>
                  <a:lnTo>
                    <a:pt x="184" y="412"/>
                  </a:lnTo>
                  <a:lnTo>
                    <a:pt x="175" y="412"/>
                  </a:lnTo>
                  <a:lnTo>
                    <a:pt x="171" y="412"/>
                  </a:lnTo>
                  <a:lnTo>
                    <a:pt x="166" y="407"/>
                  </a:lnTo>
                  <a:lnTo>
                    <a:pt x="158" y="407"/>
                  </a:lnTo>
                  <a:lnTo>
                    <a:pt x="149" y="407"/>
                  </a:lnTo>
                  <a:lnTo>
                    <a:pt x="144" y="403"/>
                  </a:lnTo>
                  <a:lnTo>
                    <a:pt x="140" y="403"/>
                  </a:lnTo>
                  <a:lnTo>
                    <a:pt x="136" y="403"/>
                  </a:lnTo>
                  <a:lnTo>
                    <a:pt x="136" y="399"/>
                  </a:lnTo>
                  <a:lnTo>
                    <a:pt x="140" y="399"/>
                  </a:lnTo>
                  <a:lnTo>
                    <a:pt x="140" y="394"/>
                  </a:lnTo>
                  <a:lnTo>
                    <a:pt x="136" y="390"/>
                  </a:lnTo>
                  <a:lnTo>
                    <a:pt x="131" y="390"/>
                  </a:lnTo>
                  <a:lnTo>
                    <a:pt x="127" y="385"/>
                  </a:lnTo>
                  <a:lnTo>
                    <a:pt x="123" y="381"/>
                  </a:lnTo>
                  <a:lnTo>
                    <a:pt x="118" y="372"/>
                  </a:lnTo>
                  <a:lnTo>
                    <a:pt x="118" y="368"/>
                  </a:lnTo>
                  <a:lnTo>
                    <a:pt x="118" y="363"/>
                  </a:lnTo>
                  <a:lnTo>
                    <a:pt x="118" y="359"/>
                  </a:lnTo>
                  <a:lnTo>
                    <a:pt x="118" y="354"/>
                  </a:lnTo>
                  <a:lnTo>
                    <a:pt x="114" y="350"/>
                  </a:lnTo>
                  <a:lnTo>
                    <a:pt x="109" y="345"/>
                  </a:lnTo>
                  <a:lnTo>
                    <a:pt x="101" y="341"/>
                  </a:lnTo>
                  <a:lnTo>
                    <a:pt x="96" y="341"/>
                  </a:lnTo>
                  <a:lnTo>
                    <a:pt x="87" y="341"/>
                  </a:lnTo>
                  <a:lnTo>
                    <a:pt x="83" y="341"/>
                  </a:lnTo>
                  <a:lnTo>
                    <a:pt x="79" y="341"/>
                  </a:lnTo>
                  <a:lnTo>
                    <a:pt x="74" y="337"/>
                  </a:lnTo>
                  <a:lnTo>
                    <a:pt x="66" y="332"/>
                  </a:lnTo>
                  <a:lnTo>
                    <a:pt x="61" y="328"/>
                  </a:lnTo>
                  <a:lnTo>
                    <a:pt x="57" y="328"/>
                  </a:lnTo>
                  <a:lnTo>
                    <a:pt x="52" y="332"/>
                  </a:lnTo>
                  <a:lnTo>
                    <a:pt x="48" y="332"/>
                  </a:lnTo>
                  <a:lnTo>
                    <a:pt x="39" y="332"/>
                  </a:lnTo>
                  <a:lnTo>
                    <a:pt x="35" y="332"/>
                  </a:lnTo>
                  <a:lnTo>
                    <a:pt x="31" y="332"/>
                  </a:lnTo>
                  <a:lnTo>
                    <a:pt x="26" y="332"/>
                  </a:lnTo>
                  <a:lnTo>
                    <a:pt x="22" y="337"/>
                  </a:lnTo>
                  <a:lnTo>
                    <a:pt x="17" y="337"/>
                  </a:lnTo>
                  <a:lnTo>
                    <a:pt x="13" y="332"/>
                  </a:lnTo>
                  <a:lnTo>
                    <a:pt x="9" y="332"/>
                  </a:lnTo>
                  <a:lnTo>
                    <a:pt x="4" y="328"/>
                  </a:lnTo>
                  <a:lnTo>
                    <a:pt x="9" y="323"/>
                  </a:lnTo>
                  <a:lnTo>
                    <a:pt x="4" y="315"/>
                  </a:lnTo>
                  <a:lnTo>
                    <a:pt x="4" y="31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2156" y="3263"/>
              <a:ext cx="630" cy="376"/>
            </a:xfrm>
            <a:custGeom>
              <a:avLst/>
              <a:gdLst>
                <a:gd name="T0" fmla="*/ 433 w 630"/>
                <a:gd name="T1" fmla="*/ 14 h 376"/>
                <a:gd name="T2" fmla="*/ 486 w 630"/>
                <a:gd name="T3" fmla="*/ 40 h 376"/>
                <a:gd name="T4" fmla="*/ 530 w 630"/>
                <a:gd name="T5" fmla="*/ 45 h 376"/>
                <a:gd name="T6" fmla="*/ 543 w 630"/>
                <a:gd name="T7" fmla="*/ 67 h 376"/>
                <a:gd name="T8" fmla="*/ 565 w 630"/>
                <a:gd name="T9" fmla="*/ 80 h 376"/>
                <a:gd name="T10" fmla="*/ 591 w 630"/>
                <a:gd name="T11" fmla="*/ 54 h 376"/>
                <a:gd name="T12" fmla="*/ 613 w 630"/>
                <a:gd name="T13" fmla="*/ 58 h 376"/>
                <a:gd name="T14" fmla="*/ 630 w 630"/>
                <a:gd name="T15" fmla="*/ 93 h 376"/>
                <a:gd name="T16" fmla="*/ 604 w 630"/>
                <a:gd name="T17" fmla="*/ 115 h 376"/>
                <a:gd name="T18" fmla="*/ 573 w 630"/>
                <a:gd name="T19" fmla="*/ 146 h 376"/>
                <a:gd name="T20" fmla="*/ 587 w 630"/>
                <a:gd name="T21" fmla="*/ 169 h 376"/>
                <a:gd name="T22" fmla="*/ 560 w 630"/>
                <a:gd name="T23" fmla="*/ 151 h 376"/>
                <a:gd name="T24" fmla="*/ 525 w 630"/>
                <a:gd name="T25" fmla="*/ 160 h 376"/>
                <a:gd name="T26" fmla="*/ 495 w 630"/>
                <a:gd name="T27" fmla="*/ 208 h 376"/>
                <a:gd name="T28" fmla="*/ 460 w 630"/>
                <a:gd name="T29" fmla="*/ 208 h 376"/>
                <a:gd name="T30" fmla="*/ 442 w 630"/>
                <a:gd name="T31" fmla="*/ 213 h 376"/>
                <a:gd name="T32" fmla="*/ 442 w 630"/>
                <a:gd name="T33" fmla="*/ 239 h 376"/>
                <a:gd name="T34" fmla="*/ 425 w 630"/>
                <a:gd name="T35" fmla="*/ 213 h 376"/>
                <a:gd name="T36" fmla="*/ 411 w 630"/>
                <a:gd name="T37" fmla="*/ 213 h 376"/>
                <a:gd name="T38" fmla="*/ 390 w 630"/>
                <a:gd name="T39" fmla="*/ 226 h 376"/>
                <a:gd name="T40" fmla="*/ 368 w 630"/>
                <a:gd name="T41" fmla="*/ 239 h 376"/>
                <a:gd name="T42" fmla="*/ 355 w 630"/>
                <a:gd name="T43" fmla="*/ 248 h 376"/>
                <a:gd name="T44" fmla="*/ 355 w 630"/>
                <a:gd name="T45" fmla="*/ 270 h 376"/>
                <a:gd name="T46" fmla="*/ 368 w 630"/>
                <a:gd name="T47" fmla="*/ 297 h 376"/>
                <a:gd name="T48" fmla="*/ 390 w 630"/>
                <a:gd name="T49" fmla="*/ 319 h 376"/>
                <a:gd name="T50" fmla="*/ 368 w 630"/>
                <a:gd name="T51" fmla="*/ 328 h 376"/>
                <a:gd name="T52" fmla="*/ 337 w 630"/>
                <a:gd name="T53" fmla="*/ 319 h 376"/>
                <a:gd name="T54" fmla="*/ 311 w 630"/>
                <a:gd name="T55" fmla="*/ 288 h 376"/>
                <a:gd name="T56" fmla="*/ 302 w 630"/>
                <a:gd name="T57" fmla="*/ 292 h 376"/>
                <a:gd name="T58" fmla="*/ 302 w 630"/>
                <a:gd name="T59" fmla="*/ 315 h 376"/>
                <a:gd name="T60" fmla="*/ 289 w 630"/>
                <a:gd name="T61" fmla="*/ 341 h 376"/>
                <a:gd name="T62" fmla="*/ 258 w 630"/>
                <a:gd name="T63" fmla="*/ 350 h 376"/>
                <a:gd name="T64" fmla="*/ 228 w 630"/>
                <a:gd name="T65" fmla="*/ 376 h 376"/>
                <a:gd name="T66" fmla="*/ 162 w 630"/>
                <a:gd name="T67" fmla="*/ 368 h 376"/>
                <a:gd name="T68" fmla="*/ 83 w 630"/>
                <a:gd name="T69" fmla="*/ 354 h 376"/>
                <a:gd name="T70" fmla="*/ 44 w 630"/>
                <a:gd name="T71" fmla="*/ 337 h 376"/>
                <a:gd name="T72" fmla="*/ 13 w 630"/>
                <a:gd name="T73" fmla="*/ 310 h 376"/>
                <a:gd name="T74" fmla="*/ 4 w 630"/>
                <a:gd name="T75" fmla="*/ 279 h 376"/>
                <a:gd name="T76" fmla="*/ 22 w 630"/>
                <a:gd name="T77" fmla="*/ 253 h 376"/>
                <a:gd name="T78" fmla="*/ 4 w 630"/>
                <a:gd name="T79" fmla="*/ 230 h 376"/>
                <a:gd name="T80" fmla="*/ 9 w 630"/>
                <a:gd name="T81" fmla="*/ 204 h 376"/>
                <a:gd name="T82" fmla="*/ 35 w 630"/>
                <a:gd name="T83" fmla="*/ 200 h 376"/>
                <a:gd name="T84" fmla="*/ 61 w 630"/>
                <a:gd name="T85" fmla="*/ 164 h 376"/>
                <a:gd name="T86" fmla="*/ 74 w 630"/>
                <a:gd name="T87" fmla="*/ 146 h 376"/>
                <a:gd name="T88" fmla="*/ 92 w 630"/>
                <a:gd name="T89" fmla="*/ 138 h 376"/>
                <a:gd name="T90" fmla="*/ 92 w 630"/>
                <a:gd name="T91" fmla="*/ 111 h 376"/>
                <a:gd name="T92" fmla="*/ 131 w 630"/>
                <a:gd name="T93" fmla="*/ 89 h 376"/>
                <a:gd name="T94" fmla="*/ 166 w 630"/>
                <a:gd name="T95" fmla="*/ 67 h 376"/>
                <a:gd name="T96" fmla="*/ 188 w 630"/>
                <a:gd name="T97" fmla="*/ 49 h 376"/>
                <a:gd name="T98" fmla="*/ 214 w 630"/>
                <a:gd name="T99" fmla="*/ 62 h 376"/>
                <a:gd name="T100" fmla="*/ 258 w 630"/>
                <a:gd name="T101" fmla="*/ 85 h 376"/>
                <a:gd name="T102" fmla="*/ 289 w 630"/>
                <a:gd name="T103" fmla="*/ 62 h 376"/>
                <a:gd name="T104" fmla="*/ 311 w 630"/>
                <a:gd name="T105" fmla="*/ 54 h 376"/>
                <a:gd name="T106" fmla="*/ 346 w 630"/>
                <a:gd name="T107" fmla="*/ 49 h 376"/>
                <a:gd name="T108" fmla="*/ 368 w 630"/>
                <a:gd name="T109" fmla="*/ 49 h 376"/>
                <a:gd name="T110" fmla="*/ 398 w 630"/>
                <a:gd name="T111" fmla="*/ 54 h 376"/>
                <a:gd name="T112" fmla="*/ 407 w 630"/>
                <a:gd name="T113" fmla="*/ 0 h 3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0" h="376">
                  <a:moveTo>
                    <a:pt x="407" y="0"/>
                  </a:moveTo>
                  <a:lnTo>
                    <a:pt x="411" y="5"/>
                  </a:lnTo>
                  <a:lnTo>
                    <a:pt x="416" y="5"/>
                  </a:lnTo>
                  <a:lnTo>
                    <a:pt x="429" y="9"/>
                  </a:lnTo>
                  <a:lnTo>
                    <a:pt x="433" y="14"/>
                  </a:lnTo>
                  <a:lnTo>
                    <a:pt x="442" y="23"/>
                  </a:lnTo>
                  <a:lnTo>
                    <a:pt x="455" y="31"/>
                  </a:lnTo>
                  <a:lnTo>
                    <a:pt x="464" y="36"/>
                  </a:lnTo>
                  <a:lnTo>
                    <a:pt x="473" y="40"/>
                  </a:lnTo>
                  <a:lnTo>
                    <a:pt x="486" y="40"/>
                  </a:lnTo>
                  <a:lnTo>
                    <a:pt x="495" y="40"/>
                  </a:lnTo>
                  <a:lnTo>
                    <a:pt x="508" y="45"/>
                  </a:lnTo>
                  <a:lnTo>
                    <a:pt x="517" y="45"/>
                  </a:lnTo>
                  <a:lnTo>
                    <a:pt x="525" y="45"/>
                  </a:lnTo>
                  <a:lnTo>
                    <a:pt x="530" y="45"/>
                  </a:lnTo>
                  <a:lnTo>
                    <a:pt x="538" y="49"/>
                  </a:lnTo>
                  <a:lnTo>
                    <a:pt x="543" y="49"/>
                  </a:lnTo>
                  <a:lnTo>
                    <a:pt x="543" y="58"/>
                  </a:lnTo>
                  <a:lnTo>
                    <a:pt x="543" y="62"/>
                  </a:lnTo>
                  <a:lnTo>
                    <a:pt x="543" y="67"/>
                  </a:lnTo>
                  <a:lnTo>
                    <a:pt x="547" y="71"/>
                  </a:lnTo>
                  <a:lnTo>
                    <a:pt x="552" y="71"/>
                  </a:lnTo>
                  <a:lnTo>
                    <a:pt x="556" y="71"/>
                  </a:lnTo>
                  <a:lnTo>
                    <a:pt x="560" y="80"/>
                  </a:lnTo>
                  <a:lnTo>
                    <a:pt x="565" y="80"/>
                  </a:lnTo>
                  <a:lnTo>
                    <a:pt x="565" y="71"/>
                  </a:lnTo>
                  <a:lnTo>
                    <a:pt x="573" y="67"/>
                  </a:lnTo>
                  <a:lnTo>
                    <a:pt x="578" y="67"/>
                  </a:lnTo>
                  <a:lnTo>
                    <a:pt x="587" y="62"/>
                  </a:lnTo>
                  <a:lnTo>
                    <a:pt x="591" y="54"/>
                  </a:lnTo>
                  <a:lnTo>
                    <a:pt x="595" y="45"/>
                  </a:lnTo>
                  <a:lnTo>
                    <a:pt x="595" y="36"/>
                  </a:lnTo>
                  <a:lnTo>
                    <a:pt x="604" y="45"/>
                  </a:lnTo>
                  <a:lnTo>
                    <a:pt x="608" y="49"/>
                  </a:lnTo>
                  <a:lnTo>
                    <a:pt x="613" y="58"/>
                  </a:lnTo>
                  <a:lnTo>
                    <a:pt x="617" y="67"/>
                  </a:lnTo>
                  <a:lnTo>
                    <a:pt x="617" y="76"/>
                  </a:lnTo>
                  <a:lnTo>
                    <a:pt x="622" y="80"/>
                  </a:lnTo>
                  <a:lnTo>
                    <a:pt x="626" y="89"/>
                  </a:lnTo>
                  <a:lnTo>
                    <a:pt x="630" y="93"/>
                  </a:lnTo>
                  <a:lnTo>
                    <a:pt x="617" y="102"/>
                  </a:lnTo>
                  <a:lnTo>
                    <a:pt x="613" y="102"/>
                  </a:lnTo>
                  <a:lnTo>
                    <a:pt x="608" y="107"/>
                  </a:lnTo>
                  <a:lnTo>
                    <a:pt x="604" y="111"/>
                  </a:lnTo>
                  <a:lnTo>
                    <a:pt x="604" y="115"/>
                  </a:lnTo>
                  <a:lnTo>
                    <a:pt x="600" y="124"/>
                  </a:lnTo>
                  <a:lnTo>
                    <a:pt x="591" y="129"/>
                  </a:lnTo>
                  <a:lnTo>
                    <a:pt x="587" y="133"/>
                  </a:lnTo>
                  <a:lnTo>
                    <a:pt x="578" y="138"/>
                  </a:lnTo>
                  <a:lnTo>
                    <a:pt x="573" y="146"/>
                  </a:lnTo>
                  <a:lnTo>
                    <a:pt x="573" y="151"/>
                  </a:lnTo>
                  <a:lnTo>
                    <a:pt x="578" y="155"/>
                  </a:lnTo>
                  <a:lnTo>
                    <a:pt x="587" y="160"/>
                  </a:lnTo>
                  <a:lnTo>
                    <a:pt x="587" y="164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8" y="169"/>
                  </a:lnTo>
                  <a:lnTo>
                    <a:pt x="573" y="169"/>
                  </a:lnTo>
                  <a:lnTo>
                    <a:pt x="565" y="155"/>
                  </a:lnTo>
                  <a:lnTo>
                    <a:pt x="560" y="151"/>
                  </a:lnTo>
                  <a:lnTo>
                    <a:pt x="552" y="151"/>
                  </a:lnTo>
                  <a:lnTo>
                    <a:pt x="547" y="151"/>
                  </a:lnTo>
                  <a:lnTo>
                    <a:pt x="534" y="151"/>
                  </a:lnTo>
                  <a:lnTo>
                    <a:pt x="530" y="155"/>
                  </a:lnTo>
                  <a:lnTo>
                    <a:pt x="525" y="160"/>
                  </a:lnTo>
                  <a:lnTo>
                    <a:pt x="521" y="169"/>
                  </a:lnTo>
                  <a:lnTo>
                    <a:pt x="521" y="173"/>
                  </a:lnTo>
                  <a:lnTo>
                    <a:pt x="521" y="182"/>
                  </a:lnTo>
                  <a:lnTo>
                    <a:pt x="517" y="186"/>
                  </a:lnTo>
                  <a:lnTo>
                    <a:pt x="495" y="208"/>
                  </a:lnTo>
                  <a:lnTo>
                    <a:pt x="490" y="204"/>
                  </a:lnTo>
                  <a:lnTo>
                    <a:pt x="486" y="200"/>
                  </a:lnTo>
                  <a:lnTo>
                    <a:pt x="477" y="204"/>
                  </a:lnTo>
                  <a:lnTo>
                    <a:pt x="468" y="204"/>
                  </a:lnTo>
                  <a:lnTo>
                    <a:pt x="460" y="208"/>
                  </a:lnTo>
                  <a:lnTo>
                    <a:pt x="455" y="208"/>
                  </a:lnTo>
                  <a:lnTo>
                    <a:pt x="451" y="204"/>
                  </a:lnTo>
                  <a:lnTo>
                    <a:pt x="446" y="204"/>
                  </a:lnTo>
                  <a:lnTo>
                    <a:pt x="442" y="208"/>
                  </a:lnTo>
                  <a:lnTo>
                    <a:pt x="442" y="213"/>
                  </a:lnTo>
                  <a:lnTo>
                    <a:pt x="438" y="213"/>
                  </a:lnTo>
                  <a:lnTo>
                    <a:pt x="438" y="222"/>
                  </a:lnTo>
                  <a:lnTo>
                    <a:pt x="438" y="230"/>
                  </a:lnTo>
                  <a:lnTo>
                    <a:pt x="442" y="235"/>
                  </a:lnTo>
                  <a:lnTo>
                    <a:pt x="442" y="239"/>
                  </a:lnTo>
                  <a:lnTo>
                    <a:pt x="433" y="239"/>
                  </a:lnTo>
                  <a:lnTo>
                    <a:pt x="429" y="239"/>
                  </a:lnTo>
                  <a:lnTo>
                    <a:pt x="425" y="230"/>
                  </a:lnTo>
                  <a:lnTo>
                    <a:pt x="425" y="226"/>
                  </a:lnTo>
                  <a:lnTo>
                    <a:pt x="425" y="213"/>
                  </a:lnTo>
                  <a:lnTo>
                    <a:pt x="425" y="208"/>
                  </a:lnTo>
                  <a:lnTo>
                    <a:pt x="420" y="208"/>
                  </a:lnTo>
                  <a:lnTo>
                    <a:pt x="416" y="208"/>
                  </a:lnTo>
                  <a:lnTo>
                    <a:pt x="416" y="213"/>
                  </a:lnTo>
                  <a:lnTo>
                    <a:pt x="411" y="213"/>
                  </a:lnTo>
                  <a:lnTo>
                    <a:pt x="411" y="217"/>
                  </a:lnTo>
                  <a:lnTo>
                    <a:pt x="407" y="222"/>
                  </a:lnTo>
                  <a:lnTo>
                    <a:pt x="403" y="226"/>
                  </a:lnTo>
                  <a:lnTo>
                    <a:pt x="398" y="226"/>
                  </a:lnTo>
                  <a:lnTo>
                    <a:pt x="390" y="226"/>
                  </a:lnTo>
                  <a:lnTo>
                    <a:pt x="385" y="230"/>
                  </a:lnTo>
                  <a:lnTo>
                    <a:pt x="381" y="235"/>
                  </a:lnTo>
                  <a:lnTo>
                    <a:pt x="376" y="235"/>
                  </a:lnTo>
                  <a:lnTo>
                    <a:pt x="372" y="235"/>
                  </a:lnTo>
                  <a:lnTo>
                    <a:pt x="368" y="239"/>
                  </a:lnTo>
                  <a:lnTo>
                    <a:pt x="363" y="239"/>
                  </a:lnTo>
                  <a:lnTo>
                    <a:pt x="359" y="239"/>
                  </a:lnTo>
                  <a:lnTo>
                    <a:pt x="355" y="239"/>
                  </a:lnTo>
                  <a:lnTo>
                    <a:pt x="350" y="244"/>
                  </a:lnTo>
                  <a:lnTo>
                    <a:pt x="355" y="248"/>
                  </a:lnTo>
                  <a:lnTo>
                    <a:pt x="359" y="253"/>
                  </a:lnTo>
                  <a:lnTo>
                    <a:pt x="363" y="257"/>
                  </a:lnTo>
                  <a:lnTo>
                    <a:pt x="359" y="261"/>
                  </a:lnTo>
                  <a:lnTo>
                    <a:pt x="355" y="261"/>
                  </a:lnTo>
                  <a:lnTo>
                    <a:pt x="355" y="270"/>
                  </a:lnTo>
                  <a:lnTo>
                    <a:pt x="355" y="275"/>
                  </a:lnTo>
                  <a:lnTo>
                    <a:pt x="359" y="279"/>
                  </a:lnTo>
                  <a:lnTo>
                    <a:pt x="359" y="288"/>
                  </a:lnTo>
                  <a:lnTo>
                    <a:pt x="363" y="292"/>
                  </a:lnTo>
                  <a:lnTo>
                    <a:pt x="368" y="297"/>
                  </a:lnTo>
                  <a:lnTo>
                    <a:pt x="372" y="301"/>
                  </a:lnTo>
                  <a:lnTo>
                    <a:pt x="376" y="306"/>
                  </a:lnTo>
                  <a:lnTo>
                    <a:pt x="385" y="310"/>
                  </a:lnTo>
                  <a:lnTo>
                    <a:pt x="390" y="315"/>
                  </a:lnTo>
                  <a:lnTo>
                    <a:pt x="390" y="319"/>
                  </a:lnTo>
                  <a:lnTo>
                    <a:pt x="390" y="323"/>
                  </a:lnTo>
                  <a:lnTo>
                    <a:pt x="385" y="323"/>
                  </a:lnTo>
                  <a:lnTo>
                    <a:pt x="376" y="323"/>
                  </a:lnTo>
                  <a:lnTo>
                    <a:pt x="372" y="323"/>
                  </a:lnTo>
                  <a:lnTo>
                    <a:pt x="368" y="328"/>
                  </a:lnTo>
                  <a:lnTo>
                    <a:pt x="363" y="332"/>
                  </a:lnTo>
                  <a:lnTo>
                    <a:pt x="359" y="332"/>
                  </a:lnTo>
                  <a:lnTo>
                    <a:pt x="350" y="332"/>
                  </a:lnTo>
                  <a:lnTo>
                    <a:pt x="341" y="323"/>
                  </a:lnTo>
                  <a:lnTo>
                    <a:pt x="337" y="319"/>
                  </a:lnTo>
                  <a:lnTo>
                    <a:pt x="333" y="319"/>
                  </a:lnTo>
                  <a:lnTo>
                    <a:pt x="324" y="315"/>
                  </a:lnTo>
                  <a:lnTo>
                    <a:pt x="319" y="306"/>
                  </a:lnTo>
                  <a:lnTo>
                    <a:pt x="315" y="297"/>
                  </a:lnTo>
                  <a:lnTo>
                    <a:pt x="311" y="288"/>
                  </a:lnTo>
                  <a:lnTo>
                    <a:pt x="306" y="284"/>
                  </a:lnTo>
                  <a:lnTo>
                    <a:pt x="302" y="284"/>
                  </a:lnTo>
                  <a:lnTo>
                    <a:pt x="302" y="279"/>
                  </a:lnTo>
                  <a:lnTo>
                    <a:pt x="302" y="288"/>
                  </a:lnTo>
                  <a:lnTo>
                    <a:pt x="302" y="292"/>
                  </a:lnTo>
                  <a:lnTo>
                    <a:pt x="302" y="297"/>
                  </a:lnTo>
                  <a:lnTo>
                    <a:pt x="302" y="301"/>
                  </a:lnTo>
                  <a:lnTo>
                    <a:pt x="302" y="306"/>
                  </a:lnTo>
                  <a:lnTo>
                    <a:pt x="298" y="310"/>
                  </a:lnTo>
                  <a:lnTo>
                    <a:pt x="302" y="315"/>
                  </a:lnTo>
                  <a:lnTo>
                    <a:pt x="302" y="323"/>
                  </a:lnTo>
                  <a:lnTo>
                    <a:pt x="298" y="328"/>
                  </a:lnTo>
                  <a:lnTo>
                    <a:pt x="293" y="332"/>
                  </a:lnTo>
                  <a:lnTo>
                    <a:pt x="293" y="337"/>
                  </a:lnTo>
                  <a:lnTo>
                    <a:pt x="289" y="341"/>
                  </a:lnTo>
                  <a:lnTo>
                    <a:pt x="284" y="345"/>
                  </a:lnTo>
                  <a:lnTo>
                    <a:pt x="280" y="350"/>
                  </a:lnTo>
                  <a:lnTo>
                    <a:pt x="276" y="350"/>
                  </a:lnTo>
                  <a:lnTo>
                    <a:pt x="267" y="350"/>
                  </a:lnTo>
                  <a:lnTo>
                    <a:pt x="258" y="350"/>
                  </a:lnTo>
                  <a:lnTo>
                    <a:pt x="254" y="354"/>
                  </a:lnTo>
                  <a:lnTo>
                    <a:pt x="249" y="359"/>
                  </a:lnTo>
                  <a:lnTo>
                    <a:pt x="241" y="368"/>
                  </a:lnTo>
                  <a:lnTo>
                    <a:pt x="236" y="372"/>
                  </a:lnTo>
                  <a:lnTo>
                    <a:pt x="228" y="376"/>
                  </a:lnTo>
                  <a:lnTo>
                    <a:pt x="219" y="376"/>
                  </a:lnTo>
                  <a:lnTo>
                    <a:pt x="201" y="372"/>
                  </a:lnTo>
                  <a:lnTo>
                    <a:pt x="188" y="372"/>
                  </a:lnTo>
                  <a:lnTo>
                    <a:pt x="179" y="368"/>
                  </a:lnTo>
                  <a:lnTo>
                    <a:pt x="162" y="368"/>
                  </a:lnTo>
                  <a:lnTo>
                    <a:pt x="144" y="359"/>
                  </a:lnTo>
                  <a:lnTo>
                    <a:pt x="127" y="359"/>
                  </a:lnTo>
                  <a:lnTo>
                    <a:pt x="109" y="354"/>
                  </a:lnTo>
                  <a:lnTo>
                    <a:pt x="96" y="354"/>
                  </a:lnTo>
                  <a:lnTo>
                    <a:pt x="83" y="354"/>
                  </a:lnTo>
                  <a:lnTo>
                    <a:pt x="70" y="354"/>
                  </a:lnTo>
                  <a:lnTo>
                    <a:pt x="57" y="350"/>
                  </a:lnTo>
                  <a:lnTo>
                    <a:pt x="48" y="350"/>
                  </a:lnTo>
                  <a:lnTo>
                    <a:pt x="44" y="345"/>
                  </a:lnTo>
                  <a:lnTo>
                    <a:pt x="44" y="337"/>
                  </a:lnTo>
                  <a:lnTo>
                    <a:pt x="39" y="328"/>
                  </a:lnTo>
                  <a:lnTo>
                    <a:pt x="35" y="323"/>
                  </a:lnTo>
                  <a:lnTo>
                    <a:pt x="26" y="319"/>
                  </a:lnTo>
                  <a:lnTo>
                    <a:pt x="22" y="315"/>
                  </a:lnTo>
                  <a:lnTo>
                    <a:pt x="13" y="310"/>
                  </a:lnTo>
                  <a:lnTo>
                    <a:pt x="4" y="306"/>
                  </a:lnTo>
                  <a:lnTo>
                    <a:pt x="4" y="301"/>
                  </a:lnTo>
                  <a:lnTo>
                    <a:pt x="4" y="297"/>
                  </a:lnTo>
                  <a:lnTo>
                    <a:pt x="4" y="288"/>
                  </a:lnTo>
                  <a:lnTo>
                    <a:pt x="4" y="279"/>
                  </a:lnTo>
                  <a:lnTo>
                    <a:pt x="4" y="275"/>
                  </a:lnTo>
                  <a:lnTo>
                    <a:pt x="9" y="270"/>
                  </a:lnTo>
                  <a:lnTo>
                    <a:pt x="17" y="266"/>
                  </a:lnTo>
                  <a:lnTo>
                    <a:pt x="17" y="257"/>
                  </a:lnTo>
                  <a:lnTo>
                    <a:pt x="22" y="253"/>
                  </a:lnTo>
                  <a:lnTo>
                    <a:pt x="17" y="253"/>
                  </a:lnTo>
                  <a:lnTo>
                    <a:pt x="17" y="248"/>
                  </a:lnTo>
                  <a:lnTo>
                    <a:pt x="13" y="244"/>
                  </a:lnTo>
                  <a:lnTo>
                    <a:pt x="4" y="239"/>
                  </a:lnTo>
                  <a:lnTo>
                    <a:pt x="4" y="230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4" y="213"/>
                  </a:lnTo>
                  <a:lnTo>
                    <a:pt x="9" y="208"/>
                  </a:lnTo>
                  <a:lnTo>
                    <a:pt x="9" y="204"/>
                  </a:lnTo>
                  <a:lnTo>
                    <a:pt x="13" y="200"/>
                  </a:lnTo>
                  <a:lnTo>
                    <a:pt x="17" y="195"/>
                  </a:lnTo>
                  <a:lnTo>
                    <a:pt x="22" y="195"/>
                  </a:lnTo>
                  <a:lnTo>
                    <a:pt x="30" y="200"/>
                  </a:lnTo>
                  <a:lnTo>
                    <a:pt x="35" y="200"/>
                  </a:lnTo>
                  <a:lnTo>
                    <a:pt x="35" y="195"/>
                  </a:lnTo>
                  <a:lnTo>
                    <a:pt x="39" y="186"/>
                  </a:lnTo>
                  <a:lnTo>
                    <a:pt x="39" y="177"/>
                  </a:lnTo>
                  <a:lnTo>
                    <a:pt x="44" y="169"/>
                  </a:lnTo>
                  <a:lnTo>
                    <a:pt x="61" y="164"/>
                  </a:lnTo>
                  <a:lnTo>
                    <a:pt x="61" y="169"/>
                  </a:lnTo>
                  <a:lnTo>
                    <a:pt x="61" y="164"/>
                  </a:lnTo>
                  <a:lnTo>
                    <a:pt x="66" y="155"/>
                  </a:lnTo>
                  <a:lnTo>
                    <a:pt x="70" y="151"/>
                  </a:lnTo>
                  <a:lnTo>
                    <a:pt x="74" y="146"/>
                  </a:lnTo>
                  <a:lnTo>
                    <a:pt x="79" y="142"/>
                  </a:lnTo>
                  <a:lnTo>
                    <a:pt x="87" y="138"/>
                  </a:lnTo>
                  <a:lnTo>
                    <a:pt x="87" y="142"/>
                  </a:lnTo>
                  <a:lnTo>
                    <a:pt x="92" y="142"/>
                  </a:lnTo>
                  <a:lnTo>
                    <a:pt x="92" y="138"/>
                  </a:lnTo>
                  <a:lnTo>
                    <a:pt x="96" y="133"/>
                  </a:lnTo>
                  <a:lnTo>
                    <a:pt x="101" y="129"/>
                  </a:lnTo>
                  <a:lnTo>
                    <a:pt x="101" y="120"/>
                  </a:lnTo>
                  <a:lnTo>
                    <a:pt x="96" y="115"/>
                  </a:lnTo>
                  <a:lnTo>
                    <a:pt x="92" y="111"/>
                  </a:lnTo>
                  <a:lnTo>
                    <a:pt x="96" y="107"/>
                  </a:lnTo>
                  <a:lnTo>
                    <a:pt x="105" y="98"/>
                  </a:lnTo>
                  <a:lnTo>
                    <a:pt x="114" y="98"/>
                  </a:lnTo>
                  <a:lnTo>
                    <a:pt x="122" y="98"/>
                  </a:lnTo>
                  <a:lnTo>
                    <a:pt x="131" y="89"/>
                  </a:lnTo>
                  <a:lnTo>
                    <a:pt x="140" y="85"/>
                  </a:lnTo>
                  <a:lnTo>
                    <a:pt x="149" y="80"/>
                  </a:lnTo>
                  <a:lnTo>
                    <a:pt x="153" y="71"/>
                  </a:lnTo>
                  <a:lnTo>
                    <a:pt x="157" y="67"/>
                  </a:lnTo>
                  <a:lnTo>
                    <a:pt x="166" y="67"/>
                  </a:lnTo>
                  <a:lnTo>
                    <a:pt x="171" y="67"/>
                  </a:lnTo>
                  <a:lnTo>
                    <a:pt x="175" y="62"/>
                  </a:lnTo>
                  <a:lnTo>
                    <a:pt x="179" y="58"/>
                  </a:lnTo>
                  <a:lnTo>
                    <a:pt x="184" y="54"/>
                  </a:lnTo>
                  <a:lnTo>
                    <a:pt x="188" y="49"/>
                  </a:lnTo>
                  <a:lnTo>
                    <a:pt x="197" y="49"/>
                  </a:lnTo>
                  <a:lnTo>
                    <a:pt x="206" y="49"/>
                  </a:lnTo>
                  <a:lnTo>
                    <a:pt x="210" y="54"/>
                  </a:lnTo>
                  <a:lnTo>
                    <a:pt x="214" y="58"/>
                  </a:lnTo>
                  <a:lnTo>
                    <a:pt x="214" y="62"/>
                  </a:lnTo>
                  <a:lnTo>
                    <a:pt x="219" y="67"/>
                  </a:lnTo>
                  <a:lnTo>
                    <a:pt x="228" y="71"/>
                  </a:lnTo>
                  <a:lnTo>
                    <a:pt x="241" y="76"/>
                  </a:lnTo>
                  <a:lnTo>
                    <a:pt x="249" y="80"/>
                  </a:lnTo>
                  <a:lnTo>
                    <a:pt x="258" y="85"/>
                  </a:lnTo>
                  <a:lnTo>
                    <a:pt x="263" y="80"/>
                  </a:lnTo>
                  <a:lnTo>
                    <a:pt x="271" y="76"/>
                  </a:lnTo>
                  <a:lnTo>
                    <a:pt x="276" y="67"/>
                  </a:lnTo>
                  <a:lnTo>
                    <a:pt x="284" y="62"/>
                  </a:lnTo>
                  <a:lnTo>
                    <a:pt x="289" y="62"/>
                  </a:lnTo>
                  <a:lnTo>
                    <a:pt x="293" y="62"/>
                  </a:lnTo>
                  <a:lnTo>
                    <a:pt x="298" y="58"/>
                  </a:lnTo>
                  <a:lnTo>
                    <a:pt x="298" y="49"/>
                  </a:lnTo>
                  <a:lnTo>
                    <a:pt x="302" y="49"/>
                  </a:lnTo>
                  <a:lnTo>
                    <a:pt x="311" y="54"/>
                  </a:lnTo>
                  <a:lnTo>
                    <a:pt x="324" y="54"/>
                  </a:lnTo>
                  <a:lnTo>
                    <a:pt x="328" y="54"/>
                  </a:lnTo>
                  <a:lnTo>
                    <a:pt x="333" y="54"/>
                  </a:lnTo>
                  <a:lnTo>
                    <a:pt x="341" y="49"/>
                  </a:lnTo>
                  <a:lnTo>
                    <a:pt x="346" y="49"/>
                  </a:lnTo>
                  <a:lnTo>
                    <a:pt x="350" y="45"/>
                  </a:lnTo>
                  <a:lnTo>
                    <a:pt x="355" y="45"/>
                  </a:lnTo>
                  <a:lnTo>
                    <a:pt x="359" y="45"/>
                  </a:lnTo>
                  <a:lnTo>
                    <a:pt x="363" y="45"/>
                  </a:lnTo>
                  <a:lnTo>
                    <a:pt x="368" y="49"/>
                  </a:lnTo>
                  <a:lnTo>
                    <a:pt x="376" y="54"/>
                  </a:lnTo>
                  <a:lnTo>
                    <a:pt x="381" y="58"/>
                  </a:lnTo>
                  <a:lnTo>
                    <a:pt x="390" y="62"/>
                  </a:lnTo>
                  <a:lnTo>
                    <a:pt x="394" y="62"/>
                  </a:lnTo>
                  <a:lnTo>
                    <a:pt x="398" y="54"/>
                  </a:lnTo>
                  <a:lnTo>
                    <a:pt x="398" y="45"/>
                  </a:lnTo>
                  <a:lnTo>
                    <a:pt x="403" y="31"/>
                  </a:lnTo>
                  <a:lnTo>
                    <a:pt x="403" y="23"/>
                  </a:lnTo>
                  <a:lnTo>
                    <a:pt x="407" y="9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1657" y="3374"/>
              <a:ext cx="473" cy="398"/>
            </a:xfrm>
            <a:custGeom>
              <a:avLst/>
              <a:gdLst>
                <a:gd name="T0" fmla="*/ 258 w 473"/>
                <a:gd name="T1" fmla="*/ 336 h 398"/>
                <a:gd name="T2" fmla="*/ 227 w 473"/>
                <a:gd name="T3" fmla="*/ 314 h 398"/>
                <a:gd name="T4" fmla="*/ 201 w 473"/>
                <a:gd name="T5" fmla="*/ 332 h 398"/>
                <a:gd name="T6" fmla="*/ 201 w 473"/>
                <a:gd name="T7" fmla="*/ 350 h 398"/>
                <a:gd name="T8" fmla="*/ 192 w 473"/>
                <a:gd name="T9" fmla="*/ 376 h 398"/>
                <a:gd name="T10" fmla="*/ 149 w 473"/>
                <a:gd name="T11" fmla="*/ 376 h 398"/>
                <a:gd name="T12" fmla="*/ 157 w 473"/>
                <a:gd name="T13" fmla="*/ 345 h 398"/>
                <a:gd name="T14" fmla="*/ 157 w 473"/>
                <a:gd name="T15" fmla="*/ 310 h 398"/>
                <a:gd name="T16" fmla="*/ 122 w 473"/>
                <a:gd name="T17" fmla="*/ 301 h 398"/>
                <a:gd name="T18" fmla="*/ 92 w 473"/>
                <a:gd name="T19" fmla="*/ 292 h 398"/>
                <a:gd name="T20" fmla="*/ 78 w 473"/>
                <a:gd name="T21" fmla="*/ 288 h 398"/>
                <a:gd name="T22" fmla="*/ 100 w 473"/>
                <a:gd name="T23" fmla="*/ 257 h 398"/>
                <a:gd name="T24" fmla="*/ 87 w 473"/>
                <a:gd name="T25" fmla="*/ 234 h 398"/>
                <a:gd name="T26" fmla="*/ 57 w 473"/>
                <a:gd name="T27" fmla="*/ 243 h 398"/>
                <a:gd name="T28" fmla="*/ 43 w 473"/>
                <a:gd name="T29" fmla="*/ 261 h 398"/>
                <a:gd name="T30" fmla="*/ 17 w 473"/>
                <a:gd name="T31" fmla="*/ 274 h 398"/>
                <a:gd name="T32" fmla="*/ 0 w 473"/>
                <a:gd name="T33" fmla="*/ 265 h 398"/>
                <a:gd name="T34" fmla="*/ 13 w 473"/>
                <a:gd name="T35" fmla="*/ 243 h 398"/>
                <a:gd name="T36" fmla="*/ 26 w 473"/>
                <a:gd name="T37" fmla="*/ 208 h 398"/>
                <a:gd name="T38" fmla="*/ 57 w 473"/>
                <a:gd name="T39" fmla="*/ 190 h 398"/>
                <a:gd name="T40" fmla="*/ 78 w 473"/>
                <a:gd name="T41" fmla="*/ 208 h 398"/>
                <a:gd name="T42" fmla="*/ 109 w 473"/>
                <a:gd name="T43" fmla="*/ 190 h 398"/>
                <a:gd name="T44" fmla="*/ 114 w 473"/>
                <a:gd name="T45" fmla="*/ 164 h 398"/>
                <a:gd name="T46" fmla="*/ 149 w 473"/>
                <a:gd name="T47" fmla="*/ 150 h 398"/>
                <a:gd name="T48" fmla="*/ 179 w 473"/>
                <a:gd name="T49" fmla="*/ 142 h 398"/>
                <a:gd name="T50" fmla="*/ 197 w 473"/>
                <a:gd name="T51" fmla="*/ 142 h 398"/>
                <a:gd name="T52" fmla="*/ 223 w 473"/>
                <a:gd name="T53" fmla="*/ 133 h 398"/>
                <a:gd name="T54" fmla="*/ 236 w 473"/>
                <a:gd name="T55" fmla="*/ 102 h 398"/>
                <a:gd name="T56" fmla="*/ 276 w 473"/>
                <a:gd name="T57" fmla="*/ 53 h 398"/>
                <a:gd name="T58" fmla="*/ 311 w 473"/>
                <a:gd name="T59" fmla="*/ 44 h 398"/>
                <a:gd name="T60" fmla="*/ 332 w 473"/>
                <a:gd name="T61" fmla="*/ 49 h 398"/>
                <a:gd name="T62" fmla="*/ 337 w 473"/>
                <a:gd name="T63" fmla="*/ 27 h 398"/>
                <a:gd name="T64" fmla="*/ 367 w 473"/>
                <a:gd name="T65" fmla="*/ 27 h 398"/>
                <a:gd name="T66" fmla="*/ 398 w 473"/>
                <a:gd name="T67" fmla="*/ 44 h 398"/>
                <a:gd name="T68" fmla="*/ 416 w 473"/>
                <a:gd name="T69" fmla="*/ 18 h 398"/>
                <a:gd name="T70" fmla="*/ 429 w 473"/>
                <a:gd name="T71" fmla="*/ 4 h 398"/>
                <a:gd name="T72" fmla="*/ 420 w 473"/>
                <a:gd name="T73" fmla="*/ 35 h 398"/>
                <a:gd name="T74" fmla="*/ 442 w 473"/>
                <a:gd name="T75" fmla="*/ 66 h 398"/>
                <a:gd name="T76" fmla="*/ 468 w 473"/>
                <a:gd name="T77" fmla="*/ 66 h 398"/>
                <a:gd name="T78" fmla="*/ 473 w 473"/>
                <a:gd name="T79" fmla="*/ 102 h 398"/>
                <a:gd name="T80" fmla="*/ 446 w 473"/>
                <a:gd name="T81" fmla="*/ 124 h 398"/>
                <a:gd name="T82" fmla="*/ 420 w 473"/>
                <a:gd name="T83" fmla="*/ 142 h 398"/>
                <a:gd name="T84" fmla="*/ 403 w 473"/>
                <a:gd name="T85" fmla="*/ 164 h 398"/>
                <a:gd name="T86" fmla="*/ 385 w 473"/>
                <a:gd name="T87" fmla="*/ 159 h 398"/>
                <a:gd name="T88" fmla="*/ 385 w 473"/>
                <a:gd name="T89" fmla="*/ 190 h 398"/>
                <a:gd name="T90" fmla="*/ 367 w 473"/>
                <a:gd name="T91" fmla="*/ 208 h 398"/>
                <a:gd name="T92" fmla="*/ 346 w 473"/>
                <a:gd name="T93" fmla="*/ 230 h 398"/>
                <a:gd name="T94" fmla="*/ 328 w 473"/>
                <a:gd name="T95" fmla="*/ 243 h 398"/>
                <a:gd name="T96" fmla="*/ 319 w 473"/>
                <a:gd name="T97" fmla="*/ 265 h 398"/>
                <a:gd name="T98" fmla="*/ 337 w 473"/>
                <a:gd name="T99" fmla="*/ 274 h 398"/>
                <a:gd name="T100" fmla="*/ 337 w 473"/>
                <a:gd name="T101" fmla="*/ 292 h 398"/>
                <a:gd name="T102" fmla="*/ 324 w 473"/>
                <a:gd name="T103" fmla="*/ 310 h 398"/>
                <a:gd name="T104" fmla="*/ 332 w 473"/>
                <a:gd name="T105" fmla="*/ 341 h 398"/>
                <a:gd name="T106" fmla="*/ 311 w 473"/>
                <a:gd name="T107" fmla="*/ 358 h 398"/>
                <a:gd name="T108" fmla="*/ 280 w 473"/>
                <a:gd name="T109" fmla="*/ 358 h 3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3" h="398">
                  <a:moveTo>
                    <a:pt x="280" y="358"/>
                  </a:moveTo>
                  <a:lnTo>
                    <a:pt x="271" y="345"/>
                  </a:lnTo>
                  <a:lnTo>
                    <a:pt x="267" y="341"/>
                  </a:lnTo>
                  <a:lnTo>
                    <a:pt x="262" y="341"/>
                  </a:lnTo>
                  <a:lnTo>
                    <a:pt x="258" y="336"/>
                  </a:lnTo>
                  <a:lnTo>
                    <a:pt x="254" y="336"/>
                  </a:lnTo>
                  <a:lnTo>
                    <a:pt x="249" y="332"/>
                  </a:lnTo>
                  <a:lnTo>
                    <a:pt x="232" y="327"/>
                  </a:lnTo>
                  <a:lnTo>
                    <a:pt x="236" y="319"/>
                  </a:lnTo>
                  <a:lnTo>
                    <a:pt x="227" y="314"/>
                  </a:lnTo>
                  <a:lnTo>
                    <a:pt x="219" y="310"/>
                  </a:lnTo>
                  <a:lnTo>
                    <a:pt x="210" y="310"/>
                  </a:lnTo>
                  <a:lnTo>
                    <a:pt x="205" y="305"/>
                  </a:lnTo>
                  <a:lnTo>
                    <a:pt x="201" y="327"/>
                  </a:lnTo>
                  <a:lnTo>
                    <a:pt x="201" y="332"/>
                  </a:lnTo>
                  <a:lnTo>
                    <a:pt x="205" y="341"/>
                  </a:lnTo>
                  <a:lnTo>
                    <a:pt x="205" y="345"/>
                  </a:lnTo>
                  <a:lnTo>
                    <a:pt x="201" y="345"/>
                  </a:lnTo>
                  <a:lnTo>
                    <a:pt x="205" y="350"/>
                  </a:lnTo>
                  <a:lnTo>
                    <a:pt x="201" y="350"/>
                  </a:lnTo>
                  <a:lnTo>
                    <a:pt x="201" y="354"/>
                  </a:lnTo>
                  <a:lnTo>
                    <a:pt x="201" y="358"/>
                  </a:lnTo>
                  <a:lnTo>
                    <a:pt x="197" y="367"/>
                  </a:lnTo>
                  <a:lnTo>
                    <a:pt x="192" y="372"/>
                  </a:lnTo>
                  <a:lnTo>
                    <a:pt x="192" y="376"/>
                  </a:lnTo>
                  <a:lnTo>
                    <a:pt x="175" y="376"/>
                  </a:lnTo>
                  <a:lnTo>
                    <a:pt x="157" y="394"/>
                  </a:lnTo>
                  <a:lnTo>
                    <a:pt x="140" y="398"/>
                  </a:lnTo>
                  <a:lnTo>
                    <a:pt x="144" y="380"/>
                  </a:lnTo>
                  <a:lnTo>
                    <a:pt x="149" y="376"/>
                  </a:lnTo>
                  <a:lnTo>
                    <a:pt x="153" y="376"/>
                  </a:lnTo>
                  <a:lnTo>
                    <a:pt x="153" y="372"/>
                  </a:lnTo>
                  <a:lnTo>
                    <a:pt x="153" y="363"/>
                  </a:lnTo>
                  <a:lnTo>
                    <a:pt x="153" y="358"/>
                  </a:lnTo>
                  <a:lnTo>
                    <a:pt x="157" y="345"/>
                  </a:lnTo>
                  <a:lnTo>
                    <a:pt x="157" y="336"/>
                  </a:lnTo>
                  <a:lnTo>
                    <a:pt x="162" y="332"/>
                  </a:lnTo>
                  <a:lnTo>
                    <a:pt x="166" y="319"/>
                  </a:lnTo>
                  <a:lnTo>
                    <a:pt x="162" y="314"/>
                  </a:lnTo>
                  <a:lnTo>
                    <a:pt x="157" y="310"/>
                  </a:lnTo>
                  <a:lnTo>
                    <a:pt x="153" y="310"/>
                  </a:lnTo>
                  <a:lnTo>
                    <a:pt x="149" y="305"/>
                  </a:lnTo>
                  <a:lnTo>
                    <a:pt x="144" y="305"/>
                  </a:lnTo>
                  <a:lnTo>
                    <a:pt x="135" y="301"/>
                  </a:lnTo>
                  <a:lnTo>
                    <a:pt x="122" y="301"/>
                  </a:lnTo>
                  <a:lnTo>
                    <a:pt x="118" y="301"/>
                  </a:lnTo>
                  <a:lnTo>
                    <a:pt x="105" y="296"/>
                  </a:lnTo>
                  <a:lnTo>
                    <a:pt x="100" y="292"/>
                  </a:lnTo>
                  <a:lnTo>
                    <a:pt x="96" y="292"/>
                  </a:lnTo>
                  <a:lnTo>
                    <a:pt x="92" y="292"/>
                  </a:lnTo>
                  <a:lnTo>
                    <a:pt x="87" y="301"/>
                  </a:lnTo>
                  <a:lnTo>
                    <a:pt x="78" y="301"/>
                  </a:lnTo>
                  <a:lnTo>
                    <a:pt x="74" y="296"/>
                  </a:lnTo>
                  <a:lnTo>
                    <a:pt x="74" y="292"/>
                  </a:lnTo>
                  <a:lnTo>
                    <a:pt x="78" y="288"/>
                  </a:lnTo>
                  <a:lnTo>
                    <a:pt x="83" y="279"/>
                  </a:lnTo>
                  <a:lnTo>
                    <a:pt x="87" y="279"/>
                  </a:lnTo>
                  <a:lnTo>
                    <a:pt x="92" y="270"/>
                  </a:lnTo>
                  <a:lnTo>
                    <a:pt x="96" y="265"/>
                  </a:lnTo>
                  <a:lnTo>
                    <a:pt x="100" y="257"/>
                  </a:lnTo>
                  <a:lnTo>
                    <a:pt x="96" y="257"/>
                  </a:lnTo>
                  <a:lnTo>
                    <a:pt x="96" y="248"/>
                  </a:lnTo>
                  <a:lnTo>
                    <a:pt x="92" y="248"/>
                  </a:lnTo>
                  <a:lnTo>
                    <a:pt x="92" y="243"/>
                  </a:lnTo>
                  <a:lnTo>
                    <a:pt x="87" y="234"/>
                  </a:lnTo>
                  <a:lnTo>
                    <a:pt x="78" y="234"/>
                  </a:lnTo>
                  <a:lnTo>
                    <a:pt x="74" y="234"/>
                  </a:lnTo>
                  <a:lnTo>
                    <a:pt x="70" y="239"/>
                  </a:lnTo>
                  <a:lnTo>
                    <a:pt x="65" y="239"/>
                  </a:lnTo>
                  <a:lnTo>
                    <a:pt x="57" y="243"/>
                  </a:lnTo>
                  <a:lnTo>
                    <a:pt x="48" y="243"/>
                  </a:lnTo>
                  <a:lnTo>
                    <a:pt x="43" y="248"/>
                  </a:lnTo>
                  <a:lnTo>
                    <a:pt x="43" y="252"/>
                  </a:lnTo>
                  <a:lnTo>
                    <a:pt x="43" y="257"/>
                  </a:lnTo>
                  <a:lnTo>
                    <a:pt x="43" y="261"/>
                  </a:lnTo>
                  <a:lnTo>
                    <a:pt x="39" y="261"/>
                  </a:lnTo>
                  <a:lnTo>
                    <a:pt x="30" y="261"/>
                  </a:lnTo>
                  <a:lnTo>
                    <a:pt x="30" y="265"/>
                  </a:lnTo>
                  <a:lnTo>
                    <a:pt x="26" y="270"/>
                  </a:lnTo>
                  <a:lnTo>
                    <a:pt x="17" y="274"/>
                  </a:lnTo>
                  <a:lnTo>
                    <a:pt x="13" y="270"/>
                  </a:lnTo>
                  <a:lnTo>
                    <a:pt x="8" y="270"/>
                  </a:lnTo>
                  <a:lnTo>
                    <a:pt x="4" y="274"/>
                  </a:lnTo>
                  <a:lnTo>
                    <a:pt x="0" y="274"/>
                  </a:lnTo>
                  <a:lnTo>
                    <a:pt x="0" y="265"/>
                  </a:lnTo>
                  <a:lnTo>
                    <a:pt x="4" y="265"/>
                  </a:lnTo>
                  <a:lnTo>
                    <a:pt x="4" y="261"/>
                  </a:lnTo>
                  <a:lnTo>
                    <a:pt x="8" y="257"/>
                  </a:lnTo>
                  <a:lnTo>
                    <a:pt x="13" y="252"/>
                  </a:lnTo>
                  <a:lnTo>
                    <a:pt x="13" y="243"/>
                  </a:lnTo>
                  <a:lnTo>
                    <a:pt x="17" y="234"/>
                  </a:lnTo>
                  <a:lnTo>
                    <a:pt x="17" y="226"/>
                  </a:lnTo>
                  <a:lnTo>
                    <a:pt x="22" y="217"/>
                  </a:lnTo>
                  <a:lnTo>
                    <a:pt x="26" y="217"/>
                  </a:lnTo>
                  <a:lnTo>
                    <a:pt x="26" y="208"/>
                  </a:lnTo>
                  <a:lnTo>
                    <a:pt x="35" y="204"/>
                  </a:lnTo>
                  <a:lnTo>
                    <a:pt x="39" y="204"/>
                  </a:lnTo>
                  <a:lnTo>
                    <a:pt x="43" y="199"/>
                  </a:lnTo>
                  <a:lnTo>
                    <a:pt x="48" y="195"/>
                  </a:lnTo>
                  <a:lnTo>
                    <a:pt x="57" y="190"/>
                  </a:lnTo>
                  <a:lnTo>
                    <a:pt x="61" y="195"/>
                  </a:lnTo>
                  <a:lnTo>
                    <a:pt x="65" y="199"/>
                  </a:lnTo>
                  <a:lnTo>
                    <a:pt x="70" y="204"/>
                  </a:lnTo>
                  <a:lnTo>
                    <a:pt x="74" y="208"/>
                  </a:lnTo>
                  <a:lnTo>
                    <a:pt x="78" y="208"/>
                  </a:lnTo>
                  <a:lnTo>
                    <a:pt x="87" y="208"/>
                  </a:lnTo>
                  <a:lnTo>
                    <a:pt x="92" y="204"/>
                  </a:lnTo>
                  <a:lnTo>
                    <a:pt x="100" y="199"/>
                  </a:lnTo>
                  <a:lnTo>
                    <a:pt x="105" y="195"/>
                  </a:lnTo>
                  <a:lnTo>
                    <a:pt x="109" y="190"/>
                  </a:lnTo>
                  <a:lnTo>
                    <a:pt x="114" y="186"/>
                  </a:lnTo>
                  <a:lnTo>
                    <a:pt x="109" y="177"/>
                  </a:lnTo>
                  <a:lnTo>
                    <a:pt x="109" y="173"/>
                  </a:lnTo>
                  <a:lnTo>
                    <a:pt x="109" y="168"/>
                  </a:lnTo>
                  <a:lnTo>
                    <a:pt x="114" y="164"/>
                  </a:lnTo>
                  <a:lnTo>
                    <a:pt x="118" y="159"/>
                  </a:lnTo>
                  <a:lnTo>
                    <a:pt x="127" y="159"/>
                  </a:lnTo>
                  <a:lnTo>
                    <a:pt x="135" y="155"/>
                  </a:lnTo>
                  <a:lnTo>
                    <a:pt x="140" y="155"/>
                  </a:lnTo>
                  <a:lnTo>
                    <a:pt x="149" y="150"/>
                  </a:lnTo>
                  <a:lnTo>
                    <a:pt x="157" y="146"/>
                  </a:lnTo>
                  <a:lnTo>
                    <a:pt x="162" y="146"/>
                  </a:lnTo>
                  <a:lnTo>
                    <a:pt x="166" y="146"/>
                  </a:lnTo>
                  <a:lnTo>
                    <a:pt x="175" y="146"/>
                  </a:lnTo>
                  <a:lnTo>
                    <a:pt x="179" y="142"/>
                  </a:lnTo>
                  <a:lnTo>
                    <a:pt x="184" y="146"/>
                  </a:lnTo>
                  <a:lnTo>
                    <a:pt x="188" y="146"/>
                  </a:lnTo>
                  <a:lnTo>
                    <a:pt x="192" y="150"/>
                  </a:lnTo>
                  <a:lnTo>
                    <a:pt x="197" y="146"/>
                  </a:lnTo>
                  <a:lnTo>
                    <a:pt x="197" y="142"/>
                  </a:lnTo>
                  <a:lnTo>
                    <a:pt x="205" y="146"/>
                  </a:lnTo>
                  <a:lnTo>
                    <a:pt x="210" y="150"/>
                  </a:lnTo>
                  <a:lnTo>
                    <a:pt x="214" y="146"/>
                  </a:lnTo>
                  <a:lnTo>
                    <a:pt x="219" y="142"/>
                  </a:lnTo>
                  <a:lnTo>
                    <a:pt x="223" y="133"/>
                  </a:lnTo>
                  <a:lnTo>
                    <a:pt x="223" y="128"/>
                  </a:lnTo>
                  <a:lnTo>
                    <a:pt x="223" y="115"/>
                  </a:lnTo>
                  <a:lnTo>
                    <a:pt x="227" y="111"/>
                  </a:lnTo>
                  <a:lnTo>
                    <a:pt x="232" y="106"/>
                  </a:lnTo>
                  <a:lnTo>
                    <a:pt x="236" y="102"/>
                  </a:lnTo>
                  <a:lnTo>
                    <a:pt x="240" y="93"/>
                  </a:lnTo>
                  <a:lnTo>
                    <a:pt x="249" y="84"/>
                  </a:lnTo>
                  <a:lnTo>
                    <a:pt x="258" y="75"/>
                  </a:lnTo>
                  <a:lnTo>
                    <a:pt x="271" y="62"/>
                  </a:lnTo>
                  <a:lnTo>
                    <a:pt x="276" y="53"/>
                  </a:lnTo>
                  <a:lnTo>
                    <a:pt x="280" y="49"/>
                  </a:lnTo>
                  <a:lnTo>
                    <a:pt x="284" y="40"/>
                  </a:lnTo>
                  <a:lnTo>
                    <a:pt x="293" y="40"/>
                  </a:lnTo>
                  <a:lnTo>
                    <a:pt x="302" y="44"/>
                  </a:lnTo>
                  <a:lnTo>
                    <a:pt x="311" y="44"/>
                  </a:lnTo>
                  <a:lnTo>
                    <a:pt x="315" y="49"/>
                  </a:lnTo>
                  <a:lnTo>
                    <a:pt x="319" y="53"/>
                  </a:lnTo>
                  <a:lnTo>
                    <a:pt x="324" y="49"/>
                  </a:lnTo>
                  <a:lnTo>
                    <a:pt x="328" y="49"/>
                  </a:lnTo>
                  <a:lnTo>
                    <a:pt x="332" y="49"/>
                  </a:lnTo>
                  <a:lnTo>
                    <a:pt x="337" y="49"/>
                  </a:lnTo>
                  <a:lnTo>
                    <a:pt x="341" y="44"/>
                  </a:lnTo>
                  <a:lnTo>
                    <a:pt x="346" y="40"/>
                  </a:lnTo>
                  <a:lnTo>
                    <a:pt x="341" y="35"/>
                  </a:lnTo>
                  <a:lnTo>
                    <a:pt x="337" y="27"/>
                  </a:lnTo>
                  <a:lnTo>
                    <a:pt x="341" y="22"/>
                  </a:lnTo>
                  <a:lnTo>
                    <a:pt x="346" y="22"/>
                  </a:lnTo>
                  <a:lnTo>
                    <a:pt x="350" y="18"/>
                  </a:lnTo>
                  <a:lnTo>
                    <a:pt x="359" y="13"/>
                  </a:lnTo>
                  <a:lnTo>
                    <a:pt x="367" y="27"/>
                  </a:lnTo>
                  <a:lnTo>
                    <a:pt x="372" y="31"/>
                  </a:lnTo>
                  <a:lnTo>
                    <a:pt x="381" y="35"/>
                  </a:lnTo>
                  <a:lnTo>
                    <a:pt x="389" y="44"/>
                  </a:lnTo>
                  <a:lnTo>
                    <a:pt x="394" y="49"/>
                  </a:lnTo>
                  <a:lnTo>
                    <a:pt x="398" y="44"/>
                  </a:lnTo>
                  <a:lnTo>
                    <a:pt x="403" y="40"/>
                  </a:lnTo>
                  <a:lnTo>
                    <a:pt x="411" y="35"/>
                  </a:lnTo>
                  <a:lnTo>
                    <a:pt x="416" y="31"/>
                  </a:lnTo>
                  <a:lnTo>
                    <a:pt x="416" y="22"/>
                  </a:lnTo>
                  <a:lnTo>
                    <a:pt x="416" y="18"/>
                  </a:lnTo>
                  <a:lnTo>
                    <a:pt x="416" y="9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29" y="4"/>
                  </a:lnTo>
                  <a:lnTo>
                    <a:pt x="429" y="9"/>
                  </a:lnTo>
                  <a:lnTo>
                    <a:pt x="429" y="18"/>
                  </a:lnTo>
                  <a:lnTo>
                    <a:pt x="424" y="22"/>
                  </a:lnTo>
                  <a:lnTo>
                    <a:pt x="424" y="27"/>
                  </a:lnTo>
                  <a:lnTo>
                    <a:pt x="420" y="35"/>
                  </a:lnTo>
                  <a:lnTo>
                    <a:pt x="420" y="40"/>
                  </a:lnTo>
                  <a:lnTo>
                    <a:pt x="424" y="49"/>
                  </a:lnTo>
                  <a:lnTo>
                    <a:pt x="429" y="58"/>
                  </a:lnTo>
                  <a:lnTo>
                    <a:pt x="438" y="62"/>
                  </a:lnTo>
                  <a:lnTo>
                    <a:pt x="442" y="66"/>
                  </a:lnTo>
                  <a:lnTo>
                    <a:pt x="451" y="66"/>
                  </a:lnTo>
                  <a:lnTo>
                    <a:pt x="451" y="62"/>
                  </a:lnTo>
                  <a:lnTo>
                    <a:pt x="459" y="58"/>
                  </a:lnTo>
                  <a:lnTo>
                    <a:pt x="464" y="58"/>
                  </a:lnTo>
                  <a:lnTo>
                    <a:pt x="468" y="66"/>
                  </a:lnTo>
                  <a:lnTo>
                    <a:pt x="473" y="75"/>
                  </a:lnTo>
                  <a:lnTo>
                    <a:pt x="473" y="84"/>
                  </a:lnTo>
                  <a:lnTo>
                    <a:pt x="473" y="93"/>
                  </a:lnTo>
                  <a:lnTo>
                    <a:pt x="473" y="97"/>
                  </a:lnTo>
                  <a:lnTo>
                    <a:pt x="473" y="102"/>
                  </a:lnTo>
                  <a:lnTo>
                    <a:pt x="468" y="111"/>
                  </a:lnTo>
                  <a:lnTo>
                    <a:pt x="468" y="115"/>
                  </a:lnTo>
                  <a:lnTo>
                    <a:pt x="464" y="119"/>
                  </a:lnTo>
                  <a:lnTo>
                    <a:pt x="455" y="124"/>
                  </a:lnTo>
                  <a:lnTo>
                    <a:pt x="446" y="124"/>
                  </a:lnTo>
                  <a:lnTo>
                    <a:pt x="442" y="124"/>
                  </a:lnTo>
                  <a:lnTo>
                    <a:pt x="433" y="128"/>
                  </a:lnTo>
                  <a:lnTo>
                    <a:pt x="429" y="133"/>
                  </a:lnTo>
                  <a:lnTo>
                    <a:pt x="424" y="137"/>
                  </a:lnTo>
                  <a:lnTo>
                    <a:pt x="420" y="142"/>
                  </a:lnTo>
                  <a:lnTo>
                    <a:pt x="416" y="146"/>
                  </a:lnTo>
                  <a:lnTo>
                    <a:pt x="411" y="146"/>
                  </a:lnTo>
                  <a:lnTo>
                    <a:pt x="407" y="155"/>
                  </a:lnTo>
                  <a:lnTo>
                    <a:pt x="407" y="164"/>
                  </a:lnTo>
                  <a:lnTo>
                    <a:pt x="403" y="164"/>
                  </a:lnTo>
                  <a:lnTo>
                    <a:pt x="398" y="168"/>
                  </a:lnTo>
                  <a:lnTo>
                    <a:pt x="394" y="164"/>
                  </a:lnTo>
                  <a:lnTo>
                    <a:pt x="389" y="164"/>
                  </a:lnTo>
                  <a:lnTo>
                    <a:pt x="389" y="159"/>
                  </a:lnTo>
                  <a:lnTo>
                    <a:pt x="385" y="159"/>
                  </a:lnTo>
                  <a:lnTo>
                    <a:pt x="381" y="164"/>
                  </a:lnTo>
                  <a:lnTo>
                    <a:pt x="381" y="168"/>
                  </a:lnTo>
                  <a:lnTo>
                    <a:pt x="381" y="177"/>
                  </a:lnTo>
                  <a:lnTo>
                    <a:pt x="385" y="181"/>
                  </a:lnTo>
                  <a:lnTo>
                    <a:pt x="385" y="190"/>
                  </a:lnTo>
                  <a:lnTo>
                    <a:pt x="385" y="195"/>
                  </a:lnTo>
                  <a:lnTo>
                    <a:pt x="385" y="199"/>
                  </a:lnTo>
                  <a:lnTo>
                    <a:pt x="381" y="204"/>
                  </a:lnTo>
                  <a:lnTo>
                    <a:pt x="372" y="208"/>
                  </a:lnTo>
                  <a:lnTo>
                    <a:pt x="367" y="208"/>
                  </a:lnTo>
                  <a:lnTo>
                    <a:pt x="363" y="208"/>
                  </a:lnTo>
                  <a:lnTo>
                    <a:pt x="359" y="212"/>
                  </a:lnTo>
                  <a:lnTo>
                    <a:pt x="354" y="217"/>
                  </a:lnTo>
                  <a:lnTo>
                    <a:pt x="350" y="221"/>
                  </a:lnTo>
                  <a:lnTo>
                    <a:pt x="346" y="230"/>
                  </a:lnTo>
                  <a:lnTo>
                    <a:pt x="341" y="230"/>
                  </a:lnTo>
                  <a:lnTo>
                    <a:pt x="337" y="230"/>
                  </a:lnTo>
                  <a:lnTo>
                    <a:pt x="332" y="230"/>
                  </a:lnTo>
                  <a:lnTo>
                    <a:pt x="332" y="239"/>
                  </a:lnTo>
                  <a:lnTo>
                    <a:pt x="328" y="243"/>
                  </a:lnTo>
                  <a:lnTo>
                    <a:pt x="328" y="248"/>
                  </a:lnTo>
                  <a:lnTo>
                    <a:pt x="324" y="248"/>
                  </a:lnTo>
                  <a:lnTo>
                    <a:pt x="319" y="252"/>
                  </a:lnTo>
                  <a:lnTo>
                    <a:pt x="319" y="257"/>
                  </a:lnTo>
                  <a:lnTo>
                    <a:pt x="319" y="265"/>
                  </a:lnTo>
                  <a:lnTo>
                    <a:pt x="324" y="270"/>
                  </a:lnTo>
                  <a:lnTo>
                    <a:pt x="324" y="279"/>
                  </a:lnTo>
                  <a:lnTo>
                    <a:pt x="328" y="279"/>
                  </a:lnTo>
                  <a:lnTo>
                    <a:pt x="332" y="279"/>
                  </a:lnTo>
                  <a:lnTo>
                    <a:pt x="337" y="274"/>
                  </a:lnTo>
                  <a:lnTo>
                    <a:pt x="341" y="270"/>
                  </a:lnTo>
                  <a:lnTo>
                    <a:pt x="341" y="279"/>
                  </a:lnTo>
                  <a:lnTo>
                    <a:pt x="341" y="283"/>
                  </a:lnTo>
                  <a:lnTo>
                    <a:pt x="341" y="288"/>
                  </a:lnTo>
                  <a:lnTo>
                    <a:pt x="337" y="292"/>
                  </a:lnTo>
                  <a:lnTo>
                    <a:pt x="337" y="296"/>
                  </a:lnTo>
                  <a:lnTo>
                    <a:pt x="337" y="305"/>
                  </a:lnTo>
                  <a:lnTo>
                    <a:pt x="332" y="305"/>
                  </a:lnTo>
                  <a:lnTo>
                    <a:pt x="328" y="305"/>
                  </a:lnTo>
                  <a:lnTo>
                    <a:pt x="324" y="310"/>
                  </a:lnTo>
                  <a:lnTo>
                    <a:pt x="328" y="314"/>
                  </a:lnTo>
                  <a:lnTo>
                    <a:pt x="332" y="323"/>
                  </a:lnTo>
                  <a:lnTo>
                    <a:pt x="332" y="327"/>
                  </a:lnTo>
                  <a:lnTo>
                    <a:pt x="332" y="332"/>
                  </a:lnTo>
                  <a:lnTo>
                    <a:pt x="332" y="341"/>
                  </a:lnTo>
                  <a:lnTo>
                    <a:pt x="328" y="345"/>
                  </a:lnTo>
                  <a:lnTo>
                    <a:pt x="324" y="350"/>
                  </a:lnTo>
                  <a:lnTo>
                    <a:pt x="319" y="350"/>
                  </a:lnTo>
                  <a:lnTo>
                    <a:pt x="315" y="354"/>
                  </a:lnTo>
                  <a:lnTo>
                    <a:pt x="311" y="358"/>
                  </a:lnTo>
                  <a:lnTo>
                    <a:pt x="306" y="363"/>
                  </a:lnTo>
                  <a:lnTo>
                    <a:pt x="297" y="358"/>
                  </a:lnTo>
                  <a:lnTo>
                    <a:pt x="293" y="358"/>
                  </a:lnTo>
                  <a:lnTo>
                    <a:pt x="284" y="354"/>
                  </a:lnTo>
                  <a:lnTo>
                    <a:pt x="280" y="358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1341" y="3564"/>
              <a:ext cx="482" cy="341"/>
            </a:xfrm>
            <a:custGeom>
              <a:avLst/>
              <a:gdLst>
                <a:gd name="T0" fmla="*/ 40 w 482"/>
                <a:gd name="T1" fmla="*/ 36 h 341"/>
                <a:gd name="T2" fmla="*/ 97 w 482"/>
                <a:gd name="T3" fmla="*/ 18 h 341"/>
                <a:gd name="T4" fmla="*/ 158 w 482"/>
                <a:gd name="T5" fmla="*/ 0 h 341"/>
                <a:gd name="T6" fmla="*/ 202 w 482"/>
                <a:gd name="T7" fmla="*/ 5 h 341"/>
                <a:gd name="T8" fmla="*/ 232 w 482"/>
                <a:gd name="T9" fmla="*/ 5 h 341"/>
                <a:gd name="T10" fmla="*/ 263 w 482"/>
                <a:gd name="T11" fmla="*/ 9 h 341"/>
                <a:gd name="T12" fmla="*/ 303 w 482"/>
                <a:gd name="T13" fmla="*/ 22 h 341"/>
                <a:gd name="T14" fmla="*/ 333 w 482"/>
                <a:gd name="T15" fmla="*/ 44 h 341"/>
                <a:gd name="T16" fmla="*/ 320 w 482"/>
                <a:gd name="T17" fmla="*/ 71 h 341"/>
                <a:gd name="T18" fmla="*/ 320 w 482"/>
                <a:gd name="T19" fmla="*/ 84 h 341"/>
                <a:gd name="T20" fmla="*/ 342 w 482"/>
                <a:gd name="T21" fmla="*/ 80 h 341"/>
                <a:gd name="T22" fmla="*/ 359 w 482"/>
                <a:gd name="T23" fmla="*/ 71 h 341"/>
                <a:gd name="T24" fmla="*/ 364 w 482"/>
                <a:gd name="T25" fmla="*/ 53 h 341"/>
                <a:gd name="T26" fmla="*/ 390 w 482"/>
                <a:gd name="T27" fmla="*/ 44 h 341"/>
                <a:gd name="T28" fmla="*/ 408 w 482"/>
                <a:gd name="T29" fmla="*/ 58 h 341"/>
                <a:gd name="T30" fmla="*/ 412 w 482"/>
                <a:gd name="T31" fmla="*/ 75 h 341"/>
                <a:gd name="T32" fmla="*/ 394 w 482"/>
                <a:gd name="T33" fmla="*/ 98 h 341"/>
                <a:gd name="T34" fmla="*/ 403 w 482"/>
                <a:gd name="T35" fmla="*/ 111 h 341"/>
                <a:gd name="T36" fmla="*/ 421 w 482"/>
                <a:gd name="T37" fmla="*/ 106 h 341"/>
                <a:gd name="T38" fmla="*/ 460 w 482"/>
                <a:gd name="T39" fmla="*/ 115 h 341"/>
                <a:gd name="T40" fmla="*/ 478 w 482"/>
                <a:gd name="T41" fmla="*/ 124 h 341"/>
                <a:gd name="T42" fmla="*/ 473 w 482"/>
                <a:gd name="T43" fmla="*/ 155 h 341"/>
                <a:gd name="T44" fmla="*/ 469 w 482"/>
                <a:gd name="T45" fmla="*/ 186 h 341"/>
                <a:gd name="T46" fmla="*/ 451 w 482"/>
                <a:gd name="T47" fmla="*/ 204 h 341"/>
                <a:gd name="T48" fmla="*/ 447 w 482"/>
                <a:gd name="T49" fmla="*/ 217 h 341"/>
                <a:gd name="T50" fmla="*/ 438 w 482"/>
                <a:gd name="T51" fmla="*/ 239 h 341"/>
                <a:gd name="T52" fmla="*/ 430 w 482"/>
                <a:gd name="T53" fmla="*/ 261 h 341"/>
                <a:gd name="T54" fmla="*/ 425 w 482"/>
                <a:gd name="T55" fmla="*/ 279 h 341"/>
                <a:gd name="T56" fmla="*/ 408 w 482"/>
                <a:gd name="T57" fmla="*/ 319 h 341"/>
                <a:gd name="T58" fmla="*/ 386 w 482"/>
                <a:gd name="T59" fmla="*/ 328 h 341"/>
                <a:gd name="T60" fmla="*/ 368 w 482"/>
                <a:gd name="T61" fmla="*/ 323 h 341"/>
                <a:gd name="T62" fmla="*/ 364 w 482"/>
                <a:gd name="T63" fmla="*/ 305 h 341"/>
                <a:gd name="T64" fmla="*/ 338 w 482"/>
                <a:gd name="T65" fmla="*/ 305 h 341"/>
                <a:gd name="T66" fmla="*/ 316 w 482"/>
                <a:gd name="T67" fmla="*/ 305 h 341"/>
                <a:gd name="T68" fmla="*/ 294 w 482"/>
                <a:gd name="T69" fmla="*/ 319 h 341"/>
                <a:gd name="T70" fmla="*/ 267 w 482"/>
                <a:gd name="T71" fmla="*/ 328 h 341"/>
                <a:gd name="T72" fmla="*/ 246 w 482"/>
                <a:gd name="T73" fmla="*/ 332 h 341"/>
                <a:gd name="T74" fmla="*/ 232 w 482"/>
                <a:gd name="T75" fmla="*/ 341 h 341"/>
                <a:gd name="T76" fmla="*/ 219 w 482"/>
                <a:gd name="T77" fmla="*/ 336 h 341"/>
                <a:gd name="T78" fmla="*/ 215 w 482"/>
                <a:gd name="T79" fmla="*/ 305 h 341"/>
                <a:gd name="T80" fmla="*/ 193 w 482"/>
                <a:gd name="T81" fmla="*/ 301 h 341"/>
                <a:gd name="T82" fmla="*/ 184 w 482"/>
                <a:gd name="T83" fmla="*/ 283 h 341"/>
                <a:gd name="T84" fmla="*/ 162 w 482"/>
                <a:gd name="T85" fmla="*/ 279 h 341"/>
                <a:gd name="T86" fmla="*/ 154 w 482"/>
                <a:gd name="T87" fmla="*/ 283 h 341"/>
                <a:gd name="T88" fmla="*/ 114 w 482"/>
                <a:gd name="T89" fmla="*/ 305 h 341"/>
                <a:gd name="T90" fmla="*/ 92 w 482"/>
                <a:gd name="T91" fmla="*/ 301 h 341"/>
                <a:gd name="T92" fmla="*/ 62 w 482"/>
                <a:gd name="T93" fmla="*/ 283 h 341"/>
                <a:gd name="T94" fmla="*/ 53 w 482"/>
                <a:gd name="T95" fmla="*/ 266 h 341"/>
                <a:gd name="T96" fmla="*/ 22 w 482"/>
                <a:gd name="T97" fmla="*/ 266 h 341"/>
                <a:gd name="T98" fmla="*/ 18 w 482"/>
                <a:gd name="T99" fmla="*/ 283 h 341"/>
                <a:gd name="T100" fmla="*/ 0 w 482"/>
                <a:gd name="T101" fmla="*/ 288 h 341"/>
                <a:gd name="T102" fmla="*/ 9 w 482"/>
                <a:gd name="T103" fmla="*/ 266 h 341"/>
                <a:gd name="T104" fmla="*/ 14 w 482"/>
                <a:gd name="T105" fmla="*/ 248 h 341"/>
                <a:gd name="T106" fmla="*/ 14 w 482"/>
                <a:gd name="T107" fmla="*/ 208 h 341"/>
                <a:gd name="T108" fmla="*/ 31 w 482"/>
                <a:gd name="T109" fmla="*/ 182 h 341"/>
                <a:gd name="T110" fmla="*/ 40 w 482"/>
                <a:gd name="T111" fmla="*/ 151 h 341"/>
                <a:gd name="T112" fmla="*/ 22 w 482"/>
                <a:gd name="T113" fmla="*/ 124 h 341"/>
                <a:gd name="T114" fmla="*/ 22 w 482"/>
                <a:gd name="T115" fmla="*/ 106 h 341"/>
                <a:gd name="T116" fmla="*/ 44 w 482"/>
                <a:gd name="T117" fmla="*/ 80 h 341"/>
                <a:gd name="T118" fmla="*/ 31 w 482"/>
                <a:gd name="T119" fmla="*/ 53 h 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2" h="341">
                  <a:moveTo>
                    <a:pt x="22" y="53"/>
                  </a:moveTo>
                  <a:lnTo>
                    <a:pt x="22" y="44"/>
                  </a:lnTo>
                  <a:lnTo>
                    <a:pt x="27" y="40"/>
                  </a:lnTo>
                  <a:lnTo>
                    <a:pt x="40" y="36"/>
                  </a:lnTo>
                  <a:lnTo>
                    <a:pt x="49" y="36"/>
                  </a:lnTo>
                  <a:lnTo>
                    <a:pt x="62" y="31"/>
                  </a:lnTo>
                  <a:lnTo>
                    <a:pt x="70" y="27"/>
                  </a:lnTo>
                  <a:lnTo>
                    <a:pt x="97" y="18"/>
                  </a:lnTo>
                  <a:lnTo>
                    <a:pt x="119" y="14"/>
                  </a:lnTo>
                  <a:lnTo>
                    <a:pt x="132" y="9"/>
                  </a:lnTo>
                  <a:lnTo>
                    <a:pt x="141" y="5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93" y="5"/>
                  </a:lnTo>
                  <a:lnTo>
                    <a:pt x="202" y="5"/>
                  </a:lnTo>
                  <a:lnTo>
                    <a:pt x="211" y="5"/>
                  </a:lnTo>
                  <a:lnTo>
                    <a:pt x="215" y="5"/>
                  </a:lnTo>
                  <a:lnTo>
                    <a:pt x="224" y="5"/>
                  </a:lnTo>
                  <a:lnTo>
                    <a:pt x="232" y="5"/>
                  </a:lnTo>
                  <a:lnTo>
                    <a:pt x="241" y="9"/>
                  </a:lnTo>
                  <a:lnTo>
                    <a:pt x="250" y="9"/>
                  </a:lnTo>
                  <a:lnTo>
                    <a:pt x="254" y="9"/>
                  </a:lnTo>
                  <a:lnTo>
                    <a:pt x="263" y="9"/>
                  </a:lnTo>
                  <a:lnTo>
                    <a:pt x="272" y="14"/>
                  </a:lnTo>
                  <a:lnTo>
                    <a:pt x="272" y="18"/>
                  </a:lnTo>
                  <a:lnTo>
                    <a:pt x="289" y="22"/>
                  </a:lnTo>
                  <a:lnTo>
                    <a:pt x="303" y="22"/>
                  </a:lnTo>
                  <a:lnTo>
                    <a:pt x="320" y="22"/>
                  </a:lnTo>
                  <a:lnTo>
                    <a:pt x="338" y="27"/>
                  </a:lnTo>
                  <a:lnTo>
                    <a:pt x="333" y="36"/>
                  </a:lnTo>
                  <a:lnTo>
                    <a:pt x="333" y="44"/>
                  </a:lnTo>
                  <a:lnTo>
                    <a:pt x="329" y="53"/>
                  </a:lnTo>
                  <a:lnTo>
                    <a:pt x="329" y="62"/>
                  </a:lnTo>
                  <a:lnTo>
                    <a:pt x="324" y="67"/>
                  </a:lnTo>
                  <a:lnTo>
                    <a:pt x="320" y="71"/>
                  </a:lnTo>
                  <a:lnTo>
                    <a:pt x="320" y="75"/>
                  </a:lnTo>
                  <a:lnTo>
                    <a:pt x="316" y="75"/>
                  </a:lnTo>
                  <a:lnTo>
                    <a:pt x="316" y="84"/>
                  </a:lnTo>
                  <a:lnTo>
                    <a:pt x="320" y="84"/>
                  </a:lnTo>
                  <a:lnTo>
                    <a:pt x="324" y="80"/>
                  </a:lnTo>
                  <a:lnTo>
                    <a:pt x="329" y="80"/>
                  </a:lnTo>
                  <a:lnTo>
                    <a:pt x="333" y="84"/>
                  </a:lnTo>
                  <a:lnTo>
                    <a:pt x="342" y="80"/>
                  </a:lnTo>
                  <a:lnTo>
                    <a:pt x="346" y="75"/>
                  </a:lnTo>
                  <a:lnTo>
                    <a:pt x="346" y="71"/>
                  </a:lnTo>
                  <a:lnTo>
                    <a:pt x="355" y="71"/>
                  </a:lnTo>
                  <a:lnTo>
                    <a:pt x="359" y="71"/>
                  </a:lnTo>
                  <a:lnTo>
                    <a:pt x="359" y="67"/>
                  </a:lnTo>
                  <a:lnTo>
                    <a:pt x="359" y="62"/>
                  </a:lnTo>
                  <a:lnTo>
                    <a:pt x="359" y="58"/>
                  </a:lnTo>
                  <a:lnTo>
                    <a:pt x="364" y="53"/>
                  </a:lnTo>
                  <a:lnTo>
                    <a:pt x="373" y="53"/>
                  </a:lnTo>
                  <a:lnTo>
                    <a:pt x="381" y="49"/>
                  </a:lnTo>
                  <a:lnTo>
                    <a:pt x="386" y="49"/>
                  </a:lnTo>
                  <a:lnTo>
                    <a:pt x="390" y="44"/>
                  </a:lnTo>
                  <a:lnTo>
                    <a:pt x="394" y="44"/>
                  </a:lnTo>
                  <a:lnTo>
                    <a:pt x="403" y="44"/>
                  </a:lnTo>
                  <a:lnTo>
                    <a:pt x="408" y="53"/>
                  </a:lnTo>
                  <a:lnTo>
                    <a:pt x="408" y="58"/>
                  </a:lnTo>
                  <a:lnTo>
                    <a:pt x="412" y="58"/>
                  </a:lnTo>
                  <a:lnTo>
                    <a:pt x="412" y="67"/>
                  </a:lnTo>
                  <a:lnTo>
                    <a:pt x="416" y="67"/>
                  </a:lnTo>
                  <a:lnTo>
                    <a:pt x="412" y="75"/>
                  </a:lnTo>
                  <a:lnTo>
                    <a:pt x="408" y="80"/>
                  </a:lnTo>
                  <a:lnTo>
                    <a:pt x="403" y="89"/>
                  </a:lnTo>
                  <a:lnTo>
                    <a:pt x="399" y="89"/>
                  </a:lnTo>
                  <a:lnTo>
                    <a:pt x="394" y="98"/>
                  </a:lnTo>
                  <a:lnTo>
                    <a:pt x="390" y="102"/>
                  </a:lnTo>
                  <a:lnTo>
                    <a:pt x="390" y="106"/>
                  </a:lnTo>
                  <a:lnTo>
                    <a:pt x="394" y="111"/>
                  </a:lnTo>
                  <a:lnTo>
                    <a:pt x="403" y="111"/>
                  </a:lnTo>
                  <a:lnTo>
                    <a:pt x="408" y="102"/>
                  </a:lnTo>
                  <a:lnTo>
                    <a:pt x="412" y="102"/>
                  </a:lnTo>
                  <a:lnTo>
                    <a:pt x="416" y="102"/>
                  </a:lnTo>
                  <a:lnTo>
                    <a:pt x="421" y="106"/>
                  </a:lnTo>
                  <a:lnTo>
                    <a:pt x="434" y="111"/>
                  </a:lnTo>
                  <a:lnTo>
                    <a:pt x="438" y="111"/>
                  </a:lnTo>
                  <a:lnTo>
                    <a:pt x="451" y="111"/>
                  </a:lnTo>
                  <a:lnTo>
                    <a:pt x="460" y="115"/>
                  </a:lnTo>
                  <a:lnTo>
                    <a:pt x="465" y="115"/>
                  </a:lnTo>
                  <a:lnTo>
                    <a:pt x="469" y="120"/>
                  </a:lnTo>
                  <a:lnTo>
                    <a:pt x="473" y="120"/>
                  </a:lnTo>
                  <a:lnTo>
                    <a:pt x="478" y="124"/>
                  </a:lnTo>
                  <a:lnTo>
                    <a:pt x="482" y="129"/>
                  </a:lnTo>
                  <a:lnTo>
                    <a:pt x="478" y="142"/>
                  </a:lnTo>
                  <a:lnTo>
                    <a:pt x="473" y="146"/>
                  </a:lnTo>
                  <a:lnTo>
                    <a:pt x="473" y="155"/>
                  </a:lnTo>
                  <a:lnTo>
                    <a:pt x="469" y="168"/>
                  </a:lnTo>
                  <a:lnTo>
                    <a:pt x="469" y="173"/>
                  </a:lnTo>
                  <a:lnTo>
                    <a:pt x="469" y="182"/>
                  </a:lnTo>
                  <a:lnTo>
                    <a:pt x="469" y="186"/>
                  </a:lnTo>
                  <a:lnTo>
                    <a:pt x="465" y="186"/>
                  </a:lnTo>
                  <a:lnTo>
                    <a:pt x="460" y="190"/>
                  </a:lnTo>
                  <a:lnTo>
                    <a:pt x="456" y="208"/>
                  </a:lnTo>
                  <a:lnTo>
                    <a:pt x="451" y="204"/>
                  </a:lnTo>
                  <a:lnTo>
                    <a:pt x="447" y="204"/>
                  </a:lnTo>
                  <a:lnTo>
                    <a:pt x="443" y="208"/>
                  </a:lnTo>
                  <a:lnTo>
                    <a:pt x="447" y="213"/>
                  </a:lnTo>
                  <a:lnTo>
                    <a:pt x="447" y="217"/>
                  </a:lnTo>
                  <a:lnTo>
                    <a:pt x="443" y="221"/>
                  </a:lnTo>
                  <a:lnTo>
                    <a:pt x="438" y="226"/>
                  </a:lnTo>
                  <a:lnTo>
                    <a:pt x="438" y="230"/>
                  </a:lnTo>
                  <a:lnTo>
                    <a:pt x="438" y="239"/>
                  </a:lnTo>
                  <a:lnTo>
                    <a:pt x="438" y="244"/>
                  </a:lnTo>
                  <a:lnTo>
                    <a:pt x="434" y="248"/>
                  </a:lnTo>
                  <a:lnTo>
                    <a:pt x="430" y="252"/>
                  </a:lnTo>
                  <a:lnTo>
                    <a:pt x="430" y="261"/>
                  </a:lnTo>
                  <a:lnTo>
                    <a:pt x="430" y="266"/>
                  </a:lnTo>
                  <a:lnTo>
                    <a:pt x="425" y="270"/>
                  </a:lnTo>
                  <a:lnTo>
                    <a:pt x="425" y="275"/>
                  </a:lnTo>
                  <a:lnTo>
                    <a:pt x="425" y="279"/>
                  </a:lnTo>
                  <a:lnTo>
                    <a:pt x="421" y="288"/>
                  </a:lnTo>
                  <a:lnTo>
                    <a:pt x="421" y="301"/>
                  </a:lnTo>
                  <a:lnTo>
                    <a:pt x="416" y="310"/>
                  </a:lnTo>
                  <a:lnTo>
                    <a:pt x="408" y="319"/>
                  </a:lnTo>
                  <a:lnTo>
                    <a:pt x="403" y="323"/>
                  </a:lnTo>
                  <a:lnTo>
                    <a:pt x="399" y="328"/>
                  </a:lnTo>
                  <a:lnTo>
                    <a:pt x="394" y="328"/>
                  </a:lnTo>
                  <a:lnTo>
                    <a:pt x="386" y="328"/>
                  </a:lnTo>
                  <a:lnTo>
                    <a:pt x="381" y="328"/>
                  </a:lnTo>
                  <a:lnTo>
                    <a:pt x="377" y="328"/>
                  </a:lnTo>
                  <a:lnTo>
                    <a:pt x="373" y="328"/>
                  </a:lnTo>
                  <a:lnTo>
                    <a:pt x="368" y="323"/>
                  </a:lnTo>
                  <a:lnTo>
                    <a:pt x="364" y="319"/>
                  </a:lnTo>
                  <a:lnTo>
                    <a:pt x="368" y="314"/>
                  </a:lnTo>
                  <a:lnTo>
                    <a:pt x="368" y="310"/>
                  </a:lnTo>
                  <a:lnTo>
                    <a:pt x="364" y="305"/>
                  </a:lnTo>
                  <a:lnTo>
                    <a:pt x="359" y="310"/>
                  </a:lnTo>
                  <a:lnTo>
                    <a:pt x="355" y="310"/>
                  </a:lnTo>
                  <a:lnTo>
                    <a:pt x="351" y="310"/>
                  </a:lnTo>
                  <a:lnTo>
                    <a:pt x="338" y="305"/>
                  </a:lnTo>
                  <a:lnTo>
                    <a:pt x="333" y="305"/>
                  </a:lnTo>
                  <a:lnTo>
                    <a:pt x="329" y="301"/>
                  </a:lnTo>
                  <a:lnTo>
                    <a:pt x="320" y="305"/>
                  </a:lnTo>
                  <a:lnTo>
                    <a:pt x="316" y="305"/>
                  </a:lnTo>
                  <a:lnTo>
                    <a:pt x="316" y="314"/>
                  </a:lnTo>
                  <a:lnTo>
                    <a:pt x="307" y="319"/>
                  </a:lnTo>
                  <a:lnTo>
                    <a:pt x="298" y="319"/>
                  </a:lnTo>
                  <a:lnTo>
                    <a:pt x="294" y="319"/>
                  </a:lnTo>
                  <a:lnTo>
                    <a:pt x="285" y="319"/>
                  </a:lnTo>
                  <a:lnTo>
                    <a:pt x="281" y="319"/>
                  </a:lnTo>
                  <a:lnTo>
                    <a:pt x="276" y="323"/>
                  </a:lnTo>
                  <a:lnTo>
                    <a:pt x="267" y="328"/>
                  </a:lnTo>
                  <a:lnTo>
                    <a:pt x="259" y="332"/>
                  </a:lnTo>
                  <a:lnTo>
                    <a:pt x="259" y="336"/>
                  </a:lnTo>
                  <a:lnTo>
                    <a:pt x="254" y="332"/>
                  </a:lnTo>
                  <a:lnTo>
                    <a:pt x="246" y="332"/>
                  </a:lnTo>
                  <a:lnTo>
                    <a:pt x="246" y="336"/>
                  </a:lnTo>
                  <a:lnTo>
                    <a:pt x="241" y="336"/>
                  </a:lnTo>
                  <a:lnTo>
                    <a:pt x="237" y="341"/>
                  </a:lnTo>
                  <a:lnTo>
                    <a:pt x="232" y="341"/>
                  </a:lnTo>
                  <a:lnTo>
                    <a:pt x="228" y="341"/>
                  </a:lnTo>
                  <a:lnTo>
                    <a:pt x="224" y="341"/>
                  </a:lnTo>
                  <a:lnTo>
                    <a:pt x="219" y="341"/>
                  </a:lnTo>
                  <a:lnTo>
                    <a:pt x="219" y="336"/>
                  </a:lnTo>
                  <a:lnTo>
                    <a:pt x="224" y="328"/>
                  </a:lnTo>
                  <a:lnTo>
                    <a:pt x="228" y="319"/>
                  </a:lnTo>
                  <a:lnTo>
                    <a:pt x="224" y="314"/>
                  </a:lnTo>
                  <a:lnTo>
                    <a:pt x="215" y="305"/>
                  </a:lnTo>
                  <a:lnTo>
                    <a:pt x="211" y="301"/>
                  </a:lnTo>
                  <a:lnTo>
                    <a:pt x="206" y="301"/>
                  </a:lnTo>
                  <a:lnTo>
                    <a:pt x="202" y="301"/>
                  </a:lnTo>
                  <a:lnTo>
                    <a:pt x="193" y="301"/>
                  </a:lnTo>
                  <a:lnTo>
                    <a:pt x="189" y="297"/>
                  </a:lnTo>
                  <a:lnTo>
                    <a:pt x="189" y="292"/>
                  </a:lnTo>
                  <a:lnTo>
                    <a:pt x="189" y="288"/>
                  </a:lnTo>
                  <a:lnTo>
                    <a:pt x="184" y="283"/>
                  </a:lnTo>
                  <a:lnTo>
                    <a:pt x="184" y="279"/>
                  </a:lnTo>
                  <a:lnTo>
                    <a:pt x="180" y="279"/>
                  </a:lnTo>
                  <a:lnTo>
                    <a:pt x="171" y="279"/>
                  </a:lnTo>
                  <a:lnTo>
                    <a:pt x="162" y="279"/>
                  </a:lnTo>
                  <a:lnTo>
                    <a:pt x="167" y="283"/>
                  </a:lnTo>
                  <a:lnTo>
                    <a:pt x="162" y="288"/>
                  </a:lnTo>
                  <a:lnTo>
                    <a:pt x="158" y="283"/>
                  </a:lnTo>
                  <a:lnTo>
                    <a:pt x="154" y="283"/>
                  </a:lnTo>
                  <a:lnTo>
                    <a:pt x="149" y="288"/>
                  </a:lnTo>
                  <a:lnTo>
                    <a:pt x="136" y="301"/>
                  </a:lnTo>
                  <a:lnTo>
                    <a:pt x="127" y="305"/>
                  </a:lnTo>
                  <a:lnTo>
                    <a:pt x="114" y="305"/>
                  </a:lnTo>
                  <a:lnTo>
                    <a:pt x="110" y="301"/>
                  </a:lnTo>
                  <a:lnTo>
                    <a:pt x="105" y="301"/>
                  </a:lnTo>
                  <a:lnTo>
                    <a:pt x="97" y="305"/>
                  </a:lnTo>
                  <a:lnTo>
                    <a:pt x="92" y="301"/>
                  </a:lnTo>
                  <a:lnTo>
                    <a:pt x="88" y="297"/>
                  </a:lnTo>
                  <a:lnTo>
                    <a:pt x="84" y="292"/>
                  </a:lnTo>
                  <a:lnTo>
                    <a:pt x="70" y="288"/>
                  </a:lnTo>
                  <a:lnTo>
                    <a:pt x="62" y="283"/>
                  </a:lnTo>
                  <a:lnTo>
                    <a:pt x="57" y="283"/>
                  </a:lnTo>
                  <a:lnTo>
                    <a:pt x="62" y="275"/>
                  </a:lnTo>
                  <a:lnTo>
                    <a:pt x="62" y="270"/>
                  </a:lnTo>
                  <a:lnTo>
                    <a:pt x="53" y="266"/>
                  </a:lnTo>
                  <a:lnTo>
                    <a:pt x="44" y="252"/>
                  </a:lnTo>
                  <a:lnTo>
                    <a:pt x="40" y="257"/>
                  </a:lnTo>
                  <a:lnTo>
                    <a:pt x="31" y="261"/>
                  </a:lnTo>
                  <a:lnTo>
                    <a:pt x="22" y="266"/>
                  </a:lnTo>
                  <a:lnTo>
                    <a:pt x="18" y="270"/>
                  </a:lnTo>
                  <a:lnTo>
                    <a:pt x="18" y="275"/>
                  </a:lnTo>
                  <a:lnTo>
                    <a:pt x="14" y="279"/>
                  </a:lnTo>
                  <a:lnTo>
                    <a:pt x="18" y="283"/>
                  </a:lnTo>
                  <a:lnTo>
                    <a:pt x="14" y="288"/>
                  </a:lnTo>
                  <a:lnTo>
                    <a:pt x="5" y="297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5" y="279"/>
                  </a:lnTo>
                  <a:lnTo>
                    <a:pt x="5" y="275"/>
                  </a:lnTo>
                  <a:lnTo>
                    <a:pt x="9" y="266"/>
                  </a:lnTo>
                  <a:lnTo>
                    <a:pt x="5" y="266"/>
                  </a:lnTo>
                  <a:lnTo>
                    <a:pt x="9" y="261"/>
                  </a:lnTo>
                  <a:lnTo>
                    <a:pt x="14" y="257"/>
                  </a:lnTo>
                  <a:lnTo>
                    <a:pt x="14" y="248"/>
                  </a:lnTo>
                  <a:lnTo>
                    <a:pt x="9" y="244"/>
                  </a:lnTo>
                  <a:lnTo>
                    <a:pt x="14" y="235"/>
                  </a:lnTo>
                  <a:lnTo>
                    <a:pt x="18" y="226"/>
                  </a:lnTo>
                  <a:lnTo>
                    <a:pt x="14" y="208"/>
                  </a:lnTo>
                  <a:lnTo>
                    <a:pt x="22" y="199"/>
                  </a:lnTo>
                  <a:lnTo>
                    <a:pt x="22" y="195"/>
                  </a:lnTo>
                  <a:lnTo>
                    <a:pt x="27" y="186"/>
                  </a:lnTo>
                  <a:lnTo>
                    <a:pt x="31" y="182"/>
                  </a:lnTo>
                  <a:lnTo>
                    <a:pt x="40" y="182"/>
                  </a:lnTo>
                  <a:lnTo>
                    <a:pt x="44" y="173"/>
                  </a:lnTo>
                  <a:lnTo>
                    <a:pt x="40" y="164"/>
                  </a:lnTo>
                  <a:lnTo>
                    <a:pt x="40" y="151"/>
                  </a:lnTo>
                  <a:lnTo>
                    <a:pt x="40" y="146"/>
                  </a:lnTo>
                  <a:lnTo>
                    <a:pt x="35" y="142"/>
                  </a:lnTo>
                  <a:lnTo>
                    <a:pt x="31" y="137"/>
                  </a:lnTo>
                  <a:lnTo>
                    <a:pt x="22" y="124"/>
                  </a:lnTo>
                  <a:lnTo>
                    <a:pt x="18" y="120"/>
                  </a:lnTo>
                  <a:lnTo>
                    <a:pt x="18" y="115"/>
                  </a:lnTo>
                  <a:lnTo>
                    <a:pt x="18" y="111"/>
                  </a:lnTo>
                  <a:lnTo>
                    <a:pt x="22" y="106"/>
                  </a:lnTo>
                  <a:lnTo>
                    <a:pt x="40" y="93"/>
                  </a:lnTo>
                  <a:lnTo>
                    <a:pt x="40" y="89"/>
                  </a:lnTo>
                  <a:lnTo>
                    <a:pt x="44" y="84"/>
                  </a:lnTo>
                  <a:lnTo>
                    <a:pt x="44" y="80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35" y="58"/>
                  </a:lnTo>
                  <a:lnTo>
                    <a:pt x="31" y="53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15"/>
            <p:cNvSpPr>
              <a:spLocks/>
            </p:cNvSpPr>
            <p:nvPr/>
          </p:nvSpPr>
          <p:spPr bwMode="auto">
            <a:xfrm>
              <a:off x="1534" y="3007"/>
              <a:ext cx="504" cy="584"/>
            </a:xfrm>
            <a:custGeom>
              <a:avLst/>
              <a:gdLst>
                <a:gd name="T0" fmla="*/ 79 w 504"/>
                <a:gd name="T1" fmla="*/ 575 h 584"/>
                <a:gd name="T2" fmla="*/ 48 w 504"/>
                <a:gd name="T3" fmla="*/ 566 h 584"/>
                <a:gd name="T4" fmla="*/ 18 w 504"/>
                <a:gd name="T5" fmla="*/ 553 h 584"/>
                <a:gd name="T6" fmla="*/ 9 w 504"/>
                <a:gd name="T7" fmla="*/ 526 h 584"/>
                <a:gd name="T8" fmla="*/ 0 w 504"/>
                <a:gd name="T9" fmla="*/ 509 h 584"/>
                <a:gd name="T10" fmla="*/ 18 w 504"/>
                <a:gd name="T11" fmla="*/ 482 h 584"/>
                <a:gd name="T12" fmla="*/ 22 w 504"/>
                <a:gd name="T13" fmla="*/ 464 h 584"/>
                <a:gd name="T14" fmla="*/ 35 w 504"/>
                <a:gd name="T15" fmla="*/ 438 h 584"/>
                <a:gd name="T16" fmla="*/ 4 w 504"/>
                <a:gd name="T17" fmla="*/ 425 h 584"/>
                <a:gd name="T18" fmla="*/ 0 w 504"/>
                <a:gd name="T19" fmla="*/ 354 h 584"/>
                <a:gd name="T20" fmla="*/ 66 w 504"/>
                <a:gd name="T21" fmla="*/ 341 h 584"/>
                <a:gd name="T22" fmla="*/ 79 w 504"/>
                <a:gd name="T23" fmla="*/ 305 h 584"/>
                <a:gd name="T24" fmla="*/ 83 w 504"/>
                <a:gd name="T25" fmla="*/ 279 h 584"/>
                <a:gd name="T26" fmla="*/ 105 w 504"/>
                <a:gd name="T27" fmla="*/ 287 h 584"/>
                <a:gd name="T28" fmla="*/ 127 w 504"/>
                <a:gd name="T29" fmla="*/ 261 h 584"/>
                <a:gd name="T30" fmla="*/ 153 w 504"/>
                <a:gd name="T31" fmla="*/ 248 h 584"/>
                <a:gd name="T32" fmla="*/ 193 w 504"/>
                <a:gd name="T33" fmla="*/ 261 h 584"/>
                <a:gd name="T34" fmla="*/ 184 w 504"/>
                <a:gd name="T35" fmla="*/ 234 h 584"/>
                <a:gd name="T36" fmla="*/ 140 w 504"/>
                <a:gd name="T37" fmla="*/ 217 h 584"/>
                <a:gd name="T38" fmla="*/ 101 w 504"/>
                <a:gd name="T39" fmla="*/ 186 h 584"/>
                <a:gd name="T40" fmla="*/ 136 w 504"/>
                <a:gd name="T41" fmla="*/ 66 h 584"/>
                <a:gd name="T42" fmla="*/ 188 w 504"/>
                <a:gd name="T43" fmla="*/ 40 h 584"/>
                <a:gd name="T44" fmla="*/ 228 w 504"/>
                <a:gd name="T45" fmla="*/ 40 h 584"/>
                <a:gd name="T46" fmla="*/ 254 w 504"/>
                <a:gd name="T47" fmla="*/ 44 h 584"/>
                <a:gd name="T48" fmla="*/ 276 w 504"/>
                <a:gd name="T49" fmla="*/ 49 h 584"/>
                <a:gd name="T50" fmla="*/ 263 w 504"/>
                <a:gd name="T51" fmla="*/ 13 h 584"/>
                <a:gd name="T52" fmla="*/ 289 w 504"/>
                <a:gd name="T53" fmla="*/ 18 h 584"/>
                <a:gd name="T54" fmla="*/ 311 w 504"/>
                <a:gd name="T55" fmla="*/ 18 h 584"/>
                <a:gd name="T56" fmla="*/ 337 w 504"/>
                <a:gd name="T57" fmla="*/ 13 h 584"/>
                <a:gd name="T58" fmla="*/ 377 w 504"/>
                <a:gd name="T59" fmla="*/ 4 h 584"/>
                <a:gd name="T60" fmla="*/ 399 w 504"/>
                <a:gd name="T61" fmla="*/ 18 h 584"/>
                <a:gd name="T62" fmla="*/ 403 w 504"/>
                <a:gd name="T63" fmla="*/ 57 h 584"/>
                <a:gd name="T64" fmla="*/ 407 w 504"/>
                <a:gd name="T65" fmla="*/ 84 h 584"/>
                <a:gd name="T66" fmla="*/ 438 w 504"/>
                <a:gd name="T67" fmla="*/ 80 h 584"/>
                <a:gd name="T68" fmla="*/ 447 w 504"/>
                <a:gd name="T69" fmla="*/ 97 h 584"/>
                <a:gd name="T70" fmla="*/ 425 w 504"/>
                <a:gd name="T71" fmla="*/ 115 h 584"/>
                <a:gd name="T72" fmla="*/ 390 w 504"/>
                <a:gd name="T73" fmla="*/ 133 h 584"/>
                <a:gd name="T74" fmla="*/ 346 w 504"/>
                <a:gd name="T75" fmla="*/ 141 h 584"/>
                <a:gd name="T76" fmla="*/ 355 w 504"/>
                <a:gd name="T77" fmla="*/ 159 h 584"/>
                <a:gd name="T78" fmla="*/ 368 w 504"/>
                <a:gd name="T79" fmla="*/ 177 h 584"/>
                <a:gd name="T80" fmla="*/ 403 w 504"/>
                <a:gd name="T81" fmla="*/ 195 h 584"/>
                <a:gd name="T82" fmla="*/ 390 w 504"/>
                <a:gd name="T83" fmla="*/ 217 h 584"/>
                <a:gd name="T84" fmla="*/ 399 w 504"/>
                <a:gd name="T85" fmla="*/ 270 h 584"/>
                <a:gd name="T86" fmla="*/ 429 w 504"/>
                <a:gd name="T87" fmla="*/ 296 h 584"/>
                <a:gd name="T88" fmla="*/ 438 w 504"/>
                <a:gd name="T89" fmla="*/ 336 h 584"/>
                <a:gd name="T90" fmla="*/ 464 w 504"/>
                <a:gd name="T91" fmla="*/ 354 h 584"/>
                <a:gd name="T92" fmla="*/ 499 w 504"/>
                <a:gd name="T93" fmla="*/ 349 h 584"/>
                <a:gd name="T94" fmla="*/ 482 w 504"/>
                <a:gd name="T95" fmla="*/ 380 h 584"/>
                <a:gd name="T96" fmla="*/ 464 w 504"/>
                <a:gd name="T97" fmla="*/ 402 h 584"/>
                <a:gd name="T98" fmla="*/ 451 w 504"/>
                <a:gd name="T99" fmla="*/ 416 h 584"/>
                <a:gd name="T100" fmla="*/ 425 w 504"/>
                <a:gd name="T101" fmla="*/ 411 h 584"/>
                <a:gd name="T102" fmla="*/ 394 w 504"/>
                <a:gd name="T103" fmla="*/ 429 h 584"/>
                <a:gd name="T104" fmla="*/ 355 w 504"/>
                <a:gd name="T105" fmla="*/ 473 h 584"/>
                <a:gd name="T106" fmla="*/ 342 w 504"/>
                <a:gd name="T107" fmla="*/ 509 h 584"/>
                <a:gd name="T108" fmla="*/ 320 w 504"/>
                <a:gd name="T109" fmla="*/ 513 h 584"/>
                <a:gd name="T110" fmla="*/ 298 w 504"/>
                <a:gd name="T111" fmla="*/ 513 h 584"/>
                <a:gd name="T112" fmla="*/ 263 w 504"/>
                <a:gd name="T113" fmla="*/ 522 h 584"/>
                <a:gd name="T114" fmla="*/ 232 w 504"/>
                <a:gd name="T115" fmla="*/ 535 h 584"/>
                <a:gd name="T116" fmla="*/ 228 w 504"/>
                <a:gd name="T117" fmla="*/ 562 h 584"/>
                <a:gd name="T118" fmla="*/ 197 w 504"/>
                <a:gd name="T119" fmla="*/ 575 h 584"/>
                <a:gd name="T120" fmla="*/ 171 w 504"/>
                <a:gd name="T121" fmla="*/ 562 h 584"/>
                <a:gd name="T122" fmla="*/ 149 w 504"/>
                <a:gd name="T123" fmla="*/ 584 h 5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04" h="584">
                  <a:moveTo>
                    <a:pt x="145" y="584"/>
                  </a:moveTo>
                  <a:lnTo>
                    <a:pt x="127" y="579"/>
                  </a:lnTo>
                  <a:lnTo>
                    <a:pt x="110" y="579"/>
                  </a:lnTo>
                  <a:lnTo>
                    <a:pt x="96" y="579"/>
                  </a:lnTo>
                  <a:lnTo>
                    <a:pt x="79" y="575"/>
                  </a:lnTo>
                  <a:lnTo>
                    <a:pt x="79" y="571"/>
                  </a:lnTo>
                  <a:lnTo>
                    <a:pt x="70" y="566"/>
                  </a:lnTo>
                  <a:lnTo>
                    <a:pt x="61" y="566"/>
                  </a:lnTo>
                  <a:lnTo>
                    <a:pt x="57" y="566"/>
                  </a:lnTo>
                  <a:lnTo>
                    <a:pt x="48" y="566"/>
                  </a:lnTo>
                  <a:lnTo>
                    <a:pt x="39" y="562"/>
                  </a:lnTo>
                  <a:lnTo>
                    <a:pt x="31" y="562"/>
                  </a:lnTo>
                  <a:lnTo>
                    <a:pt x="22" y="562"/>
                  </a:lnTo>
                  <a:lnTo>
                    <a:pt x="18" y="562"/>
                  </a:lnTo>
                  <a:lnTo>
                    <a:pt x="18" y="553"/>
                  </a:lnTo>
                  <a:lnTo>
                    <a:pt x="22" y="544"/>
                  </a:lnTo>
                  <a:lnTo>
                    <a:pt x="22" y="535"/>
                  </a:lnTo>
                  <a:lnTo>
                    <a:pt x="22" y="531"/>
                  </a:lnTo>
                  <a:lnTo>
                    <a:pt x="13" y="531"/>
                  </a:lnTo>
                  <a:lnTo>
                    <a:pt x="9" y="526"/>
                  </a:lnTo>
                  <a:lnTo>
                    <a:pt x="4" y="522"/>
                  </a:lnTo>
                  <a:lnTo>
                    <a:pt x="4" y="517"/>
                  </a:lnTo>
                  <a:lnTo>
                    <a:pt x="4" y="513"/>
                  </a:lnTo>
                  <a:lnTo>
                    <a:pt x="4" y="509"/>
                  </a:lnTo>
                  <a:lnTo>
                    <a:pt x="0" y="509"/>
                  </a:lnTo>
                  <a:lnTo>
                    <a:pt x="0" y="500"/>
                  </a:lnTo>
                  <a:lnTo>
                    <a:pt x="0" y="495"/>
                  </a:lnTo>
                  <a:lnTo>
                    <a:pt x="0" y="486"/>
                  </a:lnTo>
                  <a:lnTo>
                    <a:pt x="9" y="486"/>
                  </a:lnTo>
                  <a:lnTo>
                    <a:pt x="18" y="482"/>
                  </a:lnTo>
                  <a:lnTo>
                    <a:pt x="18" y="478"/>
                  </a:lnTo>
                  <a:lnTo>
                    <a:pt x="13" y="473"/>
                  </a:lnTo>
                  <a:lnTo>
                    <a:pt x="18" y="469"/>
                  </a:lnTo>
                  <a:lnTo>
                    <a:pt x="18" y="464"/>
                  </a:lnTo>
                  <a:lnTo>
                    <a:pt x="22" y="464"/>
                  </a:lnTo>
                  <a:lnTo>
                    <a:pt x="31" y="464"/>
                  </a:lnTo>
                  <a:lnTo>
                    <a:pt x="31" y="460"/>
                  </a:lnTo>
                  <a:lnTo>
                    <a:pt x="35" y="447"/>
                  </a:lnTo>
                  <a:lnTo>
                    <a:pt x="35" y="442"/>
                  </a:lnTo>
                  <a:lnTo>
                    <a:pt x="35" y="438"/>
                  </a:lnTo>
                  <a:lnTo>
                    <a:pt x="31" y="433"/>
                  </a:lnTo>
                  <a:lnTo>
                    <a:pt x="26" y="433"/>
                  </a:lnTo>
                  <a:lnTo>
                    <a:pt x="18" y="438"/>
                  </a:lnTo>
                  <a:lnTo>
                    <a:pt x="0" y="442"/>
                  </a:lnTo>
                  <a:lnTo>
                    <a:pt x="4" y="425"/>
                  </a:lnTo>
                  <a:lnTo>
                    <a:pt x="9" y="394"/>
                  </a:lnTo>
                  <a:lnTo>
                    <a:pt x="9" y="358"/>
                  </a:lnTo>
                  <a:lnTo>
                    <a:pt x="4" y="358"/>
                  </a:lnTo>
                  <a:lnTo>
                    <a:pt x="0" y="358"/>
                  </a:lnTo>
                  <a:lnTo>
                    <a:pt x="0" y="354"/>
                  </a:lnTo>
                  <a:lnTo>
                    <a:pt x="4" y="349"/>
                  </a:lnTo>
                  <a:lnTo>
                    <a:pt x="13" y="349"/>
                  </a:lnTo>
                  <a:lnTo>
                    <a:pt x="22" y="354"/>
                  </a:lnTo>
                  <a:lnTo>
                    <a:pt x="31" y="336"/>
                  </a:lnTo>
                  <a:lnTo>
                    <a:pt x="66" y="341"/>
                  </a:lnTo>
                  <a:lnTo>
                    <a:pt x="66" y="327"/>
                  </a:lnTo>
                  <a:lnTo>
                    <a:pt x="66" y="314"/>
                  </a:lnTo>
                  <a:lnTo>
                    <a:pt x="70" y="310"/>
                  </a:lnTo>
                  <a:lnTo>
                    <a:pt x="74" y="310"/>
                  </a:lnTo>
                  <a:lnTo>
                    <a:pt x="79" y="305"/>
                  </a:lnTo>
                  <a:lnTo>
                    <a:pt x="83" y="301"/>
                  </a:lnTo>
                  <a:lnTo>
                    <a:pt x="83" y="296"/>
                  </a:lnTo>
                  <a:lnTo>
                    <a:pt x="83" y="287"/>
                  </a:lnTo>
                  <a:lnTo>
                    <a:pt x="79" y="283"/>
                  </a:lnTo>
                  <a:lnTo>
                    <a:pt x="83" y="279"/>
                  </a:lnTo>
                  <a:lnTo>
                    <a:pt x="88" y="270"/>
                  </a:lnTo>
                  <a:lnTo>
                    <a:pt x="92" y="274"/>
                  </a:lnTo>
                  <a:lnTo>
                    <a:pt x="96" y="279"/>
                  </a:lnTo>
                  <a:lnTo>
                    <a:pt x="96" y="283"/>
                  </a:lnTo>
                  <a:lnTo>
                    <a:pt x="105" y="287"/>
                  </a:lnTo>
                  <a:lnTo>
                    <a:pt x="110" y="283"/>
                  </a:lnTo>
                  <a:lnTo>
                    <a:pt x="114" y="274"/>
                  </a:lnTo>
                  <a:lnTo>
                    <a:pt x="118" y="265"/>
                  </a:lnTo>
                  <a:lnTo>
                    <a:pt x="123" y="261"/>
                  </a:lnTo>
                  <a:lnTo>
                    <a:pt x="127" y="261"/>
                  </a:lnTo>
                  <a:lnTo>
                    <a:pt x="131" y="256"/>
                  </a:lnTo>
                  <a:lnTo>
                    <a:pt x="140" y="256"/>
                  </a:lnTo>
                  <a:lnTo>
                    <a:pt x="145" y="248"/>
                  </a:lnTo>
                  <a:lnTo>
                    <a:pt x="149" y="243"/>
                  </a:lnTo>
                  <a:lnTo>
                    <a:pt x="153" y="248"/>
                  </a:lnTo>
                  <a:lnTo>
                    <a:pt x="162" y="248"/>
                  </a:lnTo>
                  <a:lnTo>
                    <a:pt x="175" y="256"/>
                  </a:lnTo>
                  <a:lnTo>
                    <a:pt x="180" y="261"/>
                  </a:lnTo>
                  <a:lnTo>
                    <a:pt x="188" y="265"/>
                  </a:lnTo>
                  <a:lnTo>
                    <a:pt x="193" y="261"/>
                  </a:lnTo>
                  <a:lnTo>
                    <a:pt x="193" y="252"/>
                  </a:lnTo>
                  <a:lnTo>
                    <a:pt x="197" y="252"/>
                  </a:lnTo>
                  <a:lnTo>
                    <a:pt x="206" y="243"/>
                  </a:lnTo>
                  <a:lnTo>
                    <a:pt x="210" y="234"/>
                  </a:lnTo>
                  <a:lnTo>
                    <a:pt x="184" y="234"/>
                  </a:lnTo>
                  <a:lnTo>
                    <a:pt x="171" y="226"/>
                  </a:lnTo>
                  <a:lnTo>
                    <a:pt x="162" y="226"/>
                  </a:lnTo>
                  <a:lnTo>
                    <a:pt x="153" y="226"/>
                  </a:lnTo>
                  <a:lnTo>
                    <a:pt x="145" y="221"/>
                  </a:lnTo>
                  <a:lnTo>
                    <a:pt x="140" y="217"/>
                  </a:lnTo>
                  <a:lnTo>
                    <a:pt x="140" y="199"/>
                  </a:lnTo>
                  <a:lnTo>
                    <a:pt x="136" y="190"/>
                  </a:lnTo>
                  <a:lnTo>
                    <a:pt x="127" y="186"/>
                  </a:lnTo>
                  <a:lnTo>
                    <a:pt x="118" y="186"/>
                  </a:lnTo>
                  <a:lnTo>
                    <a:pt x="101" y="186"/>
                  </a:lnTo>
                  <a:lnTo>
                    <a:pt x="105" y="102"/>
                  </a:lnTo>
                  <a:lnTo>
                    <a:pt x="105" y="88"/>
                  </a:lnTo>
                  <a:lnTo>
                    <a:pt x="105" y="80"/>
                  </a:lnTo>
                  <a:lnTo>
                    <a:pt x="127" y="71"/>
                  </a:lnTo>
                  <a:lnTo>
                    <a:pt x="136" y="66"/>
                  </a:lnTo>
                  <a:lnTo>
                    <a:pt x="145" y="75"/>
                  </a:lnTo>
                  <a:lnTo>
                    <a:pt x="175" y="62"/>
                  </a:lnTo>
                  <a:lnTo>
                    <a:pt x="180" y="53"/>
                  </a:lnTo>
                  <a:lnTo>
                    <a:pt x="184" y="44"/>
                  </a:lnTo>
                  <a:lnTo>
                    <a:pt x="188" y="40"/>
                  </a:lnTo>
                  <a:lnTo>
                    <a:pt x="197" y="35"/>
                  </a:lnTo>
                  <a:lnTo>
                    <a:pt x="201" y="35"/>
                  </a:lnTo>
                  <a:lnTo>
                    <a:pt x="215" y="35"/>
                  </a:lnTo>
                  <a:lnTo>
                    <a:pt x="219" y="40"/>
                  </a:lnTo>
                  <a:lnTo>
                    <a:pt x="228" y="40"/>
                  </a:lnTo>
                  <a:lnTo>
                    <a:pt x="232" y="35"/>
                  </a:lnTo>
                  <a:lnTo>
                    <a:pt x="237" y="35"/>
                  </a:lnTo>
                  <a:lnTo>
                    <a:pt x="245" y="31"/>
                  </a:lnTo>
                  <a:lnTo>
                    <a:pt x="250" y="35"/>
                  </a:lnTo>
                  <a:lnTo>
                    <a:pt x="254" y="44"/>
                  </a:lnTo>
                  <a:lnTo>
                    <a:pt x="258" y="49"/>
                  </a:lnTo>
                  <a:lnTo>
                    <a:pt x="263" y="53"/>
                  </a:lnTo>
                  <a:lnTo>
                    <a:pt x="267" y="53"/>
                  </a:lnTo>
                  <a:lnTo>
                    <a:pt x="272" y="53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2" y="35"/>
                  </a:lnTo>
                  <a:lnTo>
                    <a:pt x="263" y="26"/>
                  </a:lnTo>
                  <a:lnTo>
                    <a:pt x="258" y="22"/>
                  </a:lnTo>
                  <a:lnTo>
                    <a:pt x="263" y="13"/>
                  </a:lnTo>
                  <a:lnTo>
                    <a:pt x="267" y="9"/>
                  </a:lnTo>
                  <a:lnTo>
                    <a:pt x="272" y="9"/>
                  </a:lnTo>
                  <a:lnTo>
                    <a:pt x="280" y="9"/>
                  </a:lnTo>
                  <a:lnTo>
                    <a:pt x="285" y="13"/>
                  </a:lnTo>
                  <a:lnTo>
                    <a:pt x="289" y="18"/>
                  </a:lnTo>
                  <a:lnTo>
                    <a:pt x="293" y="26"/>
                  </a:lnTo>
                  <a:lnTo>
                    <a:pt x="298" y="26"/>
                  </a:lnTo>
                  <a:lnTo>
                    <a:pt x="307" y="26"/>
                  </a:lnTo>
                  <a:lnTo>
                    <a:pt x="311" y="26"/>
                  </a:lnTo>
                  <a:lnTo>
                    <a:pt x="311" y="18"/>
                  </a:lnTo>
                  <a:lnTo>
                    <a:pt x="315" y="13"/>
                  </a:lnTo>
                  <a:lnTo>
                    <a:pt x="320" y="13"/>
                  </a:lnTo>
                  <a:lnTo>
                    <a:pt x="324" y="13"/>
                  </a:lnTo>
                  <a:lnTo>
                    <a:pt x="328" y="18"/>
                  </a:lnTo>
                  <a:lnTo>
                    <a:pt x="337" y="13"/>
                  </a:lnTo>
                  <a:lnTo>
                    <a:pt x="346" y="13"/>
                  </a:lnTo>
                  <a:lnTo>
                    <a:pt x="355" y="13"/>
                  </a:lnTo>
                  <a:lnTo>
                    <a:pt x="363" y="9"/>
                  </a:lnTo>
                  <a:lnTo>
                    <a:pt x="368" y="9"/>
                  </a:lnTo>
                  <a:lnTo>
                    <a:pt x="377" y="4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399" y="18"/>
                  </a:lnTo>
                  <a:lnTo>
                    <a:pt x="394" y="22"/>
                  </a:lnTo>
                  <a:lnTo>
                    <a:pt x="394" y="35"/>
                  </a:lnTo>
                  <a:lnTo>
                    <a:pt x="394" y="44"/>
                  </a:lnTo>
                  <a:lnTo>
                    <a:pt x="394" y="53"/>
                  </a:lnTo>
                  <a:lnTo>
                    <a:pt x="403" y="57"/>
                  </a:lnTo>
                  <a:lnTo>
                    <a:pt x="403" y="66"/>
                  </a:lnTo>
                  <a:lnTo>
                    <a:pt x="403" y="71"/>
                  </a:lnTo>
                  <a:lnTo>
                    <a:pt x="403" y="75"/>
                  </a:lnTo>
                  <a:lnTo>
                    <a:pt x="403" y="84"/>
                  </a:lnTo>
                  <a:lnTo>
                    <a:pt x="407" y="84"/>
                  </a:lnTo>
                  <a:lnTo>
                    <a:pt x="416" y="84"/>
                  </a:lnTo>
                  <a:lnTo>
                    <a:pt x="420" y="80"/>
                  </a:lnTo>
                  <a:lnTo>
                    <a:pt x="425" y="80"/>
                  </a:lnTo>
                  <a:lnTo>
                    <a:pt x="434" y="80"/>
                  </a:lnTo>
                  <a:lnTo>
                    <a:pt x="438" y="80"/>
                  </a:lnTo>
                  <a:lnTo>
                    <a:pt x="447" y="80"/>
                  </a:lnTo>
                  <a:lnTo>
                    <a:pt x="451" y="80"/>
                  </a:lnTo>
                  <a:lnTo>
                    <a:pt x="451" y="88"/>
                  </a:lnTo>
                  <a:lnTo>
                    <a:pt x="451" y="97"/>
                  </a:lnTo>
                  <a:lnTo>
                    <a:pt x="447" y="97"/>
                  </a:lnTo>
                  <a:lnTo>
                    <a:pt x="442" y="93"/>
                  </a:lnTo>
                  <a:lnTo>
                    <a:pt x="438" y="93"/>
                  </a:lnTo>
                  <a:lnTo>
                    <a:pt x="434" y="102"/>
                  </a:lnTo>
                  <a:lnTo>
                    <a:pt x="434" y="106"/>
                  </a:lnTo>
                  <a:lnTo>
                    <a:pt x="425" y="115"/>
                  </a:lnTo>
                  <a:lnTo>
                    <a:pt x="420" y="128"/>
                  </a:lnTo>
                  <a:lnTo>
                    <a:pt x="416" y="128"/>
                  </a:lnTo>
                  <a:lnTo>
                    <a:pt x="407" y="133"/>
                  </a:lnTo>
                  <a:lnTo>
                    <a:pt x="399" y="133"/>
                  </a:lnTo>
                  <a:lnTo>
                    <a:pt x="390" y="133"/>
                  </a:lnTo>
                  <a:lnTo>
                    <a:pt x="381" y="137"/>
                  </a:lnTo>
                  <a:lnTo>
                    <a:pt x="372" y="137"/>
                  </a:lnTo>
                  <a:lnTo>
                    <a:pt x="368" y="137"/>
                  </a:lnTo>
                  <a:lnTo>
                    <a:pt x="359" y="137"/>
                  </a:lnTo>
                  <a:lnTo>
                    <a:pt x="346" y="141"/>
                  </a:lnTo>
                  <a:lnTo>
                    <a:pt x="342" y="146"/>
                  </a:lnTo>
                  <a:lnTo>
                    <a:pt x="337" y="150"/>
                  </a:lnTo>
                  <a:lnTo>
                    <a:pt x="337" y="155"/>
                  </a:lnTo>
                  <a:lnTo>
                    <a:pt x="346" y="159"/>
                  </a:lnTo>
                  <a:lnTo>
                    <a:pt x="355" y="159"/>
                  </a:lnTo>
                  <a:lnTo>
                    <a:pt x="359" y="159"/>
                  </a:lnTo>
                  <a:lnTo>
                    <a:pt x="359" y="164"/>
                  </a:lnTo>
                  <a:lnTo>
                    <a:pt x="359" y="168"/>
                  </a:lnTo>
                  <a:lnTo>
                    <a:pt x="359" y="177"/>
                  </a:lnTo>
                  <a:lnTo>
                    <a:pt x="368" y="177"/>
                  </a:lnTo>
                  <a:lnTo>
                    <a:pt x="377" y="181"/>
                  </a:lnTo>
                  <a:lnTo>
                    <a:pt x="390" y="181"/>
                  </a:lnTo>
                  <a:lnTo>
                    <a:pt x="394" y="186"/>
                  </a:lnTo>
                  <a:lnTo>
                    <a:pt x="399" y="190"/>
                  </a:lnTo>
                  <a:lnTo>
                    <a:pt x="403" y="195"/>
                  </a:lnTo>
                  <a:lnTo>
                    <a:pt x="403" y="199"/>
                  </a:lnTo>
                  <a:lnTo>
                    <a:pt x="407" y="212"/>
                  </a:lnTo>
                  <a:lnTo>
                    <a:pt x="403" y="212"/>
                  </a:lnTo>
                  <a:lnTo>
                    <a:pt x="394" y="212"/>
                  </a:lnTo>
                  <a:lnTo>
                    <a:pt x="390" y="217"/>
                  </a:lnTo>
                  <a:lnTo>
                    <a:pt x="390" y="230"/>
                  </a:lnTo>
                  <a:lnTo>
                    <a:pt x="385" y="239"/>
                  </a:lnTo>
                  <a:lnTo>
                    <a:pt x="385" y="248"/>
                  </a:lnTo>
                  <a:lnTo>
                    <a:pt x="390" y="261"/>
                  </a:lnTo>
                  <a:lnTo>
                    <a:pt x="399" y="270"/>
                  </a:lnTo>
                  <a:lnTo>
                    <a:pt x="407" y="274"/>
                  </a:lnTo>
                  <a:lnTo>
                    <a:pt x="420" y="279"/>
                  </a:lnTo>
                  <a:lnTo>
                    <a:pt x="429" y="283"/>
                  </a:lnTo>
                  <a:lnTo>
                    <a:pt x="429" y="287"/>
                  </a:lnTo>
                  <a:lnTo>
                    <a:pt x="429" y="296"/>
                  </a:lnTo>
                  <a:lnTo>
                    <a:pt x="429" y="301"/>
                  </a:lnTo>
                  <a:lnTo>
                    <a:pt x="429" y="310"/>
                  </a:lnTo>
                  <a:lnTo>
                    <a:pt x="429" y="314"/>
                  </a:lnTo>
                  <a:lnTo>
                    <a:pt x="434" y="323"/>
                  </a:lnTo>
                  <a:lnTo>
                    <a:pt x="438" y="336"/>
                  </a:lnTo>
                  <a:lnTo>
                    <a:pt x="447" y="345"/>
                  </a:lnTo>
                  <a:lnTo>
                    <a:pt x="451" y="354"/>
                  </a:lnTo>
                  <a:lnTo>
                    <a:pt x="455" y="358"/>
                  </a:lnTo>
                  <a:lnTo>
                    <a:pt x="460" y="358"/>
                  </a:lnTo>
                  <a:lnTo>
                    <a:pt x="464" y="354"/>
                  </a:lnTo>
                  <a:lnTo>
                    <a:pt x="469" y="354"/>
                  </a:lnTo>
                  <a:lnTo>
                    <a:pt x="477" y="354"/>
                  </a:lnTo>
                  <a:lnTo>
                    <a:pt x="486" y="349"/>
                  </a:lnTo>
                  <a:lnTo>
                    <a:pt x="490" y="345"/>
                  </a:lnTo>
                  <a:lnTo>
                    <a:pt x="499" y="349"/>
                  </a:lnTo>
                  <a:lnTo>
                    <a:pt x="504" y="354"/>
                  </a:lnTo>
                  <a:lnTo>
                    <a:pt x="504" y="358"/>
                  </a:lnTo>
                  <a:lnTo>
                    <a:pt x="499" y="363"/>
                  </a:lnTo>
                  <a:lnTo>
                    <a:pt x="490" y="371"/>
                  </a:lnTo>
                  <a:lnTo>
                    <a:pt x="482" y="380"/>
                  </a:lnTo>
                  <a:lnTo>
                    <a:pt x="473" y="385"/>
                  </a:lnTo>
                  <a:lnTo>
                    <a:pt x="469" y="389"/>
                  </a:lnTo>
                  <a:lnTo>
                    <a:pt x="464" y="389"/>
                  </a:lnTo>
                  <a:lnTo>
                    <a:pt x="460" y="394"/>
                  </a:lnTo>
                  <a:lnTo>
                    <a:pt x="464" y="402"/>
                  </a:lnTo>
                  <a:lnTo>
                    <a:pt x="469" y="407"/>
                  </a:lnTo>
                  <a:lnTo>
                    <a:pt x="464" y="411"/>
                  </a:lnTo>
                  <a:lnTo>
                    <a:pt x="460" y="416"/>
                  </a:lnTo>
                  <a:lnTo>
                    <a:pt x="455" y="416"/>
                  </a:lnTo>
                  <a:lnTo>
                    <a:pt x="451" y="416"/>
                  </a:lnTo>
                  <a:lnTo>
                    <a:pt x="447" y="416"/>
                  </a:lnTo>
                  <a:lnTo>
                    <a:pt x="442" y="420"/>
                  </a:lnTo>
                  <a:lnTo>
                    <a:pt x="438" y="416"/>
                  </a:lnTo>
                  <a:lnTo>
                    <a:pt x="434" y="411"/>
                  </a:lnTo>
                  <a:lnTo>
                    <a:pt x="425" y="411"/>
                  </a:lnTo>
                  <a:lnTo>
                    <a:pt x="416" y="407"/>
                  </a:lnTo>
                  <a:lnTo>
                    <a:pt x="407" y="407"/>
                  </a:lnTo>
                  <a:lnTo>
                    <a:pt x="403" y="416"/>
                  </a:lnTo>
                  <a:lnTo>
                    <a:pt x="399" y="420"/>
                  </a:lnTo>
                  <a:lnTo>
                    <a:pt x="394" y="429"/>
                  </a:lnTo>
                  <a:lnTo>
                    <a:pt x="381" y="442"/>
                  </a:lnTo>
                  <a:lnTo>
                    <a:pt x="372" y="451"/>
                  </a:lnTo>
                  <a:lnTo>
                    <a:pt x="363" y="460"/>
                  </a:lnTo>
                  <a:lnTo>
                    <a:pt x="359" y="469"/>
                  </a:lnTo>
                  <a:lnTo>
                    <a:pt x="355" y="473"/>
                  </a:lnTo>
                  <a:lnTo>
                    <a:pt x="350" y="478"/>
                  </a:lnTo>
                  <a:lnTo>
                    <a:pt x="346" y="482"/>
                  </a:lnTo>
                  <a:lnTo>
                    <a:pt x="346" y="495"/>
                  </a:lnTo>
                  <a:lnTo>
                    <a:pt x="346" y="500"/>
                  </a:lnTo>
                  <a:lnTo>
                    <a:pt x="342" y="509"/>
                  </a:lnTo>
                  <a:lnTo>
                    <a:pt x="337" y="513"/>
                  </a:lnTo>
                  <a:lnTo>
                    <a:pt x="333" y="517"/>
                  </a:lnTo>
                  <a:lnTo>
                    <a:pt x="328" y="513"/>
                  </a:lnTo>
                  <a:lnTo>
                    <a:pt x="320" y="509"/>
                  </a:lnTo>
                  <a:lnTo>
                    <a:pt x="320" y="513"/>
                  </a:lnTo>
                  <a:lnTo>
                    <a:pt x="315" y="517"/>
                  </a:lnTo>
                  <a:lnTo>
                    <a:pt x="311" y="513"/>
                  </a:lnTo>
                  <a:lnTo>
                    <a:pt x="307" y="513"/>
                  </a:lnTo>
                  <a:lnTo>
                    <a:pt x="302" y="509"/>
                  </a:lnTo>
                  <a:lnTo>
                    <a:pt x="298" y="513"/>
                  </a:lnTo>
                  <a:lnTo>
                    <a:pt x="289" y="513"/>
                  </a:lnTo>
                  <a:lnTo>
                    <a:pt x="285" y="513"/>
                  </a:lnTo>
                  <a:lnTo>
                    <a:pt x="280" y="513"/>
                  </a:lnTo>
                  <a:lnTo>
                    <a:pt x="272" y="517"/>
                  </a:lnTo>
                  <a:lnTo>
                    <a:pt x="263" y="522"/>
                  </a:lnTo>
                  <a:lnTo>
                    <a:pt x="258" y="522"/>
                  </a:lnTo>
                  <a:lnTo>
                    <a:pt x="250" y="526"/>
                  </a:lnTo>
                  <a:lnTo>
                    <a:pt x="241" y="526"/>
                  </a:lnTo>
                  <a:lnTo>
                    <a:pt x="237" y="531"/>
                  </a:lnTo>
                  <a:lnTo>
                    <a:pt x="232" y="535"/>
                  </a:lnTo>
                  <a:lnTo>
                    <a:pt x="232" y="540"/>
                  </a:lnTo>
                  <a:lnTo>
                    <a:pt x="232" y="544"/>
                  </a:lnTo>
                  <a:lnTo>
                    <a:pt x="237" y="553"/>
                  </a:lnTo>
                  <a:lnTo>
                    <a:pt x="232" y="557"/>
                  </a:lnTo>
                  <a:lnTo>
                    <a:pt x="228" y="562"/>
                  </a:lnTo>
                  <a:lnTo>
                    <a:pt x="223" y="566"/>
                  </a:lnTo>
                  <a:lnTo>
                    <a:pt x="215" y="571"/>
                  </a:lnTo>
                  <a:lnTo>
                    <a:pt x="210" y="575"/>
                  </a:lnTo>
                  <a:lnTo>
                    <a:pt x="201" y="575"/>
                  </a:lnTo>
                  <a:lnTo>
                    <a:pt x="197" y="575"/>
                  </a:lnTo>
                  <a:lnTo>
                    <a:pt x="193" y="571"/>
                  </a:lnTo>
                  <a:lnTo>
                    <a:pt x="188" y="566"/>
                  </a:lnTo>
                  <a:lnTo>
                    <a:pt x="184" y="562"/>
                  </a:lnTo>
                  <a:lnTo>
                    <a:pt x="180" y="557"/>
                  </a:lnTo>
                  <a:lnTo>
                    <a:pt x="171" y="562"/>
                  </a:lnTo>
                  <a:lnTo>
                    <a:pt x="166" y="566"/>
                  </a:lnTo>
                  <a:lnTo>
                    <a:pt x="162" y="571"/>
                  </a:lnTo>
                  <a:lnTo>
                    <a:pt x="158" y="571"/>
                  </a:lnTo>
                  <a:lnTo>
                    <a:pt x="149" y="575"/>
                  </a:lnTo>
                  <a:lnTo>
                    <a:pt x="149" y="584"/>
                  </a:lnTo>
                  <a:lnTo>
                    <a:pt x="145" y="584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1832" y="2379"/>
              <a:ext cx="438" cy="493"/>
            </a:xfrm>
            <a:custGeom>
              <a:avLst/>
              <a:gdLst>
                <a:gd name="T0" fmla="*/ 44 w 438"/>
                <a:gd name="T1" fmla="*/ 53 h 495"/>
                <a:gd name="T2" fmla="*/ 74 w 438"/>
                <a:gd name="T3" fmla="*/ 40 h 495"/>
                <a:gd name="T4" fmla="*/ 114 w 438"/>
                <a:gd name="T5" fmla="*/ 40 h 495"/>
                <a:gd name="T6" fmla="*/ 166 w 438"/>
                <a:gd name="T7" fmla="*/ 4 h 495"/>
                <a:gd name="T8" fmla="*/ 197 w 438"/>
                <a:gd name="T9" fmla="*/ 35 h 495"/>
                <a:gd name="T10" fmla="*/ 271 w 438"/>
                <a:gd name="T11" fmla="*/ 26 h 495"/>
                <a:gd name="T12" fmla="*/ 333 w 438"/>
                <a:gd name="T13" fmla="*/ 48 h 495"/>
                <a:gd name="T14" fmla="*/ 403 w 438"/>
                <a:gd name="T15" fmla="*/ 9 h 495"/>
                <a:gd name="T16" fmla="*/ 420 w 438"/>
                <a:gd name="T17" fmla="*/ 57 h 495"/>
                <a:gd name="T18" fmla="*/ 403 w 438"/>
                <a:gd name="T19" fmla="*/ 84 h 495"/>
                <a:gd name="T20" fmla="*/ 411 w 438"/>
                <a:gd name="T21" fmla="*/ 115 h 495"/>
                <a:gd name="T22" fmla="*/ 394 w 438"/>
                <a:gd name="T23" fmla="*/ 123 h 495"/>
                <a:gd name="T24" fmla="*/ 416 w 438"/>
                <a:gd name="T25" fmla="*/ 140 h 495"/>
                <a:gd name="T26" fmla="*/ 425 w 438"/>
                <a:gd name="T27" fmla="*/ 175 h 495"/>
                <a:gd name="T28" fmla="*/ 433 w 438"/>
                <a:gd name="T29" fmla="*/ 202 h 495"/>
                <a:gd name="T30" fmla="*/ 416 w 438"/>
                <a:gd name="T31" fmla="*/ 237 h 495"/>
                <a:gd name="T32" fmla="*/ 398 w 438"/>
                <a:gd name="T33" fmla="*/ 264 h 495"/>
                <a:gd name="T34" fmla="*/ 420 w 438"/>
                <a:gd name="T35" fmla="*/ 290 h 495"/>
                <a:gd name="T36" fmla="*/ 407 w 438"/>
                <a:gd name="T37" fmla="*/ 317 h 495"/>
                <a:gd name="T38" fmla="*/ 433 w 438"/>
                <a:gd name="T39" fmla="*/ 330 h 495"/>
                <a:gd name="T40" fmla="*/ 425 w 438"/>
                <a:gd name="T41" fmla="*/ 352 h 495"/>
                <a:gd name="T42" fmla="*/ 403 w 438"/>
                <a:gd name="T43" fmla="*/ 352 h 495"/>
                <a:gd name="T44" fmla="*/ 381 w 438"/>
                <a:gd name="T45" fmla="*/ 343 h 495"/>
                <a:gd name="T46" fmla="*/ 359 w 438"/>
                <a:gd name="T47" fmla="*/ 361 h 495"/>
                <a:gd name="T48" fmla="*/ 368 w 438"/>
                <a:gd name="T49" fmla="*/ 373 h 495"/>
                <a:gd name="T50" fmla="*/ 341 w 438"/>
                <a:gd name="T51" fmla="*/ 395 h 495"/>
                <a:gd name="T52" fmla="*/ 311 w 438"/>
                <a:gd name="T53" fmla="*/ 395 h 495"/>
                <a:gd name="T54" fmla="*/ 293 w 438"/>
                <a:gd name="T55" fmla="*/ 426 h 495"/>
                <a:gd name="T56" fmla="*/ 267 w 438"/>
                <a:gd name="T57" fmla="*/ 426 h 495"/>
                <a:gd name="T58" fmla="*/ 263 w 438"/>
                <a:gd name="T59" fmla="*/ 461 h 495"/>
                <a:gd name="T60" fmla="*/ 241 w 438"/>
                <a:gd name="T61" fmla="*/ 479 h 495"/>
                <a:gd name="T62" fmla="*/ 201 w 438"/>
                <a:gd name="T63" fmla="*/ 466 h 495"/>
                <a:gd name="T64" fmla="*/ 197 w 438"/>
                <a:gd name="T65" fmla="*/ 439 h 495"/>
                <a:gd name="T66" fmla="*/ 184 w 438"/>
                <a:gd name="T67" fmla="*/ 421 h 495"/>
                <a:gd name="T68" fmla="*/ 157 w 438"/>
                <a:gd name="T69" fmla="*/ 421 h 495"/>
                <a:gd name="T70" fmla="*/ 144 w 438"/>
                <a:gd name="T71" fmla="*/ 417 h 495"/>
                <a:gd name="T72" fmla="*/ 153 w 438"/>
                <a:gd name="T73" fmla="*/ 386 h 495"/>
                <a:gd name="T74" fmla="*/ 149 w 438"/>
                <a:gd name="T75" fmla="*/ 343 h 495"/>
                <a:gd name="T76" fmla="*/ 153 w 438"/>
                <a:gd name="T77" fmla="*/ 312 h 495"/>
                <a:gd name="T78" fmla="*/ 131 w 438"/>
                <a:gd name="T79" fmla="*/ 295 h 495"/>
                <a:gd name="T80" fmla="*/ 127 w 438"/>
                <a:gd name="T81" fmla="*/ 259 h 495"/>
                <a:gd name="T82" fmla="*/ 131 w 438"/>
                <a:gd name="T83" fmla="*/ 228 h 495"/>
                <a:gd name="T84" fmla="*/ 109 w 438"/>
                <a:gd name="T85" fmla="*/ 206 h 495"/>
                <a:gd name="T86" fmla="*/ 83 w 438"/>
                <a:gd name="T87" fmla="*/ 202 h 495"/>
                <a:gd name="T88" fmla="*/ 74 w 438"/>
                <a:gd name="T89" fmla="*/ 197 h 495"/>
                <a:gd name="T90" fmla="*/ 57 w 438"/>
                <a:gd name="T91" fmla="*/ 171 h 495"/>
                <a:gd name="T92" fmla="*/ 30 w 438"/>
                <a:gd name="T93" fmla="*/ 153 h 495"/>
                <a:gd name="T94" fmla="*/ 4 w 438"/>
                <a:gd name="T95" fmla="*/ 140 h 495"/>
                <a:gd name="T96" fmla="*/ 13 w 438"/>
                <a:gd name="T97" fmla="*/ 115 h 495"/>
                <a:gd name="T98" fmla="*/ 35 w 438"/>
                <a:gd name="T99" fmla="*/ 110 h 495"/>
                <a:gd name="T100" fmla="*/ 48 w 438"/>
                <a:gd name="T101" fmla="*/ 79 h 495"/>
                <a:gd name="T102" fmla="*/ 17 w 438"/>
                <a:gd name="T103" fmla="*/ 88 h 495"/>
                <a:gd name="T104" fmla="*/ 13 w 438"/>
                <a:gd name="T105" fmla="*/ 71 h 4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38" h="495">
                  <a:moveTo>
                    <a:pt x="13" y="62"/>
                  </a:moveTo>
                  <a:lnTo>
                    <a:pt x="17" y="62"/>
                  </a:lnTo>
                  <a:lnTo>
                    <a:pt x="22" y="62"/>
                  </a:lnTo>
                  <a:lnTo>
                    <a:pt x="35" y="57"/>
                  </a:lnTo>
                  <a:lnTo>
                    <a:pt x="44" y="53"/>
                  </a:lnTo>
                  <a:lnTo>
                    <a:pt x="57" y="57"/>
                  </a:lnTo>
                  <a:lnTo>
                    <a:pt x="61" y="57"/>
                  </a:lnTo>
                  <a:lnTo>
                    <a:pt x="70" y="53"/>
                  </a:lnTo>
                  <a:lnTo>
                    <a:pt x="74" y="48"/>
                  </a:lnTo>
                  <a:lnTo>
                    <a:pt x="74" y="40"/>
                  </a:lnTo>
                  <a:lnTo>
                    <a:pt x="83" y="35"/>
                  </a:lnTo>
                  <a:lnTo>
                    <a:pt x="92" y="35"/>
                  </a:lnTo>
                  <a:lnTo>
                    <a:pt x="101" y="35"/>
                  </a:lnTo>
                  <a:lnTo>
                    <a:pt x="105" y="40"/>
                  </a:lnTo>
                  <a:lnTo>
                    <a:pt x="114" y="40"/>
                  </a:lnTo>
                  <a:lnTo>
                    <a:pt x="127" y="40"/>
                  </a:lnTo>
                  <a:lnTo>
                    <a:pt x="140" y="35"/>
                  </a:lnTo>
                  <a:lnTo>
                    <a:pt x="153" y="26"/>
                  </a:lnTo>
                  <a:lnTo>
                    <a:pt x="162" y="13"/>
                  </a:lnTo>
                  <a:lnTo>
                    <a:pt x="166" y="4"/>
                  </a:lnTo>
                  <a:lnTo>
                    <a:pt x="171" y="0"/>
                  </a:lnTo>
                  <a:lnTo>
                    <a:pt x="179" y="0"/>
                  </a:lnTo>
                  <a:lnTo>
                    <a:pt x="188" y="9"/>
                  </a:lnTo>
                  <a:lnTo>
                    <a:pt x="192" y="18"/>
                  </a:lnTo>
                  <a:lnTo>
                    <a:pt x="197" y="35"/>
                  </a:lnTo>
                  <a:lnTo>
                    <a:pt x="214" y="35"/>
                  </a:lnTo>
                  <a:lnTo>
                    <a:pt x="228" y="31"/>
                  </a:lnTo>
                  <a:lnTo>
                    <a:pt x="236" y="26"/>
                  </a:lnTo>
                  <a:lnTo>
                    <a:pt x="249" y="26"/>
                  </a:lnTo>
                  <a:lnTo>
                    <a:pt x="271" y="26"/>
                  </a:lnTo>
                  <a:lnTo>
                    <a:pt x="284" y="31"/>
                  </a:lnTo>
                  <a:lnTo>
                    <a:pt x="302" y="40"/>
                  </a:lnTo>
                  <a:lnTo>
                    <a:pt x="306" y="40"/>
                  </a:lnTo>
                  <a:lnTo>
                    <a:pt x="315" y="44"/>
                  </a:lnTo>
                  <a:lnTo>
                    <a:pt x="333" y="48"/>
                  </a:lnTo>
                  <a:lnTo>
                    <a:pt x="350" y="44"/>
                  </a:lnTo>
                  <a:lnTo>
                    <a:pt x="359" y="40"/>
                  </a:lnTo>
                  <a:lnTo>
                    <a:pt x="372" y="31"/>
                  </a:lnTo>
                  <a:lnTo>
                    <a:pt x="385" y="22"/>
                  </a:lnTo>
                  <a:lnTo>
                    <a:pt x="403" y="9"/>
                  </a:lnTo>
                  <a:lnTo>
                    <a:pt x="420" y="26"/>
                  </a:lnTo>
                  <a:lnTo>
                    <a:pt x="425" y="31"/>
                  </a:lnTo>
                  <a:lnTo>
                    <a:pt x="429" y="35"/>
                  </a:lnTo>
                  <a:lnTo>
                    <a:pt x="425" y="44"/>
                  </a:lnTo>
                  <a:lnTo>
                    <a:pt x="420" y="57"/>
                  </a:lnTo>
                  <a:lnTo>
                    <a:pt x="416" y="66"/>
                  </a:lnTo>
                  <a:lnTo>
                    <a:pt x="411" y="71"/>
                  </a:lnTo>
                  <a:lnTo>
                    <a:pt x="411" y="75"/>
                  </a:lnTo>
                  <a:lnTo>
                    <a:pt x="403" y="75"/>
                  </a:lnTo>
                  <a:lnTo>
                    <a:pt x="403" y="84"/>
                  </a:lnTo>
                  <a:lnTo>
                    <a:pt x="403" y="93"/>
                  </a:lnTo>
                  <a:lnTo>
                    <a:pt x="398" y="102"/>
                  </a:lnTo>
                  <a:lnTo>
                    <a:pt x="398" y="115"/>
                  </a:lnTo>
                  <a:lnTo>
                    <a:pt x="403" y="115"/>
                  </a:lnTo>
                  <a:lnTo>
                    <a:pt x="411" y="115"/>
                  </a:lnTo>
                  <a:lnTo>
                    <a:pt x="411" y="119"/>
                  </a:lnTo>
                  <a:lnTo>
                    <a:pt x="403" y="119"/>
                  </a:lnTo>
                  <a:lnTo>
                    <a:pt x="398" y="119"/>
                  </a:lnTo>
                  <a:lnTo>
                    <a:pt x="394" y="124"/>
                  </a:lnTo>
                  <a:lnTo>
                    <a:pt x="394" y="128"/>
                  </a:lnTo>
                  <a:lnTo>
                    <a:pt x="394" y="133"/>
                  </a:lnTo>
                  <a:lnTo>
                    <a:pt x="403" y="133"/>
                  </a:lnTo>
                  <a:lnTo>
                    <a:pt x="407" y="137"/>
                  </a:lnTo>
                  <a:lnTo>
                    <a:pt x="411" y="141"/>
                  </a:lnTo>
                  <a:lnTo>
                    <a:pt x="416" y="146"/>
                  </a:lnTo>
                  <a:lnTo>
                    <a:pt x="416" y="150"/>
                  </a:lnTo>
                  <a:lnTo>
                    <a:pt x="420" y="155"/>
                  </a:lnTo>
                  <a:lnTo>
                    <a:pt x="425" y="168"/>
                  </a:lnTo>
                  <a:lnTo>
                    <a:pt x="425" y="172"/>
                  </a:lnTo>
                  <a:lnTo>
                    <a:pt x="425" y="181"/>
                  </a:lnTo>
                  <a:lnTo>
                    <a:pt x="425" y="186"/>
                  </a:lnTo>
                  <a:lnTo>
                    <a:pt x="425" y="194"/>
                  </a:lnTo>
                  <a:lnTo>
                    <a:pt x="429" y="199"/>
                  </a:lnTo>
                  <a:lnTo>
                    <a:pt x="429" y="203"/>
                  </a:lnTo>
                  <a:lnTo>
                    <a:pt x="433" y="208"/>
                  </a:lnTo>
                  <a:lnTo>
                    <a:pt x="433" y="212"/>
                  </a:lnTo>
                  <a:lnTo>
                    <a:pt x="433" y="221"/>
                  </a:lnTo>
                  <a:lnTo>
                    <a:pt x="425" y="225"/>
                  </a:lnTo>
                  <a:lnTo>
                    <a:pt x="425" y="234"/>
                  </a:lnTo>
                  <a:lnTo>
                    <a:pt x="416" y="243"/>
                  </a:lnTo>
                  <a:lnTo>
                    <a:pt x="411" y="248"/>
                  </a:lnTo>
                  <a:lnTo>
                    <a:pt x="407" y="256"/>
                  </a:lnTo>
                  <a:lnTo>
                    <a:pt x="398" y="261"/>
                  </a:lnTo>
                  <a:lnTo>
                    <a:pt x="398" y="265"/>
                  </a:lnTo>
                  <a:lnTo>
                    <a:pt x="398" y="270"/>
                  </a:lnTo>
                  <a:lnTo>
                    <a:pt x="403" y="278"/>
                  </a:lnTo>
                  <a:lnTo>
                    <a:pt x="403" y="283"/>
                  </a:lnTo>
                  <a:lnTo>
                    <a:pt x="407" y="283"/>
                  </a:lnTo>
                  <a:lnTo>
                    <a:pt x="416" y="287"/>
                  </a:lnTo>
                  <a:lnTo>
                    <a:pt x="420" y="296"/>
                  </a:lnTo>
                  <a:lnTo>
                    <a:pt x="420" y="301"/>
                  </a:lnTo>
                  <a:lnTo>
                    <a:pt x="420" y="305"/>
                  </a:lnTo>
                  <a:lnTo>
                    <a:pt x="420" y="309"/>
                  </a:lnTo>
                  <a:lnTo>
                    <a:pt x="416" y="318"/>
                  </a:lnTo>
                  <a:lnTo>
                    <a:pt x="407" y="323"/>
                  </a:lnTo>
                  <a:lnTo>
                    <a:pt x="416" y="327"/>
                  </a:lnTo>
                  <a:lnTo>
                    <a:pt x="420" y="327"/>
                  </a:lnTo>
                  <a:lnTo>
                    <a:pt x="429" y="332"/>
                  </a:lnTo>
                  <a:lnTo>
                    <a:pt x="433" y="332"/>
                  </a:lnTo>
                  <a:lnTo>
                    <a:pt x="433" y="336"/>
                  </a:lnTo>
                  <a:lnTo>
                    <a:pt x="438" y="340"/>
                  </a:lnTo>
                  <a:lnTo>
                    <a:pt x="438" y="345"/>
                  </a:lnTo>
                  <a:lnTo>
                    <a:pt x="433" y="349"/>
                  </a:lnTo>
                  <a:lnTo>
                    <a:pt x="429" y="358"/>
                  </a:lnTo>
                  <a:lnTo>
                    <a:pt x="425" y="358"/>
                  </a:lnTo>
                  <a:lnTo>
                    <a:pt x="420" y="363"/>
                  </a:lnTo>
                  <a:lnTo>
                    <a:pt x="416" y="358"/>
                  </a:lnTo>
                  <a:lnTo>
                    <a:pt x="411" y="354"/>
                  </a:lnTo>
                  <a:lnTo>
                    <a:pt x="407" y="354"/>
                  </a:lnTo>
                  <a:lnTo>
                    <a:pt x="403" y="358"/>
                  </a:lnTo>
                  <a:lnTo>
                    <a:pt x="398" y="354"/>
                  </a:lnTo>
                  <a:lnTo>
                    <a:pt x="398" y="349"/>
                  </a:lnTo>
                  <a:lnTo>
                    <a:pt x="390" y="349"/>
                  </a:lnTo>
                  <a:lnTo>
                    <a:pt x="385" y="349"/>
                  </a:lnTo>
                  <a:lnTo>
                    <a:pt x="381" y="349"/>
                  </a:lnTo>
                  <a:lnTo>
                    <a:pt x="376" y="354"/>
                  </a:lnTo>
                  <a:lnTo>
                    <a:pt x="372" y="358"/>
                  </a:lnTo>
                  <a:lnTo>
                    <a:pt x="368" y="363"/>
                  </a:lnTo>
                  <a:lnTo>
                    <a:pt x="363" y="363"/>
                  </a:lnTo>
                  <a:lnTo>
                    <a:pt x="359" y="367"/>
                  </a:lnTo>
                  <a:lnTo>
                    <a:pt x="359" y="371"/>
                  </a:lnTo>
                  <a:lnTo>
                    <a:pt x="359" y="376"/>
                  </a:lnTo>
                  <a:lnTo>
                    <a:pt x="368" y="376"/>
                  </a:lnTo>
                  <a:lnTo>
                    <a:pt x="372" y="380"/>
                  </a:lnTo>
                  <a:lnTo>
                    <a:pt x="368" y="385"/>
                  </a:lnTo>
                  <a:lnTo>
                    <a:pt x="368" y="393"/>
                  </a:lnTo>
                  <a:lnTo>
                    <a:pt x="363" y="398"/>
                  </a:lnTo>
                  <a:lnTo>
                    <a:pt x="350" y="402"/>
                  </a:lnTo>
                  <a:lnTo>
                    <a:pt x="346" y="407"/>
                  </a:lnTo>
                  <a:lnTo>
                    <a:pt x="341" y="407"/>
                  </a:lnTo>
                  <a:lnTo>
                    <a:pt x="337" y="407"/>
                  </a:lnTo>
                  <a:lnTo>
                    <a:pt x="328" y="407"/>
                  </a:lnTo>
                  <a:lnTo>
                    <a:pt x="319" y="407"/>
                  </a:lnTo>
                  <a:lnTo>
                    <a:pt x="311" y="402"/>
                  </a:lnTo>
                  <a:lnTo>
                    <a:pt x="311" y="407"/>
                  </a:lnTo>
                  <a:lnTo>
                    <a:pt x="306" y="411"/>
                  </a:lnTo>
                  <a:lnTo>
                    <a:pt x="306" y="420"/>
                  </a:lnTo>
                  <a:lnTo>
                    <a:pt x="306" y="429"/>
                  </a:lnTo>
                  <a:lnTo>
                    <a:pt x="302" y="433"/>
                  </a:lnTo>
                  <a:lnTo>
                    <a:pt x="293" y="438"/>
                  </a:lnTo>
                  <a:lnTo>
                    <a:pt x="289" y="438"/>
                  </a:lnTo>
                  <a:lnTo>
                    <a:pt x="284" y="438"/>
                  </a:lnTo>
                  <a:lnTo>
                    <a:pt x="280" y="433"/>
                  </a:lnTo>
                  <a:lnTo>
                    <a:pt x="271" y="433"/>
                  </a:lnTo>
                  <a:lnTo>
                    <a:pt x="267" y="438"/>
                  </a:lnTo>
                  <a:lnTo>
                    <a:pt x="263" y="447"/>
                  </a:lnTo>
                  <a:lnTo>
                    <a:pt x="267" y="451"/>
                  </a:lnTo>
                  <a:lnTo>
                    <a:pt x="263" y="460"/>
                  </a:lnTo>
                  <a:lnTo>
                    <a:pt x="263" y="464"/>
                  </a:lnTo>
                  <a:lnTo>
                    <a:pt x="263" y="473"/>
                  </a:lnTo>
                  <a:lnTo>
                    <a:pt x="258" y="478"/>
                  </a:lnTo>
                  <a:lnTo>
                    <a:pt x="258" y="486"/>
                  </a:lnTo>
                  <a:lnTo>
                    <a:pt x="254" y="491"/>
                  </a:lnTo>
                  <a:lnTo>
                    <a:pt x="249" y="491"/>
                  </a:lnTo>
                  <a:lnTo>
                    <a:pt x="241" y="491"/>
                  </a:lnTo>
                  <a:lnTo>
                    <a:pt x="232" y="495"/>
                  </a:lnTo>
                  <a:lnTo>
                    <a:pt x="223" y="491"/>
                  </a:lnTo>
                  <a:lnTo>
                    <a:pt x="214" y="486"/>
                  </a:lnTo>
                  <a:lnTo>
                    <a:pt x="201" y="482"/>
                  </a:lnTo>
                  <a:lnTo>
                    <a:pt x="201" y="478"/>
                  </a:lnTo>
                  <a:lnTo>
                    <a:pt x="201" y="473"/>
                  </a:lnTo>
                  <a:lnTo>
                    <a:pt x="201" y="464"/>
                  </a:lnTo>
                  <a:lnTo>
                    <a:pt x="201" y="460"/>
                  </a:lnTo>
                  <a:lnTo>
                    <a:pt x="201" y="455"/>
                  </a:lnTo>
                  <a:lnTo>
                    <a:pt x="197" y="451"/>
                  </a:lnTo>
                  <a:lnTo>
                    <a:pt x="192" y="447"/>
                  </a:lnTo>
                  <a:lnTo>
                    <a:pt x="188" y="447"/>
                  </a:lnTo>
                  <a:lnTo>
                    <a:pt x="188" y="442"/>
                  </a:lnTo>
                  <a:lnTo>
                    <a:pt x="188" y="438"/>
                  </a:lnTo>
                  <a:lnTo>
                    <a:pt x="184" y="433"/>
                  </a:lnTo>
                  <a:lnTo>
                    <a:pt x="179" y="433"/>
                  </a:lnTo>
                  <a:lnTo>
                    <a:pt x="171" y="433"/>
                  </a:lnTo>
                  <a:lnTo>
                    <a:pt x="166" y="429"/>
                  </a:lnTo>
                  <a:lnTo>
                    <a:pt x="162" y="433"/>
                  </a:lnTo>
                  <a:lnTo>
                    <a:pt x="157" y="433"/>
                  </a:lnTo>
                  <a:lnTo>
                    <a:pt x="153" y="438"/>
                  </a:lnTo>
                  <a:lnTo>
                    <a:pt x="149" y="438"/>
                  </a:lnTo>
                  <a:lnTo>
                    <a:pt x="144" y="438"/>
                  </a:lnTo>
                  <a:lnTo>
                    <a:pt x="144" y="433"/>
                  </a:lnTo>
                  <a:lnTo>
                    <a:pt x="144" y="429"/>
                  </a:lnTo>
                  <a:lnTo>
                    <a:pt x="149" y="424"/>
                  </a:lnTo>
                  <a:lnTo>
                    <a:pt x="153" y="420"/>
                  </a:lnTo>
                  <a:lnTo>
                    <a:pt x="153" y="411"/>
                  </a:lnTo>
                  <a:lnTo>
                    <a:pt x="153" y="407"/>
                  </a:lnTo>
                  <a:lnTo>
                    <a:pt x="153" y="398"/>
                  </a:lnTo>
                  <a:lnTo>
                    <a:pt x="153" y="385"/>
                  </a:lnTo>
                  <a:lnTo>
                    <a:pt x="153" y="376"/>
                  </a:lnTo>
                  <a:lnTo>
                    <a:pt x="149" y="367"/>
                  </a:lnTo>
                  <a:lnTo>
                    <a:pt x="149" y="358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53" y="336"/>
                  </a:lnTo>
                  <a:lnTo>
                    <a:pt x="153" y="332"/>
                  </a:lnTo>
                  <a:lnTo>
                    <a:pt x="153" y="323"/>
                  </a:lnTo>
                  <a:lnTo>
                    <a:pt x="153" y="318"/>
                  </a:lnTo>
                  <a:lnTo>
                    <a:pt x="149" y="309"/>
                  </a:lnTo>
                  <a:lnTo>
                    <a:pt x="140" y="309"/>
                  </a:lnTo>
                  <a:lnTo>
                    <a:pt x="136" y="305"/>
                  </a:lnTo>
                  <a:lnTo>
                    <a:pt x="131" y="305"/>
                  </a:lnTo>
                  <a:lnTo>
                    <a:pt x="131" y="301"/>
                  </a:lnTo>
                  <a:lnTo>
                    <a:pt x="131" y="296"/>
                  </a:lnTo>
                  <a:lnTo>
                    <a:pt x="131" y="287"/>
                  </a:lnTo>
                  <a:lnTo>
                    <a:pt x="131" y="283"/>
                  </a:lnTo>
                  <a:lnTo>
                    <a:pt x="131" y="274"/>
                  </a:lnTo>
                  <a:lnTo>
                    <a:pt x="127" y="265"/>
                  </a:lnTo>
                  <a:lnTo>
                    <a:pt x="118" y="256"/>
                  </a:lnTo>
                  <a:lnTo>
                    <a:pt x="122" y="252"/>
                  </a:lnTo>
                  <a:lnTo>
                    <a:pt x="122" y="248"/>
                  </a:lnTo>
                  <a:lnTo>
                    <a:pt x="127" y="239"/>
                  </a:lnTo>
                  <a:lnTo>
                    <a:pt x="131" y="234"/>
                  </a:lnTo>
                  <a:lnTo>
                    <a:pt x="131" y="221"/>
                  </a:lnTo>
                  <a:lnTo>
                    <a:pt x="131" y="217"/>
                  </a:lnTo>
                  <a:lnTo>
                    <a:pt x="122" y="212"/>
                  </a:lnTo>
                  <a:lnTo>
                    <a:pt x="114" y="212"/>
                  </a:lnTo>
                  <a:lnTo>
                    <a:pt x="109" y="212"/>
                  </a:lnTo>
                  <a:lnTo>
                    <a:pt x="105" y="212"/>
                  </a:lnTo>
                  <a:lnTo>
                    <a:pt x="96" y="212"/>
                  </a:lnTo>
                  <a:lnTo>
                    <a:pt x="92" y="217"/>
                  </a:lnTo>
                  <a:lnTo>
                    <a:pt x="87" y="212"/>
                  </a:lnTo>
                  <a:lnTo>
                    <a:pt x="83" y="208"/>
                  </a:lnTo>
                  <a:lnTo>
                    <a:pt x="87" y="203"/>
                  </a:lnTo>
                  <a:lnTo>
                    <a:pt x="83" y="199"/>
                  </a:lnTo>
                  <a:lnTo>
                    <a:pt x="79" y="199"/>
                  </a:lnTo>
                  <a:lnTo>
                    <a:pt x="74" y="199"/>
                  </a:lnTo>
                  <a:lnTo>
                    <a:pt x="74" y="203"/>
                  </a:lnTo>
                  <a:lnTo>
                    <a:pt x="70" y="199"/>
                  </a:lnTo>
                  <a:lnTo>
                    <a:pt x="70" y="194"/>
                  </a:lnTo>
                  <a:lnTo>
                    <a:pt x="61" y="190"/>
                  </a:lnTo>
                  <a:lnTo>
                    <a:pt x="57" y="186"/>
                  </a:lnTo>
                  <a:lnTo>
                    <a:pt x="57" y="177"/>
                  </a:lnTo>
                  <a:lnTo>
                    <a:pt x="52" y="163"/>
                  </a:lnTo>
                  <a:lnTo>
                    <a:pt x="48" y="150"/>
                  </a:lnTo>
                  <a:lnTo>
                    <a:pt x="44" y="150"/>
                  </a:lnTo>
                  <a:lnTo>
                    <a:pt x="39" y="155"/>
                  </a:lnTo>
                  <a:lnTo>
                    <a:pt x="30" y="159"/>
                  </a:lnTo>
                  <a:lnTo>
                    <a:pt x="26" y="163"/>
                  </a:lnTo>
                  <a:lnTo>
                    <a:pt x="22" y="159"/>
                  </a:lnTo>
                  <a:lnTo>
                    <a:pt x="17" y="159"/>
                  </a:lnTo>
                  <a:lnTo>
                    <a:pt x="13" y="150"/>
                  </a:lnTo>
                  <a:lnTo>
                    <a:pt x="4" y="146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4" y="128"/>
                  </a:lnTo>
                  <a:lnTo>
                    <a:pt x="13" y="124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2" y="110"/>
                  </a:lnTo>
                  <a:lnTo>
                    <a:pt x="26" y="110"/>
                  </a:lnTo>
                  <a:lnTo>
                    <a:pt x="30" y="110"/>
                  </a:lnTo>
                  <a:lnTo>
                    <a:pt x="35" y="110"/>
                  </a:lnTo>
                  <a:lnTo>
                    <a:pt x="44" y="106"/>
                  </a:lnTo>
                  <a:lnTo>
                    <a:pt x="44" y="102"/>
                  </a:lnTo>
                  <a:lnTo>
                    <a:pt x="48" y="93"/>
                  </a:lnTo>
                  <a:lnTo>
                    <a:pt x="48" y="84"/>
                  </a:lnTo>
                  <a:lnTo>
                    <a:pt x="48" y="79"/>
                  </a:lnTo>
                  <a:lnTo>
                    <a:pt x="44" y="79"/>
                  </a:lnTo>
                  <a:lnTo>
                    <a:pt x="35" y="79"/>
                  </a:lnTo>
                  <a:lnTo>
                    <a:pt x="30" y="84"/>
                  </a:lnTo>
                  <a:lnTo>
                    <a:pt x="22" y="84"/>
                  </a:lnTo>
                  <a:lnTo>
                    <a:pt x="17" y="88"/>
                  </a:lnTo>
                  <a:lnTo>
                    <a:pt x="13" y="88"/>
                  </a:lnTo>
                  <a:lnTo>
                    <a:pt x="13" y="84"/>
                  </a:lnTo>
                  <a:lnTo>
                    <a:pt x="13" y="79"/>
                  </a:lnTo>
                  <a:lnTo>
                    <a:pt x="17" y="75"/>
                  </a:lnTo>
                  <a:lnTo>
                    <a:pt x="13" y="71"/>
                  </a:lnTo>
                  <a:lnTo>
                    <a:pt x="9" y="71"/>
                  </a:lnTo>
                  <a:lnTo>
                    <a:pt x="4" y="71"/>
                  </a:lnTo>
                  <a:lnTo>
                    <a:pt x="4" y="66"/>
                  </a:lnTo>
                  <a:lnTo>
                    <a:pt x="13" y="62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1337" y="2627"/>
              <a:ext cx="372" cy="376"/>
            </a:xfrm>
            <a:custGeom>
              <a:avLst/>
              <a:gdLst>
                <a:gd name="T0" fmla="*/ 355 w 372"/>
                <a:gd name="T1" fmla="*/ 150 h 376"/>
                <a:gd name="T2" fmla="*/ 346 w 372"/>
                <a:gd name="T3" fmla="*/ 185 h 376"/>
                <a:gd name="T4" fmla="*/ 337 w 372"/>
                <a:gd name="T5" fmla="*/ 207 h 376"/>
                <a:gd name="T6" fmla="*/ 328 w 372"/>
                <a:gd name="T7" fmla="*/ 181 h 376"/>
                <a:gd name="T8" fmla="*/ 320 w 372"/>
                <a:gd name="T9" fmla="*/ 172 h 376"/>
                <a:gd name="T10" fmla="*/ 307 w 372"/>
                <a:gd name="T11" fmla="*/ 194 h 376"/>
                <a:gd name="T12" fmla="*/ 320 w 372"/>
                <a:gd name="T13" fmla="*/ 216 h 376"/>
                <a:gd name="T14" fmla="*/ 311 w 372"/>
                <a:gd name="T15" fmla="*/ 238 h 376"/>
                <a:gd name="T16" fmla="*/ 307 w 372"/>
                <a:gd name="T17" fmla="*/ 269 h 376"/>
                <a:gd name="T18" fmla="*/ 307 w 372"/>
                <a:gd name="T19" fmla="*/ 291 h 376"/>
                <a:gd name="T20" fmla="*/ 315 w 372"/>
                <a:gd name="T21" fmla="*/ 305 h 376"/>
                <a:gd name="T22" fmla="*/ 302 w 372"/>
                <a:gd name="T23" fmla="*/ 336 h 376"/>
                <a:gd name="T24" fmla="*/ 276 w 372"/>
                <a:gd name="T25" fmla="*/ 349 h 376"/>
                <a:gd name="T26" fmla="*/ 254 w 372"/>
                <a:gd name="T27" fmla="*/ 371 h 376"/>
                <a:gd name="T28" fmla="*/ 232 w 372"/>
                <a:gd name="T29" fmla="*/ 376 h 376"/>
                <a:gd name="T30" fmla="*/ 232 w 372"/>
                <a:gd name="T31" fmla="*/ 358 h 376"/>
                <a:gd name="T32" fmla="*/ 215 w 372"/>
                <a:gd name="T33" fmla="*/ 358 h 376"/>
                <a:gd name="T34" fmla="*/ 127 w 372"/>
                <a:gd name="T35" fmla="*/ 349 h 376"/>
                <a:gd name="T36" fmla="*/ 96 w 372"/>
                <a:gd name="T37" fmla="*/ 322 h 376"/>
                <a:gd name="T38" fmla="*/ 70 w 372"/>
                <a:gd name="T39" fmla="*/ 314 h 376"/>
                <a:gd name="T40" fmla="*/ 57 w 372"/>
                <a:gd name="T41" fmla="*/ 291 h 376"/>
                <a:gd name="T42" fmla="*/ 35 w 372"/>
                <a:gd name="T43" fmla="*/ 300 h 376"/>
                <a:gd name="T44" fmla="*/ 31 w 372"/>
                <a:gd name="T45" fmla="*/ 269 h 376"/>
                <a:gd name="T46" fmla="*/ 44 w 372"/>
                <a:gd name="T47" fmla="*/ 256 h 376"/>
                <a:gd name="T48" fmla="*/ 35 w 372"/>
                <a:gd name="T49" fmla="*/ 234 h 376"/>
                <a:gd name="T50" fmla="*/ 13 w 372"/>
                <a:gd name="T51" fmla="*/ 225 h 376"/>
                <a:gd name="T52" fmla="*/ 4 w 372"/>
                <a:gd name="T53" fmla="*/ 199 h 376"/>
                <a:gd name="T54" fmla="*/ 26 w 372"/>
                <a:gd name="T55" fmla="*/ 181 h 376"/>
                <a:gd name="T56" fmla="*/ 31 w 372"/>
                <a:gd name="T57" fmla="*/ 159 h 376"/>
                <a:gd name="T58" fmla="*/ 61 w 372"/>
                <a:gd name="T59" fmla="*/ 137 h 376"/>
                <a:gd name="T60" fmla="*/ 70 w 372"/>
                <a:gd name="T61" fmla="*/ 119 h 376"/>
                <a:gd name="T62" fmla="*/ 88 w 372"/>
                <a:gd name="T63" fmla="*/ 101 h 376"/>
                <a:gd name="T64" fmla="*/ 92 w 372"/>
                <a:gd name="T65" fmla="*/ 70 h 376"/>
                <a:gd name="T66" fmla="*/ 105 w 372"/>
                <a:gd name="T67" fmla="*/ 53 h 376"/>
                <a:gd name="T68" fmla="*/ 109 w 372"/>
                <a:gd name="T69" fmla="*/ 35 h 376"/>
                <a:gd name="T70" fmla="*/ 127 w 372"/>
                <a:gd name="T71" fmla="*/ 30 h 376"/>
                <a:gd name="T72" fmla="*/ 123 w 372"/>
                <a:gd name="T73" fmla="*/ 57 h 376"/>
                <a:gd name="T74" fmla="*/ 162 w 372"/>
                <a:gd name="T75" fmla="*/ 39 h 376"/>
                <a:gd name="T76" fmla="*/ 184 w 372"/>
                <a:gd name="T77" fmla="*/ 22 h 376"/>
                <a:gd name="T78" fmla="*/ 201 w 372"/>
                <a:gd name="T79" fmla="*/ 8 h 376"/>
                <a:gd name="T80" fmla="*/ 215 w 372"/>
                <a:gd name="T81" fmla="*/ 8 h 376"/>
                <a:gd name="T82" fmla="*/ 236 w 372"/>
                <a:gd name="T83" fmla="*/ 17 h 376"/>
                <a:gd name="T84" fmla="*/ 267 w 372"/>
                <a:gd name="T85" fmla="*/ 8 h 376"/>
                <a:gd name="T86" fmla="*/ 289 w 372"/>
                <a:gd name="T87" fmla="*/ 8 h 376"/>
                <a:gd name="T88" fmla="*/ 285 w 372"/>
                <a:gd name="T89" fmla="*/ 30 h 376"/>
                <a:gd name="T90" fmla="*/ 271 w 372"/>
                <a:gd name="T91" fmla="*/ 53 h 376"/>
                <a:gd name="T92" fmla="*/ 285 w 372"/>
                <a:gd name="T93" fmla="*/ 75 h 376"/>
                <a:gd name="T94" fmla="*/ 276 w 372"/>
                <a:gd name="T95" fmla="*/ 97 h 376"/>
                <a:gd name="T96" fmla="*/ 302 w 372"/>
                <a:gd name="T97" fmla="*/ 101 h 376"/>
                <a:gd name="T98" fmla="*/ 315 w 372"/>
                <a:gd name="T99" fmla="*/ 115 h 376"/>
                <a:gd name="T100" fmla="*/ 333 w 372"/>
                <a:gd name="T101" fmla="*/ 92 h 376"/>
                <a:gd name="T102" fmla="*/ 355 w 372"/>
                <a:gd name="T103" fmla="*/ 92 h 376"/>
                <a:gd name="T104" fmla="*/ 368 w 372"/>
                <a:gd name="T105" fmla="*/ 106 h 376"/>
                <a:gd name="T106" fmla="*/ 368 w 372"/>
                <a:gd name="T107" fmla="*/ 132 h 3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2" h="376">
                  <a:moveTo>
                    <a:pt x="368" y="132"/>
                  </a:moveTo>
                  <a:lnTo>
                    <a:pt x="363" y="145"/>
                  </a:lnTo>
                  <a:lnTo>
                    <a:pt x="359" y="141"/>
                  </a:lnTo>
                  <a:lnTo>
                    <a:pt x="355" y="150"/>
                  </a:lnTo>
                  <a:lnTo>
                    <a:pt x="350" y="159"/>
                  </a:lnTo>
                  <a:lnTo>
                    <a:pt x="346" y="163"/>
                  </a:lnTo>
                  <a:lnTo>
                    <a:pt x="346" y="176"/>
                  </a:lnTo>
                  <a:lnTo>
                    <a:pt x="346" y="185"/>
                  </a:lnTo>
                  <a:lnTo>
                    <a:pt x="350" y="199"/>
                  </a:lnTo>
                  <a:lnTo>
                    <a:pt x="350" y="207"/>
                  </a:lnTo>
                  <a:lnTo>
                    <a:pt x="346" y="212"/>
                  </a:lnTo>
                  <a:lnTo>
                    <a:pt x="337" y="207"/>
                  </a:lnTo>
                  <a:lnTo>
                    <a:pt x="333" y="203"/>
                  </a:lnTo>
                  <a:lnTo>
                    <a:pt x="328" y="199"/>
                  </a:lnTo>
                  <a:lnTo>
                    <a:pt x="328" y="190"/>
                  </a:lnTo>
                  <a:lnTo>
                    <a:pt x="328" y="181"/>
                  </a:lnTo>
                  <a:lnTo>
                    <a:pt x="328" y="176"/>
                  </a:lnTo>
                  <a:lnTo>
                    <a:pt x="328" y="172"/>
                  </a:lnTo>
                  <a:lnTo>
                    <a:pt x="324" y="172"/>
                  </a:lnTo>
                  <a:lnTo>
                    <a:pt x="320" y="172"/>
                  </a:lnTo>
                  <a:lnTo>
                    <a:pt x="311" y="176"/>
                  </a:lnTo>
                  <a:lnTo>
                    <a:pt x="307" y="181"/>
                  </a:lnTo>
                  <a:lnTo>
                    <a:pt x="307" y="190"/>
                  </a:lnTo>
                  <a:lnTo>
                    <a:pt x="307" y="194"/>
                  </a:lnTo>
                  <a:lnTo>
                    <a:pt x="311" y="203"/>
                  </a:lnTo>
                  <a:lnTo>
                    <a:pt x="315" y="203"/>
                  </a:lnTo>
                  <a:lnTo>
                    <a:pt x="320" y="207"/>
                  </a:lnTo>
                  <a:lnTo>
                    <a:pt x="320" y="216"/>
                  </a:lnTo>
                  <a:lnTo>
                    <a:pt x="320" y="221"/>
                  </a:lnTo>
                  <a:lnTo>
                    <a:pt x="315" y="225"/>
                  </a:lnTo>
                  <a:lnTo>
                    <a:pt x="311" y="230"/>
                  </a:lnTo>
                  <a:lnTo>
                    <a:pt x="311" y="238"/>
                  </a:lnTo>
                  <a:lnTo>
                    <a:pt x="311" y="243"/>
                  </a:lnTo>
                  <a:lnTo>
                    <a:pt x="311" y="256"/>
                  </a:lnTo>
                  <a:lnTo>
                    <a:pt x="311" y="260"/>
                  </a:lnTo>
                  <a:lnTo>
                    <a:pt x="307" y="269"/>
                  </a:lnTo>
                  <a:lnTo>
                    <a:pt x="307" y="274"/>
                  </a:lnTo>
                  <a:lnTo>
                    <a:pt x="302" y="278"/>
                  </a:lnTo>
                  <a:lnTo>
                    <a:pt x="302" y="287"/>
                  </a:lnTo>
                  <a:lnTo>
                    <a:pt x="307" y="291"/>
                  </a:lnTo>
                  <a:lnTo>
                    <a:pt x="307" y="296"/>
                  </a:lnTo>
                  <a:lnTo>
                    <a:pt x="311" y="300"/>
                  </a:lnTo>
                  <a:lnTo>
                    <a:pt x="315" y="300"/>
                  </a:lnTo>
                  <a:lnTo>
                    <a:pt x="315" y="305"/>
                  </a:lnTo>
                  <a:lnTo>
                    <a:pt x="315" y="309"/>
                  </a:lnTo>
                  <a:lnTo>
                    <a:pt x="311" y="318"/>
                  </a:lnTo>
                  <a:lnTo>
                    <a:pt x="307" y="322"/>
                  </a:lnTo>
                  <a:lnTo>
                    <a:pt x="302" y="336"/>
                  </a:lnTo>
                  <a:lnTo>
                    <a:pt x="293" y="336"/>
                  </a:lnTo>
                  <a:lnTo>
                    <a:pt x="289" y="336"/>
                  </a:lnTo>
                  <a:lnTo>
                    <a:pt x="285" y="345"/>
                  </a:lnTo>
                  <a:lnTo>
                    <a:pt x="276" y="349"/>
                  </a:lnTo>
                  <a:lnTo>
                    <a:pt x="271" y="353"/>
                  </a:lnTo>
                  <a:lnTo>
                    <a:pt x="263" y="358"/>
                  </a:lnTo>
                  <a:lnTo>
                    <a:pt x="258" y="371"/>
                  </a:lnTo>
                  <a:lnTo>
                    <a:pt x="254" y="371"/>
                  </a:lnTo>
                  <a:lnTo>
                    <a:pt x="250" y="371"/>
                  </a:lnTo>
                  <a:lnTo>
                    <a:pt x="241" y="371"/>
                  </a:lnTo>
                  <a:lnTo>
                    <a:pt x="241" y="376"/>
                  </a:lnTo>
                  <a:lnTo>
                    <a:pt x="232" y="376"/>
                  </a:lnTo>
                  <a:lnTo>
                    <a:pt x="228" y="376"/>
                  </a:lnTo>
                  <a:lnTo>
                    <a:pt x="223" y="371"/>
                  </a:lnTo>
                  <a:lnTo>
                    <a:pt x="228" y="362"/>
                  </a:lnTo>
                  <a:lnTo>
                    <a:pt x="232" y="358"/>
                  </a:lnTo>
                  <a:lnTo>
                    <a:pt x="232" y="353"/>
                  </a:lnTo>
                  <a:lnTo>
                    <a:pt x="228" y="353"/>
                  </a:lnTo>
                  <a:lnTo>
                    <a:pt x="219" y="353"/>
                  </a:lnTo>
                  <a:lnTo>
                    <a:pt x="215" y="358"/>
                  </a:lnTo>
                  <a:lnTo>
                    <a:pt x="210" y="358"/>
                  </a:lnTo>
                  <a:lnTo>
                    <a:pt x="206" y="349"/>
                  </a:lnTo>
                  <a:lnTo>
                    <a:pt x="193" y="327"/>
                  </a:lnTo>
                  <a:lnTo>
                    <a:pt x="127" y="349"/>
                  </a:lnTo>
                  <a:lnTo>
                    <a:pt x="123" y="336"/>
                  </a:lnTo>
                  <a:lnTo>
                    <a:pt x="114" y="318"/>
                  </a:lnTo>
                  <a:lnTo>
                    <a:pt x="105" y="318"/>
                  </a:lnTo>
                  <a:lnTo>
                    <a:pt x="96" y="322"/>
                  </a:lnTo>
                  <a:lnTo>
                    <a:pt x="92" y="322"/>
                  </a:lnTo>
                  <a:lnTo>
                    <a:pt x="83" y="327"/>
                  </a:lnTo>
                  <a:lnTo>
                    <a:pt x="74" y="318"/>
                  </a:lnTo>
                  <a:lnTo>
                    <a:pt x="70" y="314"/>
                  </a:lnTo>
                  <a:lnTo>
                    <a:pt x="61" y="305"/>
                  </a:lnTo>
                  <a:lnTo>
                    <a:pt x="61" y="300"/>
                  </a:lnTo>
                  <a:lnTo>
                    <a:pt x="61" y="296"/>
                  </a:lnTo>
                  <a:lnTo>
                    <a:pt x="57" y="291"/>
                  </a:lnTo>
                  <a:lnTo>
                    <a:pt x="53" y="291"/>
                  </a:lnTo>
                  <a:lnTo>
                    <a:pt x="48" y="296"/>
                  </a:lnTo>
                  <a:lnTo>
                    <a:pt x="39" y="296"/>
                  </a:lnTo>
                  <a:lnTo>
                    <a:pt x="35" y="300"/>
                  </a:lnTo>
                  <a:lnTo>
                    <a:pt x="26" y="296"/>
                  </a:lnTo>
                  <a:lnTo>
                    <a:pt x="22" y="287"/>
                  </a:lnTo>
                  <a:lnTo>
                    <a:pt x="26" y="278"/>
                  </a:lnTo>
                  <a:lnTo>
                    <a:pt x="31" y="269"/>
                  </a:lnTo>
                  <a:lnTo>
                    <a:pt x="31" y="265"/>
                  </a:lnTo>
                  <a:lnTo>
                    <a:pt x="35" y="260"/>
                  </a:lnTo>
                  <a:lnTo>
                    <a:pt x="35" y="256"/>
                  </a:lnTo>
                  <a:lnTo>
                    <a:pt x="44" y="256"/>
                  </a:lnTo>
                  <a:lnTo>
                    <a:pt x="39" y="252"/>
                  </a:lnTo>
                  <a:lnTo>
                    <a:pt x="35" y="247"/>
                  </a:lnTo>
                  <a:lnTo>
                    <a:pt x="35" y="243"/>
                  </a:lnTo>
                  <a:lnTo>
                    <a:pt x="35" y="234"/>
                  </a:lnTo>
                  <a:lnTo>
                    <a:pt x="35" y="230"/>
                  </a:lnTo>
                  <a:lnTo>
                    <a:pt x="26" y="230"/>
                  </a:lnTo>
                  <a:lnTo>
                    <a:pt x="18" y="225"/>
                  </a:lnTo>
                  <a:lnTo>
                    <a:pt x="13" y="225"/>
                  </a:lnTo>
                  <a:lnTo>
                    <a:pt x="9" y="216"/>
                  </a:lnTo>
                  <a:lnTo>
                    <a:pt x="4" y="207"/>
                  </a:lnTo>
                  <a:lnTo>
                    <a:pt x="0" y="203"/>
                  </a:lnTo>
                  <a:lnTo>
                    <a:pt x="4" y="199"/>
                  </a:lnTo>
                  <a:lnTo>
                    <a:pt x="13" y="199"/>
                  </a:lnTo>
                  <a:lnTo>
                    <a:pt x="18" y="194"/>
                  </a:lnTo>
                  <a:lnTo>
                    <a:pt x="22" y="185"/>
                  </a:lnTo>
                  <a:lnTo>
                    <a:pt x="26" y="181"/>
                  </a:lnTo>
                  <a:lnTo>
                    <a:pt x="26" y="176"/>
                  </a:lnTo>
                  <a:lnTo>
                    <a:pt x="26" y="168"/>
                  </a:lnTo>
                  <a:lnTo>
                    <a:pt x="26" y="163"/>
                  </a:lnTo>
                  <a:lnTo>
                    <a:pt x="31" y="159"/>
                  </a:lnTo>
                  <a:lnTo>
                    <a:pt x="39" y="150"/>
                  </a:lnTo>
                  <a:lnTo>
                    <a:pt x="48" y="145"/>
                  </a:lnTo>
                  <a:lnTo>
                    <a:pt x="57" y="141"/>
                  </a:lnTo>
                  <a:lnTo>
                    <a:pt x="61" y="137"/>
                  </a:lnTo>
                  <a:lnTo>
                    <a:pt x="66" y="132"/>
                  </a:lnTo>
                  <a:lnTo>
                    <a:pt x="70" y="132"/>
                  </a:lnTo>
                  <a:lnTo>
                    <a:pt x="70" y="128"/>
                  </a:lnTo>
                  <a:lnTo>
                    <a:pt x="70" y="119"/>
                  </a:lnTo>
                  <a:lnTo>
                    <a:pt x="74" y="110"/>
                  </a:lnTo>
                  <a:lnTo>
                    <a:pt x="79" y="106"/>
                  </a:lnTo>
                  <a:lnTo>
                    <a:pt x="83" y="106"/>
                  </a:lnTo>
                  <a:lnTo>
                    <a:pt x="88" y="101"/>
                  </a:lnTo>
                  <a:lnTo>
                    <a:pt x="88" y="88"/>
                  </a:lnTo>
                  <a:lnTo>
                    <a:pt x="88" y="79"/>
                  </a:lnTo>
                  <a:lnTo>
                    <a:pt x="88" y="75"/>
                  </a:lnTo>
                  <a:lnTo>
                    <a:pt x="92" y="70"/>
                  </a:lnTo>
                  <a:lnTo>
                    <a:pt x="96" y="66"/>
                  </a:lnTo>
                  <a:lnTo>
                    <a:pt x="96" y="61"/>
                  </a:lnTo>
                  <a:lnTo>
                    <a:pt x="101" y="57"/>
                  </a:lnTo>
                  <a:lnTo>
                    <a:pt x="105" y="53"/>
                  </a:lnTo>
                  <a:lnTo>
                    <a:pt x="109" y="48"/>
                  </a:lnTo>
                  <a:lnTo>
                    <a:pt x="109" y="44"/>
                  </a:lnTo>
                  <a:lnTo>
                    <a:pt x="114" y="39"/>
                  </a:lnTo>
                  <a:lnTo>
                    <a:pt x="109" y="35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3" y="30"/>
                  </a:lnTo>
                  <a:lnTo>
                    <a:pt x="127" y="30"/>
                  </a:lnTo>
                  <a:lnTo>
                    <a:pt x="127" y="35"/>
                  </a:lnTo>
                  <a:lnTo>
                    <a:pt x="123" y="44"/>
                  </a:lnTo>
                  <a:lnTo>
                    <a:pt x="123" y="48"/>
                  </a:lnTo>
                  <a:lnTo>
                    <a:pt x="123" y="57"/>
                  </a:lnTo>
                  <a:lnTo>
                    <a:pt x="131" y="53"/>
                  </a:lnTo>
                  <a:lnTo>
                    <a:pt x="145" y="44"/>
                  </a:lnTo>
                  <a:lnTo>
                    <a:pt x="158" y="44"/>
                  </a:lnTo>
                  <a:lnTo>
                    <a:pt x="162" y="39"/>
                  </a:lnTo>
                  <a:lnTo>
                    <a:pt x="171" y="39"/>
                  </a:lnTo>
                  <a:lnTo>
                    <a:pt x="175" y="30"/>
                  </a:lnTo>
                  <a:lnTo>
                    <a:pt x="180" y="26"/>
                  </a:lnTo>
                  <a:lnTo>
                    <a:pt x="184" y="22"/>
                  </a:lnTo>
                  <a:lnTo>
                    <a:pt x="188" y="13"/>
                  </a:lnTo>
                  <a:lnTo>
                    <a:pt x="188" y="4"/>
                  </a:lnTo>
                  <a:lnTo>
                    <a:pt x="193" y="0"/>
                  </a:lnTo>
                  <a:lnTo>
                    <a:pt x="201" y="8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06" y="8"/>
                  </a:lnTo>
                  <a:lnTo>
                    <a:pt x="215" y="8"/>
                  </a:lnTo>
                  <a:lnTo>
                    <a:pt x="219" y="13"/>
                  </a:lnTo>
                  <a:lnTo>
                    <a:pt x="228" y="17"/>
                  </a:lnTo>
                  <a:lnTo>
                    <a:pt x="232" y="22"/>
                  </a:lnTo>
                  <a:lnTo>
                    <a:pt x="236" y="17"/>
                  </a:lnTo>
                  <a:lnTo>
                    <a:pt x="245" y="13"/>
                  </a:lnTo>
                  <a:lnTo>
                    <a:pt x="254" y="8"/>
                  </a:lnTo>
                  <a:lnTo>
                    <a:pt x="263" y="8"/>
                  </a:lnTo>
                  <a:lnTo>
                    <a:pt x="267" y="8"/>
                  </a:lnTo>
                  <a:lnTo>
                    <a:pt x="271" y="8"/>
                  </a:lnTo>
                  <a:lnTo>
                    <a:pt x="276" y="8"/>
                  </a:lnTo>
                  <a:lnTo>
                    <a:pt x="285" y="13"/>
                  </a:lnTo>
                  <a:lnTo>
                    <a:pt x="289" y="8"/>
                  </a:lnTo>
                  <a:lnTo>
                    <a:pt x="289" y="17"/>
                  </a:lnTo>
                  <a:lnTo>
                    <a:pt x="289" y="26"/>
                  </a:lnTo>
                  <a:lnTo>
                    <a:pt x="289" y="30"/>
                  </a:lnTo>
                  <a:lnTo>
                    <a:pt x="285" y="30"/>
                  </a:lnTo>
                  <a:lnTo>
                    <a:pt x="276" y="35"/>
                  </a:lnTo>
                  <a:lnTo>
                    <a:pt x="276" y="39"/>
                  </a:lnTo>
                  <a:lnTo>
                    <a:pt x="271" y="48"/>
                  </a:lnTo>
                  <a:lnTo>
                    <a:pt x="271" y="53"/>
                  </a:lnTo>
                  <a:lnTo>
                    <a:pt x="271" y="57"/>
                  </a:lnTo>
                  <a:lnTo>
                    <a:pt x="280" y="61"/>
                  </a:lnTo>
                  <a:lnTo>
                    <a:pt x="285" y="66"/>
                  </a:lnTo>
                  <a:lnTo>
                    <a:pt x="285" y="75"/>
                  </a:lnTo>
                  <a:lnTo>
                    <a:pt x="280" y="79"/>
                  </a:lnTo>
                  <a:lnTo>
                    <a:pt x="276" y="88"/>
                  </a:lnTo>
                  <a:lnTo>
                    <a:pt x="276" y="92"/>
                  </a:lnTo>
                  <a:lnTo>
                    <a:pt x="276" y="97"/>
                  </a:lnTo>
                  <a:lnTo>
                    <a:pt x="280" y="101"/>
                  </a:lnTo>
                  <a:lnTo>
                    <a:pt x="285" y="101"/>
                  </a:lnTo>
                  <a:lnTo>
                    <a:pt x="293" y="101"/>
                  </a:lnTo>
                  <a:lnTo>
                    <a:pt x="302" y="101"/>
                  </a:lnTo>
                  <a:lnTo>
                    <a:pt x="307" y="106"/>
                  </a:lnTo>
                  <a:lnTo>
                    <a:pt x="307" y="110"/>
                  </a:lnTo>
                  <a:lnTo>
                    <a:pt x="311" y="115"/>
                  </a:lnTo>
                  <a:lnTo>
                    <a:pt x="315" y="115"/>
                  </a:lnTo>
                  <a:lnTo>
                    <a:pt x="315" y="110"/>
                  </a:lnTo>
                  <a:lnTo>
                    <a:pt x="324" y="97"/>
                  </a:lnTo>
                  <a:lnTo>
                    <a:pt x="328" y="92"/>
                  </a:lnTo>
                  <a:lnTo>
                    <a:pt x="333" y="92"/>
                  </a:lnTo>
                  <a:lnTo>
                    <a:pt x="342" y="88"/>
                  </a:lnTo>
                  <a:lnTo>
                    <a:pt x="346" y="88"/>
                  </a:lnTo>
                  <a:lnTo>
                    <a:pt x="350" y="88"/>
                  </a:lnTo>
                  <a:lnTo>
                    <a:pt x="355" y="92"/>
                  </a:lnTo>
                  <a:lnTo>
                    <a:pt x="363" y="88"/>
                  </a:lnTo>
                  <a:lnTo>
                    <a:pt x="368" y="92"/>
                  </a:lnTo>
                  <a:lnTo>
                    <a:pt x="372" y="101"/>
                  </a:lnTo>
                  <a:lnTo>
                    <a:pt x="368" y="106"/>
                  </a:lnTo>
                  <a:lnTo>
                    <a:pt x="363" y="119"/>
                  </a:lnTo>
                  <a:lnTo>
                    <a:pt x="363" y="123"/>
                  </a:lnTo>
                  <a:lnTo>
                    <a:pt x="363" y="128"/>
                  </a:lnTo>
                  <a:lnTo>
                    <a:pt x="368" y="132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978" y="3140"/>
              <a:ext cx="591" cy="544"/>
            </a:xfrm>
            <a:custGeom>
              <a:avLst/>
              <a:gdLst>
                <a:gd name="T0" fmla="*/ 267 w 591"/>
                <a:gd name="T1" fmla="*/ 31 h 544"/>
                <a:gd name="T2" fmla="*/ 263 w 591"/>
                <a:gd name="T3" fmla="*/ 57 h 544"/>
                <a:gd name="T4" fmla="*/ 285 w 591"/>
                <a:gd name="T5" fmla="*/ 93 h 544"/>
                <a:gd name="T6" fmla="*/ 324 w 591"/>
                <a:gd name="T7" fmla="*/ 128 h 544"/>
                <a:gd name="T8" fmla="*/ 359 w 591"/>
                <a:gd name="T9" fmla="*/ 132 h 544"/>
                <a:gd name="T10" fmla="*/ 363 w 591"/>
                <a:gd name="T11" fmla="*/ 168 h 544"/>
                <a:gd name="T12" fmla="*/ 377 w 591"/>
                <a:gd name="T13" fmla="*/ 203 h 544"/>
                <a:gd name="T14" fmla="*/ 416 w 591"/>
                <a:gd name="T15" fmla="*/ 208 h 544"/>
                <a:gd name="T16" fmla="*/ 455 w 591"/>
                <a:gd name="T17" fmla="*/ 212 h 544"/>
                <a:gd name="T18" fmla="*/ 473 w 591"/>
                <a:gd name="T19" fmla="*/ 261 h 544"/>
                <a:gd name="T20" fmla="*/ 473 w 591"/>
                <a:gd name="T21" fmla="*/ 296 h 544"/>
                <a:gd name="T22" fmla="*/ 499 w 591"/>
                <a:gd name="T23" fmla="*/ 336 h 544"/>
                <a:gd name="T24" fmla="*/ 525 w 591"/>
                <a:gd name="T25" fmla="*/ 323 h 544"/>
                <a:gd name="T26" fmla="*/ 574 w 591"/>
                <a:gd name="T27" fmla="*/ 305 h 544"/>
                <a:gd name="T28" fmla="*/ 591 w 591"/>
                <a:gd name="T29" fmla="*/ 314 h 544"/>
                <a:gd name="T30" fmla="*/ 574 w 591"/>
                <a:gd name="T31" fmla="*/ 336 h 544"/>
                <a:gd name="T32" fmla="*/ 556 w 591"/>
                <a:gd name="T33" fmla="*/ 353 h 544"/>
                <a:gd name="T34" fmla="*/ 560 w 591"/>
                <a:gd name="T35" fmla="*/ 380 h 544"/>
                <a:gd name="T36" fmla="*/ 578 w 591"/>
                <a:gd name="T37" fmla="*/ 398 h 544"/>
                <a:gd name="T38" fmla="*/ 565 w 591"/>
                <a:gd name="T39" fmla="*/ 429 h 544"/>
                <a:gd name="T40" fmla="*/ 504 w 591"/>
                <a:gd name="T41" fmla="*/ 429 h 544"/>
                <a:gd name="T42" fmla="*/ 425 w 591"/>
                <a:gd name="T43" fmla="*/ 455 h 544"/>
                <a:gd name="T44" fmla="*/ 385 w 591"/>
                <a:gd name="T45" fmla="*/ 477 h 544"/>
                <a:gd name="T46" fmla="*/ 346 w 591"/>
                <a:gd name="T47" fmla="*/ 495 h 544"/>
                <a:gd name="T48" fmla="*/ 311 w 591"/>
                <a:gd name="T49" fmla="*/ 508 h 544"/>
                <a:gd name="T50" fmla="*/ 276 w 591"/>
                <a:gd name="T51" fmla="*/ 517 h 544"/>
                <a:gd name="T52" fmla="*/ 245 w 591"/>
                <a:gd name="T53" fmla="*/ 544 h 544"/>
                <a:gd name="T54" fmla="*/ 179 w 591"/>
                <a:gd name="T55" fmla="*/ 517 h 544"/>
                <a:gd name="T56" fmla="*/ 131 w 591"/>
                <a:gd name="T57" fmla="*/ 508 h 544"/>
                <a:gd name="T58" fmla="*/ 109 w 591"/>
                <a:gd name="T59" fmla="*/ 486 h 544"/>
                <a:gd name="T60" fmla="*/ 123 w 591"/>
                <a:gd name="T61" fmla="*/ 464 h 544"/>
                <a:gd name="T62" fmla="*/ 105 w 591"/>
                <a:gd name="T63" fmla="*/ 433 h 544"/>
                <a:gd name="T64" fmla="*/ 123 w 591"/>
                <a:gd name="T65" fmla="*/ 415 h 544"/>
                <a:gd name="T66" fmla="*/ 127 w 591"/>
                <a:gd name="T67" fmla="*/ 389 h 544"/>
                <a:gd name="T68" fmla="*/ 79 w 591"/>
                <a:gd name="T69" fmla="*/ 407 h 544"/>
                <a:gd name="T70" fmla="*/ 31 w 591"/>
                <a:gd name="T71" fmla="*/ 424 h 544"/>
                <a:gd name="T72" fmla="*/ 4 w 591"/>
                <a:gd name="T73" fmla="*/ 411 h 544"/>
                <a:gd name="T74" fmla="*/ 0 w 591"/>
                <a:gd name="T75" fmla="*/ 380 h 544"/>
                <a:gd name="T76" fmla="*/ 17 w 591"/>
                <a:gd name="T77" fmla="*/ 336 h 544"/>
                <a:gd name="T78" fmla="*/ 48 w 591"/>
                <a:gd name="T79" fmla="*/ 314 h 544"/>
                <a:gd name="T80" fmla="*/ 44 w 591"/>
                <a:gd name="T81" fmla="*/ 287 h 544"/>
                <a:gd name="T82" fmla="*/ 61 w 591"/>
                <a:gd name="T83" fmla="*/ 265 h 544"/>
                <a:gd name="T84" fmla="*/ 74 w 591"/>
                <a:gd name="T85" fmla="*/ 221 h 544"/>
                <a:gd name="T86" fmla="*/ 109 w 591"/>
                <a:gd name="T87" fmla="*/ 190 h 544"/>
                <a:gd name="T88" fmla="*/ 109 w 591"/>
                <a:gd name="T89" fmla="*/ 150 h 544"/>
                <a:gd name="T90" fmla="*/ 109 w 591"/>
                <a:gd name="T91" fmla="*/ 141 h 544"/>
                <a:gd name="T92" fmla="*/ 136 w 591"/>
                <a:gd name="T93" fmla="*/ 154 h 544"/>
                <a:gd name="T94" fmla="*/ 149 w 591"/>
                <a:gd name="T95" fmla="*/ 119 h 544"/>
                <a:gd name="T96" fmla="*/ 171 w 591"/>
                <a:gd name="T97" fmla="*/ 66 h 544"/>
                <a:gd name="T98" fmla="*/ 184 w 591"/>
                <a:gd name="T99" fmla="*/ 75 h 544"/>
                <a:gd name="T100" fmla="*/ 228 w 591"/>
                <a:gd name="T101" fmla="*/ 31 h 544"/>
                <a:gd name="T102" fmla="*/ 241 w 591"/>
                <a:gd name="T103" fmla="*/ 0 h 5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1" h="544">
                  <a:moveTo>
                    <a:pt x="258" y="4"/>
                  </a:moveTo>
                  <a:lnTo>
                    <a:pt x="263" y="13"/>
                  </a:lnTo>
                  <a:lnTo>
                    <a:pt x="271" y="17"/>
                  </a:lnTo>
                  <a:lnTo>
                    <a:pt x="271" y="26"/>
                  </a:lnTo>
                  <a:lnTo>
                    <a:pt x="267" y="31"/>
                  </a:lnTo>
                  <a:lnTo>
                    <a:pt x="263" y="39"/>
                  </a:lnTo>
                  <a:lnTo>
                    <a:pt x="258" y="44"/>
                  </a:lnTo>
                  <a:lnTo>
                    <a:pt x="258" y="48"/>
                  </a:lnTo>
                  <a:lnTo>
                    <a:pt x="258" y="53"/>
                  </a:lnTo>
                  <a:lnTo>
                    <a:pt x="263" y="57"/>
                  </a:lnTo>
                  <a:lnTo>
                    <a:pt x="271" y="57"/>
                  </a:lnTo>
                  <a:lnTo>
                    <a:pt x="276" y="62"/>
                  </a:lnTo>
                  <a:lnTo>
                    <a:pt x="280" y="70"/>
                  </a:lnTo>
                  <a:lnTo>
                    <a:pt x="280" y="84"/>
                  </a:lnTo>
                  <a:lnTo>
                    <a:pt x="285" y="93"/>
                  </a:lnTo>
                  <a:lnTo>
                    <a:pt x="289" y="101"/>
                  </a:lnTo>
                  <a:lnTo>
                    <a:pt x="293" y="110"/>
                  </a:lnTo>
                  <a:lnTo>
                    <a:pt x="306" y="119"/>
                  </a:lnTo>
                  <a:lnTo>
                    <a:pt x="315" y="128"/>
                  </a:lnTo>
                  <a:lnTo>
                    <a:pt x="324" y="128"/>
                  </a:lnTo>
                  <a:lnTo>
                    <a:pt x="337" y="128"/>
                  </a:lnTo>
                  <a:lnTo>
                    <a:pt x="341" y="132"/>
                  </a:lnTo>
                  <a:lnTo>
                    <a:pt x="346" y="132"/>
                  </a:lnTo>
                  <a:lnTo>
                    <a:pt x="355" y="132"/>
                  </a:lnTo>
                  <a:lnTo>
                    <a:pt x="359" y="132"/>
                  </a:lnTo>
                  <a:lnTo>
                    <a:pt x="359" y="137"/>
                  </a:lnTo>
                  <a:lnTo>
                    <a:pt x="359" y="146"/>
                  </a:lnTo>
                  <a:lnTo>
                    <a:pt x="355" y="150"/>
                  </a:lnTo>
                  <a:lnTo>
                    <a:pt x="355" y="154"/>
                  </a:lnTo>
                  <a:lnTo>
                    <a:pt x="363" y="168"/>
                  </a:lnTo>
                  <a:lnTo>
                    <a:pt x="368" y="172"/>
                  </a:lnTo>
                  <a:lnTo>
                    <a:pt x="372" y="177"/>
                  </a:lnTo>
                  <a:lnTo>
                    <a:pt x="372" y="190"/>
                  </a:lnTo>
                  <a:lnTo>
                    <a:pt x="377" y="194"/>
                  </a:lnTo>
                  <a:lnTo>
                    <a:pt x="377" y="203"/>
                  </a:lnTo>
                  <a:lnTo>
                    <a:pt x="381" y="221"/>
                  </a:lnTo>
                  <a:lnTo>
                    <a:pt x="390" y="225"/>
                  </a:lnTo>
                  <a:lnTo>
                    <a:pt x="398" y="221"/>
                  </a:lnTo>
                  <a:lnTo>
                    <a:pt x="403" y="212"/>
                  </a:lnTo>
                  <a:lnTo>
                    <a:pt x="416" y="208"/>
                  </a:lnTo>
                  <a:lnTo>
                    <a:pt x="425" y="203"/>
                  </a:lnTo>
                  <a:lnTo>
                    <a:pt x="429" y="199"/>
                  </a:lnTo>
                  <a:lnTo>
                    <a:pt x="438" y="194"/>
                  </a:lnTo>
                  <a:lnTo>
                    <a:pt x="442" y="203"/>
                  </a:lnTo>
                  <a:lnTo>
                    <a:pt x="455" y="212"/>
                  </a:lnTo>
                  <a:lnTo>
                    <a:pt x="460" y="221"/>
                  </a:lnTo>
                  <a:lnTo>
                    <a:pt x="460" y="230"/>
                  </a:lnTo>
                  <a:lnTo>
                    <a:pt x="464" y="238"/>
                  </a:lnTo>
                  <a:lnTo>
                    <a:pt x="468" y="252"/>
                  </a:lnTo>
                  <a:lnTo>
                    <a:pt x="473" y="261"/>
                  </a:lnTo>
                  <a:lnTo>
                    <a:pt x="473" y="269"/>
                  </a:lnTo>
                  <a:lnTo>
                    <a:pt x="473" y="278"/>
                  </a:lnTo>
                  <a:lnTo>
                    <a:pt x="473" y="283"/>
                  </a:lnTo>
                  <a:lnTo>
                    <a:pt x="473" y="287"/>
                  </a:lnTo>
                  <a:lnTo>
                    <a:pt x="473" y="296"/>
                  </a:lnTo>
                  <a:lnTo>
                    <a:pt x="486" y="305"/>
                  </a:lnTo>
                  <a:lnTo>
                    <a:pt x="490" y="309"/>
                  </a:lnTo>
                  <a:lnTo>
                    <a:pt x="495" y="318"/>
                  </a:lnTo>
                  <a:lnTo>
                    <a:pt x="495" y="327"/>
                  </a:lnTo>
                  <a:lnTo>
                    <a:pt x="499" y="336"/>
                  </a:lnTo>
                  <a:lnTo>
                    <a:pt x="508" y="340"/>
                  </a:lnTo>
                  <a:lnTo>
                    <a:pt x="517" y="340"/>
                  </a:lnTo>
                  <a:lnTo>
                    <a:pt x="525" y="336"/>
                  </a:lnTo>
                  <a:lnTo>
                    <a:pt x="530" y="327"/>
                  </a:lnTo>
                  <a:lnTo>
                    <a:pt x="525" y="323"/>
                  </a:lnTo>
                  <a:lnTo>
                    <a:pt x="530" y="314"/>
                  </a:lnTo>
                  <a:lnTo>
                    <a:pt x="534" y="314"/>
                  </a:lnTo>
                  <a:lnTo>
                    <a:pt x="543" y="314"/>
                  </a:lnTo>
                  <a:lnTo>
                    <a:pt x="556" y="309"/>
                  </a:lnTo>
                  <a:lnTo>
                    <a:pt x="574" y="305"/>
                  </a:lnTo>
                  <a:lnTo>
                    <a:pt x="582" y="300"/>
                  </a:lnTo>
                  <a:lnTo>
                    <a:pt x="587" y="300"/>
                  </a:lnTo>
                  <a:lnTo>
                    <a:pt x="591" y="305"/>
                  </a:lnTo>
                  <a:lnTo>
                    <a:pt x="591" y="309"/>
                  </a:lnTo>
                  <a:lnTo>
                    <a:pt x="591" y="314"/>
                  </a:lnTo>
                  <a:lnTo>
                    <a:pt x="587" y="327"/>
                  </a:lnTo>
                  <a:lnTo>
                    <a:pt x="587" y="331"/>
                  </a:lnTo>
                  <a:lnTo>
                    <a:pt x="578" y="331"/>
                  </a:lnTo>
                  <a:lnTo>
                    <a:pt x="574" y="331"/>
                  </a:lnTo>
                  <a:lnTo>
                    <a:pt x="574" y="336"/>
                  </a:lnTo>
                  <a:lnTo>
                    <a:pt x="569" y="340"/>
                  </a:lnTo>
                  <a:lnTo>
                    <a:pt x="574" y="345"/>
                  </a:lnTo>
                  <a:lnTo>
                    <a:pt x="574" y="349"/>
                  </a:lnTo>
                  <a:lnTo>
                    <a:pt x="565" y="353"/>
                  </a:lnTo>
                  <a:lnTo>
                    <a:pt x="556" y="353"/>
                  </a:lnTo>
                  <a:lnTo>
                    <a:pt x="556" y="362"/>
                  </a:lnTo>
                  <a:lnTo>
                    <a:pt x="556" y="367"/>
                  </a:lnTo>
                  <a:lnTo>
                    <a:pt x="556" y="376"/>
                  </a:lnTo>
                  <a:lnTo>
                    <a:pt x="560" y="376"/>
                  </a:lnTo>
                  <a:lnTo>
                    <a:pt x="560" y="380"/>
                  </a:lnTo>
                  <a:lnTo>
                    <a:pt x="560" y="384"/>
                  </a:lnTo>
                  <a:lnTo>
                    <a:pt x="560" y="389"/>
                  </a:lnTo>
                  <a:lnTo>
                    <a:pt x="565" y="393"/>
                  </a:lnTo>
                  <a:lnTo>
                    <a:pt x="569" y="398"/>
                  </a:lnTo>
                  <a:lnTo>
                    <a:pt x="578" y="398"/>
                  </a:lnTo>
                  <a:lnTo>
                    <a:pt x="578" y="402"/>
                  </a:lnTo>
                  <a:lnTo>
                    <a:pt x="578" y="411"/>
                  </a:lnTo>
                  <a:lnTo>
                    <a:pt x="574" y="420"/>
                  </a:lnTo>
                  <a:lnTo>
                    <a:pt x="574" y="429"/>
                  </a:lnTo>
                  <a:lnTo>
                    <a:pt x="565" y="429"/>
                  </a:lnTo>
                  <a:lnTo>
                    <a:pt x="556" y="429"/>
                  </a:lnTo>
                  <a:lnTo>
                    <a:pt x="539" y="424"/>
                  </a:lnTo>
                  <a:lnTo>
                    <a:pt x="525" y="424"/>
                  </a:lnTo>
                  <a:lnTo>
                    <a:pt x="521" y="424"/>
                  </a:lnTo>
                  <a:lnTo>
                    <a:pt x="504" y="429"/>
                  </a:lnTo>
                  <a:lnTo>
                    <a:pt x="495" y="433"/>
                  </a:lnTo>
                  <a:lnTo>
                    <a:pt x="482" y="438"/>
                  </a:lnTo>
                  <a:lnTo>
                    <a:pt x="460" y="442"/>
                  </a:lnTo>
                  <a:lnTo>
                    <a:pt x="433" y="451"/>
                  </a:lnTo>
                  <a:lnTo>
                    <a:pt x="425" y="455"/>
                  </a:lnTo>
                  <a:lnTo>
                    <a:pt x="412" y="460"/>
                  </a:lnTo>
                  <a:lnTo>
                    <a:pt x="403" y="460"/>
                  </a:lnTo>
                  <a:lnTo>
                    <a:pt x="390" y="464"/>
                  </a:lnTo>
                  <a:lnTo>
                    <a:pt x="385" y="468"/>
                  </a:lnTo>
                  <a:lnTo>
                    <a:pt x="385" y="477"/>
                  </a:lnTo>
                  <a:lnTo>
                    <a:pt x="381" y="482"/>
                  </a:lnTo>
                  <a:lnTo>
                    <a:pt x="363" y="495"/>
                  </a:lnTo>
                  <a:lnTo>
                    <a:pt x="359" y="499"/>
                  </a:lnTo>
                  <a:lnTo>
                    <a:pt x="350" y="495"/>
                  </a:lnTo>
                  <a:lnTo>
                    <a:pt x="346" y="495"/>
                  </a:lnTo>
                  <a:lnTo>
                    <a:pt x="341" y="495"/>
                  </a:lnTo>
                  <a:lnTo>
                    <a:pt x="337" y="495"/>
                  </a:lnTo>
                  <a:lnTo>
                    <a:pt x="328" y="499"/>
                  </a:lnTo>
                  <a:lnTo>
                    <a:pt x="315" y="508"/>
                  </a:lnTo>
                  <a:lnTo>
                    <a:pt x="311" y="508"/>
                  </a:lnTo>
                  <a:lnTo>
                    <a:pt x="306" y="513"/>
                  </a:lnTo>
                  <a:lnTo>
                    <a:pt x="298" y="513"/>
                  </a:lnTo>
                  <a:lnTo>
                    <a:pt x="289" y="513"/>
                  </a:lnTo>
                  <a:lnTo>
                    <a:pt x="280" y="517"/>
                  </a:lnTo>
                  <a:lnTo>
                    <a:pt x="276" y="517"/>
                  </a:lnTo>
                  <a:lnTo>
                    <a:pt x="271" y="522"/>
                  </a:lnTo>
                  <a:lnTo>
                    <a:pt x="267" y="526"/>
                  </a:lnTo>
                  <a:lnTo>
                    <a:pt x="254" y="535"/>
                  </a:lnTo>
                  <a:lnTo>
                    <a:pt x="254" y="539"/>
                  </a:lnTo>
                  <a:lnTo>
                    <a:pt x="245" y="544"/>
                  </a:lnTo>
                  <a:lnTo>
                    <a:pt x="236" y="544"/>
                  </a:lnTo>
                  <a:lnTo>
                    <a:pt x="223" y="535"/>
                  </a:lnTo>
                  <a:lnTo>
                    <a:pt x="206" y="530"/>
                  </a:lnTo>
                  <a:lnTo>
                    <a:pt x="193" y="522"/>
                  </a:lnTo>
                  <a:lnTo>
                    <a:pt x="179" y="517"/>
                  </a:lnTo>
                  <a:lnTo>
                    <a:pt x="166" y="517"/>
                  </a:lnTo>
                  <a:lnTo>
                    <a:pt x="158" y="517"/>
                  </a:lnTo>
                  <a:lnTo>
                    <a:pt x="144" y="517"/>
                  </a:lnTo>
                  <a:lnTo>
                    <a:pt x="136" y="513"/>
                  </a:lnTo>
                  <a:lnTo>
                    <a:pt x="131" y="508"/>
                  </a:lnTo>
                  <a:lnTo>
                    <a:pt x="123" y="504"/>
                  </a:lnTo>
                  <a:lnTo>
                    <a:pt x="114" y="499"/>
                  </a:lnTo>
                  <a:lnTo>
                    <a:pt x="109" y="495"/>
                  </a:lnTo>
                  <a:lnTo>
                    <a:pt x="109" y="491"/>
                  </a:lnTo>
                  <a:lnTo>
                    <a:pt x="109" y="486"/>
                  </a:lnTo>
                  <a:lnTo>
                    <a:pt x="109" y="482"/>
                  </a:lnTo>
                  <a:lnTo>
                    <a:pt x="109" y="477"/>
                  </a:lnTo>
                  <a:lnTo>
                    <a:pt x="118" y="473"/>
                  </a:lnTo>
                  <a:lnTo>
                    <a:pt x="118" y="468"/>
                  </a:lnTo>
                  <a:lnTo>
                    <a:pt x="123" y="464"/>
                  </a:lnTo>
                  <a:lnTo>
                    <a:pt x="123" y="460"/>
                  </a:lnTo>
                  <a:lnTo>
                    <a:pt x="123" y="455"/>
                  </a:lnTo>
                  <a:lnTo>
                    <a:pt x="118" y="451"/>
                  </a:lnTo>
                  <a:lnTo>
                    <a:pt x="109" y="442"/>
                  </a:lnTo>
                  <a:lnTo>
                    <a:pt x="105" y="433"/>
                  </a:lnTo>
                  <a:lnTo>
                    <a:pt x="109" y="429"/>
                  </a:lnTo>
                  <a:lnTo>
                    <a:pt x="109" y="424"/>
                  </a:lnTo>
                  <a:lnTo>
                    <a:pt x="109" y="420"/>
                  </a:lnTo>
                  <a:lnTo>
                    <a:pt x="118" y="420"/>
                  </a:lnTo>
                  <a:lnTo>
                    <a:pt x="123" y="415"/>
                  </a:lnTo>
                  <a:lnTo>
                    <a:pt x="127" y="411"/>
                  </a:lnTo>
                  <a:lnTo>
                    <a:pt x="131" y="407"/>
                  </a:lnTo>
                  <a:lnTo>
                    <a:pt x="131" y="398"/>
                  </a:lnTo>
                  <a:lnTo>
                    <a:pt x="131" y="393"/>
                  </a:lnTo>
                  <a:lnTo>
                    <a:pt x="127" y="389"/>
                  </a:lnTo>
                  <a:lnTo>
                    <a:pt x="123" y="384"/>
                  </a:lnTo>
                  <a:lnTo>
                    <a:pt x="101" y="389"/>
                  </a:lnTo>
                  <a:lnTo>
                    <a:pt x="96" y="389"/>
                  </a:lnTo>
                  <a:lnTo>
                    <a:pt x="88" y="393"/>
                  </a:lnTo>
                  <a:lnTo>
                    <a:pt x="79" y="407"/>
                  </a:lnTo>
                  <a:lnTo>
                    <a:pt x="70" y="420"/>
                  </a:lnTo>
                  <a:lnTo>
                    <a:pt x="57" y="429"/>
                  </a:lnTo>
                  <a:lnTo>
                    <a:pt x="39" y="433"/>
                  </a:lnTo>
                  <a:lnTo>
                    <a:pt x="31" y="433"/>
                  </a:lnTo>
                  <a:lnTo>
                    <a:pt x="31" y="424"/>
                  </a:lnTo>
                  <a:lnTo>
                    <a:pt x="31" y="420"/>
                  </a:lnTo>
                  <a:lnTo>
                    <a:pt x="26" y="415"/>
                  </a:lnTo>
                  <a:lnTo>
                    <a:pt x="17" y="415"/>
                  </a:lnTo>
                  <a:lnTo>
                    <a:pt x="13" y="407"/>
                  </a:lnTo>
                  <a:lnTo>
                    <a:pt x="4" y="411"/>
                  </a:lnTo>
                  <a:lnTo>
                    <a:pt x="0" y="407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4" y="393"/>
                  </a:lnTo>
                  <a:lnTo>
                    <a:pt x="0" y="380"/>
                  </a:lnTo>
                  <a:lnTo>
                    <a:pt x="0" y="371"/>
                  </a:lnTo>
                  <a:lnTo>
                    <a:pt x="0" y="362"/>
                  </a:lnTo>
                  <a:lnTo>
                    <a:pt x="0" y="353"/>
                  </a:lnTo>
                  <a:lnTo>
                    <a:pt x="9" y="345"/>
                  </a:lnTo>
                  <a:lnTo>
                    <a:pt x="17" y="336"/>
                  </a:lnTo>
                  <a:lnTo>
                    <a:pt x="22" y="323"/>
                  </a:lnTo>
                  <a:lnTo>
                    <a:pt x="26" y="314"/>
                  </a:lnTo>
                  <a:lnTo>
                    <a:pt x="35" y="318"/>
                  </a:lnTo>
                  <a:lnTo>
                    <a:pt x="48" y="318"/>
                  </a:lnTo>
                  <a:lnTo>
                    <a:pt x="48" y="314"/>
                  </a:lnTo>
                  <a:lnTo>
                    <a:pt x="52" y="305"/>
                  </a:lnTo>
                  <a:lnTo>
                    <a:pt x="48" y="300"/>
                  </a:lnTo>
                  <a:lnTo>
                    <a:pt x="52" y="296"/>
                  </a:lnTo>
                  <a:lnTo>
                    <a:pt x="48" y="292"/>
                  </a:lnTo>
                  <a:lnTo>
                    <a:pt x="44" y="287"/>
                  </a:lnTo>
                  <a:lnTo>
                    <a:pt x="48" y="287"/>
                  </a:lnTo>
                  <a:lnTo>
                    <a:pt x="57" y="283"/>
                  </a:lnTo>
                  <a:lnTo>
                    <a:pt x="61" y="278"/>
                  </a:lnTo>
                  <a:lnTo>
                    <a:pt x="70" y="269"/>
                  </a:lnTo>
                  <a:lnTo>
                    <a:pt x="61" y="265"/>
                  </a:lnTo>
                  <a:lnTo>
                    <a:pt x="57" y="261"/>
                  </a:lnTo>
                  <a:lnTo>
                    <a:pt x="57" y="243"/>
                  </a:lnTo>
                  <a:lnTo>
                    <a:pt x="61" y="230"/>
                  </a:lnTo>
                  <a:lnTo>
                    <a:pt x="66" y="221"/>
                  </a:lnTo>
                  <a:lnTo>
                    <a:pt x="74" y="221"/>
                  </a:lnTo>
                  <a:lnTo>
                    <a:pt x="79" y="216"/>
                  </a:lnTo>
                  <a:lnTo>
                    <a:pt x="88" y="212"/>
                  </a:lnTo>
                  <a:lnTo>
                    <a:pt x="101" y="208"/>
                  </a:lnTo>
                  <a:lnTo>
                    <a:pt x="105" y="199"/>
                  </a:lnTo>
                  <a:lnTo>
                    <a:pt x="109" y="190"/>
                  </a:lnTo>
                  <a:lnTo>
                    <a:pt x="114" y="185"/>
                  </a:lnTo>
                  <a:lnTo>
                    <a:pt x="123" y="177"/>
                  </a:lnTo>
                  <a:lnTo>
                    <a:pt x="118" y="168"/>
                  </a:lnTo>
                  <a:lnTo>
                    <a:pt x="118" y="159"/>
                  </a:lnTo>
                  <a:lnTo>
                    <a:pt x="109" y="150"/>
                  </a:lnTo>
                  <a:lnTo>
                    <a:pt x="105" y="146"/>
                  </a:lnTo>
                  <a:lnTo>
                    <a:pt x="101" y="141"/>
                  </a:lnTo>
                  <a:lnTo>
                    <a:pt x="101" y="137"/>
                  </a:lnTo>
                  <a:lnTo>
                    <a:pt x="105" y="137"/>
                  </a:lnTo>
                  <a:lnTo>
                    <a:pt x="109" y="141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7" y="163"/>
                  </a:lnTo>
                  <a:lnTo>
                    <a:pt x="131" y="163"/>
                  </a:lnTo>
                  <a:lnTo>
                    <a:pt x="136" y="154"/>
                  </a:lnTo>
                  <a:lnTo>
                    <a:pt x="136" y="150"/>
                  </a:lnTo>
                  <a:lnTo>
                    <a:pt x="140" y="141"/>
                  </a:lnTo>
                  <a:lnTo>
                    <a:pt x="144" y="128"/>
                  </a:lnTo>
                  <a:lnTo>
                    <a:pt x="149" y="123"/>
                  </a:lnTo>
                  <a:lnTo>
                    <a:pt x="149" y="119"/>
                  </a:lnTo>
                  <a:lnTo>
                    <a:pt x="149" y="106"/>
                  </a:lnTo>
                  <a:lnTo>
                    <a:pt x="153" y="93"/>
                  </a:lnTo>
                  <a:lnTo>
                    <a:pt x="162" y="84"/>
                  </a:lnTo>
                  <a:lnTo>
                    <a:pt x="166" y="70"/>
                  </a:lnTo>
                  <a:lnTo>
                    <a:pt x="171" y="66"/>
                  </a:lnTo>
                  <a:lnTo>
                    <a:pt x="175" y="62"/>
                  </a:lnTo>
                  <a:lnTo>
                    <a:pt x="175" y="66"/>
                  </a:lnTo>
                  <a:lnTo>
                    <a:pt x="175" y="70"/>
                  </a:lnTo>
                  <a:lnTo>
                    <a:pt x="179" y="75"/>
                  </a:lnTo>
                  <a:lnTo>
                    <a:pt x="184" y="75"/>
                  </a:lnTo>
                  <a:lnTo>
                    <a:pt x="188" y="70"/>
                  </a:lnTo>
                  <a:lnTo>
                    <a:pt x="188" y="66"/>
                  </a:lnTo>
                  <a:lnTo>
                    <a:pt x="201" y="48"/>
                  </a:lnTo>
                  <a:lnTo>
                    <a:pt x="215" y="39"/>
                  </a:lnTo>
                  <a:lnTo>
                    <a:pt x="228" y="31"/>
                  </a:lnTo>
                  <a:lnTo>
                    <a:pt x="228" y="22"/>
                  </a:lnTo>
                  <a:lnTo>
                    <a:pt x="219" y="13"/>
                  </a:lnTo>
                  <a:lnTo>
                    <a:pt x="232" y="4"/>
                  </a:lnTo>
                  <a:lnTo>
                    <a:pt x="236" y="4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8" y="4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1236" y="3104"/>
              <a:ext cx="508" cy="376"/>
            </a:xfrm>
            <a:custGeom>
              <a:avLst/>
              <a:gdLst>
                <a:gd name="T0" fmla="*/ 13 w 508"/>
                <a:gd name="T1" fmla="*/ 31 h 376"/>
                <a:gd name="T2" fmla="*/ 35 w 508"/>
                <a:gd name="T3" fmla="*/ 27 h 376"/>
                <a:gd name="T4" fmla="*/ 53 w 508"/>
                <a:gd name="T5" fmla="*/ 18 h 376"/>
                <a:gd name="T6" fmla="*/ 75 w 508"/>
                <a:gd name="T7" fmla="*/ 5 h 376"/>
                <a:gd name="T8" fmla="*/ 110 w 508"/>
                <a:gd name="T9" fmla="*/ 5 h 376"/>
                <a:gd name="T10" fmla="*/ 158 w 508"/>
                <a:gd name="T11" fmla="*/ 9 h 376"/>
                <a:gd name="T12" fmla="*/ 171 w 508"/>
                <a:gd name="T13" fmla="*/ 22 h 376"/>
                <a:gd name="T14" fmla="*/ 193 w 508"/>
                <a:gd name="T15" fmla="*/ 27 h 376"/>
                <a:gd name="T16" fmla="*/ 210 w 508"/>
                <a:gd name="T17" fmla="*/ 49 h 376"/>
                <a:gd name="T18" fmla="*/ 228 w 508"/>
                <a:gd name="T19" fmla="*/ 62 h 376"/>
                <a:gd name="T20" fmla="*/ 263 w 508"/>
                <a:gd name="T21" fmla="*/ 84 h 376"/>
                <a:gd name="T22" fmla="*/ 267 w 508"/>
                <a:gd name="T23" fmla="*/ 102 h 376"/>
                <a:gd name="T24" fmla="*/ 294 w 508"/>
                <a:gd name="T25" fmla="*/ 106 h 376"/>
                <a:gd name="T26" fmla="*/ 307 w 508"/>
                <a:gd name="T27" fmla="*/ 111 h 376"/>
                <a:gd name="T28" fmla="*/ 342 w 508"/>
                <a:gd name="T29" fmla="*/ 106 h 376"/>
                <a:gd name="T30" fmla="*/ 372 w 508"/>
                <a:gd name="T31" fmla="*/ 89 h 376"/>
                <a:gd name="T32" fmla="*/ 399 w 508"/>
                <a:gd name="T33" fmla="*/ 89 h 376"/>
                <a:gd name="T34" fmla="*/ 438 w 508"/>
                <a:gd name="T35" fmla="*/ 102 h 376"/>
                <a:gd name="T36" fmla="*/ 460 w 508"/>
                <a:gd name="T37" fmla="*/ 129 h 376"/>
                <a:gd name="T38" fmla="*/ 504 w 508"/>
                <a:gd name="T39" fmla="*/ 146 h 376"/>
                <a:gd name="T40" fmla="*/ 486 w 508"/>
                <a:gd name="T41" fmla="*/ 168 h 376"/>
                <a:gd name="T42" fmla="*/ 451 w 508"/>
                <a:gd name="T43" fmla="*/ 151 h 376"/>
                <a:gd name="T44" fmla="*/ 429 w 508"/>
                <a:gd name="T45" fmla="*/ 159 h 376"/>
                <a:gd name="T46" fmla="*/ 412 w 508"/>
                <a:gd name="T47" fmla="*/ 177 h 376"/>
                <a:gd name="T48" fmla="*/ 394 w 508"/>
                <a:gd name="T49" fmla="*/ 182 h 376"/>
                <a:gd name="T50" fmla="*/ 377 w 508"/>
                <a:gd name="T51" fmla="*/ 186 h 376"/>
                <a:gd name="T52" fmla="*/ 377 w 508"/>
                <a:gd name="T53" fmla="*/ 208 h 376"/>
                <a:gd name="T54" fmla="*/ 364 w 508"/>
                <a:gd name="T55" fmla="*/ 230 h 376"/>
                <a:gd name="T56" fmla="*/ 311 w 508"/>
                <a:gd name="T57" fmla="*/ 252 h 376"/>
                <a:gd name="T58" fmla="*/ 302 w 508"/>
                <a:gd name="T59" fmla="*/ 261 h 376"/>
                <a:gd name="T60" fmla="*/ 298 w 508"/>
                <a:gd name="T61" fmla="*/ 345 h 376"/>
                <a:gd name="T62" fmla="*/ 267 w 508"/>
                <a:gd name="T63" fmla="*/ 359 h 376"/>
                <a:gd name="T64" fmla="*/ 250 w 508"/>
                <a:gd name="T65" fmla="*/ 376 h 376"/>
                <a:gd name="T66" fmla="*/ 232 w 508"/>
                <a:gd name="T67" fmla="*/ 345 h 376"/>
                <a:gd name="T68" fmla="*/ 215 w 508"/>
                <a:gd name="T69" fmla="*/ 319 h 376"/>
                <a:gd name="T70" fmla="*/ 210 w 508"/>
                <a:gd name="T71" fmla="*/ 288 h 376"/>
                <a:gd name="T72" fmla="*/ 197 w 508"/>
                <a:gd name="T73" fmla="*/ 248 h 376"/>
                <a:gd name="T74" fmla="*/ 167 w 508"/>
                <a:gd name="T75" fmla="*/ 239 h 376"/>
                <a:gd name="T76" fmla="*/ 132 w 508"/>
                <a:gd name="T77" fmla="*/ 261 h 376"/>
                <a:gd name="T78" fmla="*/ 114 w 508"/>
                <a:gd name="T79" fmla="*/ 226 h 376"/>
                <a:gd name="T80" fmla="*/ 97 w 508"/>
                <a:gd name="T81" fmla="*/ 190 h 376"/>
                <a:gd name="T82" fmla="*/ 101 w 508"/>
                <a:gd name="T83" fmla="*/ 168 h 376"/>
                <a:gd name="T84" fmla="*/ 79 w 508"/>
                <a:gd name="T85" fmla="*/ 164 h 376"/>
                <a:gd name="T86" fmla="*/ 35 w 508"/>
                <a:gd name="T87" fmla="*/ 146 h 376"/>
                <a:gd name="T88" fmla="*/ 22 w 508"/>
                <a:gd name="T89" fmla="*/ 106 h 376"/>
                <a:gd name="T90" fmla="*/ 0 w 508"/>
                <a:gd name="T91" fmla="*/ 89 h 376"/>
                <a:gd name="T92" fmla="*/ 9 w 508"/>
                <a:gd name="T93" fmla="*/ 67 h 376"/>
                <a:gd name="T94" fmla="*/ 0 w 508"/>
                <a:gd name="T95" fmla="*/ 40 h 3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8" h="376">
                  <a:moveTo>
                    <a:pt x="0" y="40"/>
                  </a:moveTo>
                  <a:lnTo>
                    <a:pt x="5" y="36"/>
                  </a:lnTo>
                  <a:lnTo>
                    <a:pt x="9" y="36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40" y="27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53" y="18"/>
                  </a:lnTo>
                  <a:lnTo>
                    <a:pt x="57" y="9"/>
                  </a:lnTo>
                  <a:lnTo>
                    <a:pt x="62" y="9"/>
                  </a:lnTo>
                  <a:lnTo>
                    <a:pt x="66" y="9"/>
                  </a:lnTo>
                  <a:lnTo>
                    <a:pt x="75" y="5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5"/>
                  </a:lnTo>
                  <a:lnTo>
                    <a:pt x="110" y="5"/>
                  </a:lnTo>
                  <a:lnTo>
                    <a:pt x="127" y="5"/>
                  </a:lnTo>
                  <a:lnTo>
                    <a:pt x="140" y="5"/>
                  </a:lnTo>
                  <a:lnTo>
                    <a:pt x="149" y="9"/>
                  </a:lnTo>
                  <a:lnTo>
                    <a:pt x="158" y="9"/>
                  </a:lnTo>
                  <a:lnTo>
                    <a:pt x="162" y="9"/>
                  </a:lnTo>
                  <a:lnTo>
                    <a:pt x="167" y="18"/>
                  </a:lnTo>
                  <a:lnTo>
                    <a:pt x="167" y="22"/>
                  </a:lnTo>
                  <a:lnTo>
                    <a:pt x="171" y="22"/>
                  </a:lnTo>
                  <a:lnTo>
                    <a:pt x="175" y="22"/>
                  </a:lnTo>
                  <a:lnTo>
                    <a:pt x="180" y="22"/>
                  </a:lnTo>
                  <a:lnTo>
                    <a:pt x="184" y="22"/>
                  </a:lnTo>
                  <a:lnTo>
                    <a:pt x="193" y="27"/>
                  </a:lnTo>
                  <a:lnTo>
                    <a:pt x="197" y="31"/>
                  </a:lnTo>
                  <a:lnTo>
                    <a:pt x="202" y="36"/>
                  </a:lnTo>
                  <a:lnTo>
                    <a:pt x="206" y="40"/>
                  </a:lnTo>
                  <a:lnTo>
                    <a:pt x="210" y="49"/>
                  </a:lnTo>
                  <a:lnTo>
                    <a:pt x="210" y="53"/>
                  </a:lnTo>
                  <a:lnTo>
                    <a:pt x="224" y="53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32" y="67"/>
                  </a:lnTo>
                  <a:lnTo>
                    <a:pt x="237" y="75"/>
                  </a:lnTo>
                  <a:lnTo>
                    <a:pt x="254" y="84"/>
                  </a:lnTo>
                  <a:lnTo>
                    <a:pt x="263" y="84"/>
                  </a:lnTo>
                  <a:lnTo>
                    <a:pt x="267" y="89"/>
                  </a:lnTo>
                  <a:lnTo>
                    <a:pt x="267" y="93"/>
                  </a:lnTo>
                  <a:lnTo>
                    <a:pt x="267" y="98"/>
                  </a:lnTo>
                  <a:lnTo>
                    <a:pt x="267" y="102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9" y="106"/>
                  </a:lnTo>
                  <a:lnTo>
                    <a:pt x="294" y="106"/>
                  </a:lnTo>
                  <a:lnTo>
                    <a:pt x="298" y="111"/>
                  </a:lnTo>
                  <a:lnTo>
                    <a:pt x="298" y="115"/>
                  </a:lnTo>
                  <a:lnTo>
                    <a:pt x="302" y="115"/>
                  </a:lnTo>
                  <a:lnTo>
                    <a:pt x="307" y="111"/>
                  </a:lnTo>
                  <a:lnTo>
                    <a:pt x="320" y="115"/>
                  </a:lnTo>
                  <a:lnTo>
                    <a:pt x="329" y="111"/>
                  </a:lnTo>
                  <a:lnTo>
                    <a:pt x="333" y="111"/>
                  </a:lnTo>
                  <a:lnTo>
                    <a:pt x="342" y="106"/>
                  </a:lnTo>
                  <a:lnTo>
                    <a:pt x="351" y="98"/>
                  </a:lnTo>
                  <a:lnTo>
                    <a:pt x="355" y="89"/>
                  </a:lnTo>
                  <a:lnTo>
                    <a:pt x="364" y="89"/>
                  </a:lnTo>
                  <a:lnTo>
                    <a:pt x="372" y="89"/>
                  </a:lnTo>
                  <a:lnTo>
                    <a:pt x="381" y="93"/>
                  </a:lnTo>
                  <a:lnTo>
                    <a:pt x="386" y="93"/>
                  </a:lnTo>
                  <a:lnTo>
                    <a:pt x="390" y="93"/>
                  </a:lnTo>
                  <a:lnTo>
                    <a:pt x="399" y="89"/>
                  </a:lnTo>
                  <a:lnTo>
                    <a:pt x="416" y="89"/>
                  </a:lnTo>
                  <a:lnTo>
                    <a:pt x="425" y="89"/>
                  </a:lnTo>
                  <a:lnTo>
                    <a:pt x="434" y="93"/>
                  </a:lnTo>
                  <a:lnTo>
                    <a:pt x="438" y="102"/>
                  </a:lnTo>
                  <a:lnTo>
                    <a:pt x="438" y="120"/>
                  </a:lnTo>
                  <a:lnTo>
                    <a:pt x="443" y="124"/>
                  </a:lnTo>
                  <a:lnTo>
                    <a:pt x="451" y="129"/>
                  </a:lnTo>
                  <a:lnTo>
                    <a:pt x="460" y="129"/>
                  </a:lnTo>
                  <a:lnTo>
                    <a:pt x="469" y="129"/>
                  </a:lnTo>
                  <a:lnTo>
                    <a:pt x="482" y="137"/>
                  </a:lnTo>
                  <a:lnTo>
                    <a:pt x="508" y="137"/>
                  </a:lnTo>
                  <a:lnTo>
                    <a:pt x="504" y="146"/>
                  </a:lnTo>
                  <a:lnTo>
                    <a:pt x="495" y="155"/>
                  </a:lnTo>
                  <a:lnTo>
                    <a:pt x="491" y="155"/>
                  </a:lnTo>
                  <a:lnTo>
                    <a:pt x="491" y="164"/>
                  </a:lnTo>
                  <a:lnTo>
                    <a:pt x="486" y="168"/>
                  </a:lnTo>
                  <a:lnTo>
                    <a:pt x="478" y="164"/>
                  </a:lnTo>
                  <a:lnTo>
                    <a:pt x="473" y="159"/>
                  </a:lnTo>
                  <a:lnTo>
                    <a:pt x="460" y="151"/>
                  </a:lnTo>
                  <a:lnTo>
                    <a:pt x="451" y="151"/>
                  </a:lnTo>
                  <a:lnTo>
                    <a:pt x="447" y="146"/>
                  </a:lnTo>
                  <a:lnTo>
                    <a:pt x="443" y="151"/>
                  </a:lnTo>
                  <a:lnTo>
                    <a:pt x="438" y="159"/>
                  </a:lnTo>
                  <a:lnTo>
                    <a:pt x="429" y="159"/>
                  </a:lnTo>
                  <a:lnTo>
                    <a:pt x="425" y="164"/>
                  </a:lnTo>
                  <a:lnTo>
                    <a:pt x="421" y="164"/>
                  </a:lnTo>
                  <a:lnTo>
                    <a:pt x="416" y="168"/>
                  </a:lnTo>
                  <a:lnTo>
                    <a:pt x="412" y="177"/>
                  </a:lnTo>
                  <a:lnTo>
                    <a:pt x="408" y="186"/>
                  </a:lnTo>
                  <a:lnTo>
                    <a:pt x="403" y="190"/>
                  </a:lnTo>
                  <a:lnTo>
                    <a:pt x="394" y="186"/>
                  </a:lnTo>
                  <a:lnTo>
                    <a:pt x="394" y="182"/>
                  </a:lnTo>
                  <a:lnTo>
                    <a:pt x="390" y="177"/>
                  </a:lnTo>
                  <a:lnTo>
                    <a:pt x="386" y="173"/>
                  </a:lnTo>
                  <a:lnTo>
                    <a:pt x="381" y="182"/>
                  </a:lnTo>
                  <a:lnTo>
                    <a:pt x="377" y="186"/>
                  </a:lnTo>
                  <a:lnTo>
                    <a:pt x="381" y="190"/>
                  </a:lnTo>
                  <a:lnTo>
                    <a:pt x="381" y="199"/>
                  </a:lnTo>
                  <a:lnTo>
                    <a:pt x="381" y="204"/>
                  </a:lnTo>
                  <a:lnTo>
                    <a:pt x="377" y="208"/>
                  </a:lnTo>
                  <a:lnTo>
                    <a:pt x="372" y="213"/>
                  </a:lnTo>
                  <a:lnTo>
                    <a:pt x="368" y="213"/>
                  </a:lnTo>
                  <a:lnTo>
                    <a:pt x="364" y="217"/>
                  </a:lnTo>
                  <a:lnTo>
                    <a:pt x="364" y="230"/>
                  </a:lnTo>
                  <a:lnTo>
                    <a:pt x="364" y="244"/>
                  </a:lnTo>
                  <a:lnTo>
                    <a:pt x="329" y="239"/>
                  </a:lnTo>
                  <a:lnTo>
                    <a:pt x="320" y="257"/>
                  </a:lnTo>
                  <a:lnTo>
                    <a:pt x="311" y="252"/>
                  </a:lnTo>
                  <a:lnTo>
                    <a:pt x="302" y="252"/>
                  </a:lnTo>
                  <a:lnTo>
                    <a:pt x="298" y="257"/>
                  </a:lnTo>
                  <a:lnTo>
                    <a:pt x="298" y="261"/>
                  </a:lnTo>
                  <a:lnTo>
                    <a:pt x="302" y="261"/>
                  </a:lnTo>
                  <a:lnTo>
                    <a:pt x="307" y="261"/>
                  </a:lnTo>
                  <a:lnTo>
                    <a:pt x="307" y="297"/>
                  </a:lnTo>
                  <a:lnTo>
                    <a:pt x="302" y="328"/>
                  </a:lnTo>
                  <a:lnTo>
                    <a:pt x="298" y="345"/>
                  </a:lnTo>
                  <a:lnTo>
                    <a:pt x="285" y="350"/>
                  </a:lnTo>
                  <a:lnTo>
                    <a:pt x="276" y="350"/>
                  </a:lnTo>
                  <a:lnTo>
                    <a:pt x="272" y="350"/>
                  </a:lnTo>
                  <a:lnTo>
                    <a:pt x="267" y="359"/>
                  </a:lnTo>
                  <a:lnTo>
                    <a:pt x="272" y="363"/>
                  </a:lnTo>
                  <a:lnTo>
                    <a:pt x="267" y="372"/>
                  </a:lnTo>
                  <a:lnTo>
                    <a:pt x="259" y="376"/>
                  </a:lnTo>
                  <a:lnTo>
                    <a:pt x="250" y="376"/>
                  </a:lnTo>
                  <a:lnTo>
                    <a:pt x="241" y="372"/>
                  </a:lnTo>
                  <a:lnTo>
                    <a:pt x="237" y="363"/>
                  </a:lnTo>
                  <a:lnTo>
                    <a:pt x="237" y="354"/>
                  </a:lnTo>
                  <a:lnTo>
                    <a:pt x="232" y="345"/>
                  </a:lnTo>
                  <a:lnTo>
                    <a:pt x="228" y="341"/>
                  </a:lnTo>
                  <a:lnTo>
                    <a:pt x="215" y="332"/>
                  </a:lnTo>
                  <a:lnTo>
                    <a:pt x="215" y="323"/>
                  </a:lnTo>
                  <a:lnTo>
                    <a:pt x="215" y="319"/>
                  </a:lnTo>
                  <a:lnTo>
                    <a:pt x="215" y="314"/>
                  </a:lnTo>
                  <a:lnTo>
                    <a:pt x="215" y="305"/>
                  </a:lnTo>
                  <a:lnTo>
                    <a:pt x="215" y="297"/>
                  </a:lnTo>
                  <a:lnTo>
                    <a:pt x="210" y="288"/>
                  </a:lnTo>
                  <a:lnTo>
                    <a:pt x="206" y="274"/>
                  </a:lnTo>
                  <a:lnTo>
                    <a:pt x="202" y="266"/>
                  </a:lnTo>
                  <a:lnTo>
                    <a:pt x="202" y="257"/>
                  </a:lnTo>
                  <a:lnTo>
                    <a:pt x="197" y="248"/>
                  </a:lnTo>
                  <a:lnTo>
                    <a:pt x="184" y="239"/>
                  </a:lnTo>
                  <a:lnTo>
                    <a:pt x="180" y="230"/>
                  </a:lnTo>
                  <a:lnTo>
                    <a:pt x="171" y="235"/>
                  </a:lnTo>
                  <a:lnTo>
                    <a:pt x="167" y="239"/>
                  </a:lnTo>
                  <a:lnTo>
                    <a:pt x="158" y="244"/>
                  </a:lnTo>
                  <a:lnTo>
                    <a:pt x="145" y="248"/>
                  </a:lnTo>
                  <a:lnTo>
                    <a:pt x="140" y="257"/>
                  </a:lnTo>
                  <a:lnTo>
                    <a:pt x="132" y="261"/>
                  </a:lnTo>
                  <a:lnTo>
                    <a:pt x="123" y="257"/>
                  </a:lnTo>
                  <a:lnTo>
                    <a:pt x="119" y="239"/>
                  </a:lnTo>
                  <a:lnTo>
                    <a:pt x="119" y="230"/>
                  </a:lnTo>
                  <a:lnTo>
                    <a:pt x="114" y="226"/>
                  </a:lnTo>
                  <a:lnTo>
                    <a:pt x="114" y="213"/>
                  </a:lnTo>
                  <a:lnTo>
                    <a:pt x="110" y="208"/>
                  </a:lnTo>
                  <a:lnTo>
                    <a:pt x="105" y="204"/>
                  </a:lnTo>
                  <a:lnTo>
                    <a:pt x="97" y="190"/>
                  </a:lnTo>
                  <a:lnTo>
                    <a:pt x="97" y="186"/>
                  </a:lnTo>
                  <a:lnTo>
                    <a:pt x="101" y="182"/>
                  </a:lnTo>
                  <a:lnTo>
                    <a:pt x="101" y="173"/>
                  </a:lnTo>
                  <a:lnTo>
                    <a:pt x="101" y="168"/>
                  </a:lnTo>
                  <a:lnTo>
                    <a:pt x="97" y="168"/>
                  </a:lnTo>
                  <a:lnTo>
                    <a:pt x="88" y="168"/>
                  </a:lnTo>
                  <a:lnTo>
                    <a:pt x="83" y="168"/>
                  </a:lnTo>
                  <a:lnTo>
                    <a:pt x="79" y="164"/>
                  </a:lnTo>
                  <a:lnTo>
                    <a:pt x="66" y="164"/>
                  </a:lnTo>
                  <a:lnTo>
                    <a:pt x="57" y="164"/>
                  </a:lnTo>
                  <a:lnTo>
                    <a:pt x="48" y="155"/>
                  </a:lnTo>
                  <a:lnTo>
                    <a:pt x="35" y="146"/>
                  </a:lnTo>
                  <a:lnTo>
                    <a:pt x="31" y="137"/>
                  </a:lnTo>
                  <a:lnTo>
                    <a:pt x="27" y="129"/>
                  </a:lnTo>
                  <a:lnTo>
                    <a:pt x="22" y="120"/>
                  </a:lnTo>
                  <a:lnTo>
                    <a:pt x="22" y="106"/>
                  </a:lnTo>
                  <a:lnTo>
                    <a:pt x="18" y="98"/>
                  </a:lnTo>
                  <a:lnTo>
                    <a:pt x="13" y="93"/>
                  </a:lnTo>
                  <a:lnTo>
                    <a:pt x="5" y="93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5" y="75"/>
                  </a:lnTo>
                  <a:lnTo>
                    <a:pt x="9" y="67"/>
                  </a:lnTo>
                  <a:lnTo>
                    <a:pt x="13" y="62"/>
                  </a:lnTo>
                  <a:lnTo>
                    <a:pt x="13" y="53"/>
                  </a:lnTo>
                  <a:lnTo>
                    <a:pt x="5" y="4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1162" y="2826"/>
              <a:ext cx="547" cy="393"/>
            </a:xfrm>
            <a:custGeom>
              <a:avLst/>
              <a:gdLst>
                <a:gd name="T0" fmla="*/ 490 w 547"/>
                <a:gd name="T1" fmla="*/ 137 h 393"/>
                <a:gd name="T2" fmla="*/ 508 w 547"/>
                <a:gd name="T3" fmla="*/ 119 h 393"/>
                <a:gd name="T4" fmla="*/ 538 w 547"/>
                <a:gd name="T5" fmla="*/ 141 h 393"/>
                <a:gd name="T6" fmla="*/ 547 w 547"/>
                <a:gd name="T7" fmla="*/ 172 h 393"/>
                <a:gd name="T8" fmla="*/ 521 w 547"/>
                <a:gd name="T9" fmla="*/ 185 h 393"/>
                <a:gd name="T10" fmla="*/ 512 w 547"/>
                <a:gd name="T11" fmla="*/ 230 h 393"/>
                <a:gd name="T12" fmla="*/ 477 w 547"/>
                <a:gd name="T13" fmla="*/ 261 h 393"/>
                <a:gd name="T14" fmla="*/ 464 w 547"/>
                <a:gd name="T15" fmla="*/ 371 h 393"/>
                <a:gd name="T16" fmla="*/ 438 w 547"/>
                <a:gd name="T17" fmla="*/ 367 h 393"/>
                <a:gd name="T18" fmla="*/ 407 w 547"/>
                <a:gd name="T19" fmla="*/ 389 h 393"/>
                <a:gd name="T20" fmla="*/ 376 w 547"/>
                <a:gd name="T21" fmla="*/ 393 h 393"/>
                <a:gd name="T22" fmla="*/ 363 w 547"/>
                <a:gd name="T23" fmla="*/ 384 h 393"/>
                <a:gd name="T24" fmla="*/ 341 w 547"/>
                <a:gd name="T25" fmla="*/ 376 h 393"/>
                <a:gd name="T26" fmla="*/ 328 w 547"/>
                <a:gd name="T27" fmla="*/ 362 h 393"/>
                <a:gd name="T28" fmla="*/ 302 w 547"/>
                <a:gd name="T29" fmla="*/ 336 h 393"/>
                <a:gd name="T30" fmla="*/ 280 w 547"/>
                <a:gd name="T31" fmla="*/ 318 h 393"/>
                <a:gd name="T32" fmla="*/ 258 w 547"/>
                <a:gd name="T33" fmla="*/ 300 h 393"/>
                <a:gd name="T34" fmla="*/ 241 w 547"/>
                <a:gd name="T35" fmla="*/ 300 h 393"/>
                <a:gd name="T36" fmla="*/ 223 w 547"/>
                <a:gd name="T37" fmla="*/ 287 h 393"/>
                <a:gd name="T38" fmla="*/ 162 w 547"/>
                <a:gd name="T39" fmla="*/ 283 h 393"/>
                <a:gd name="T40" fmla="*/ 140 w 547"/>
                <a:gd name="T41" fmla="*/ 287 h 393"/>
                <a:gd name="T42" fmla="*/ 118 w 547"/>
                <a:gd name="T43" fmla="*/ 296 h 393"/>
                <a:gd name="T44" fmla="*/ 105 w 547"/>
                <a:gd name="T45" fmla="*/ 305 h 393"/>
                <a:gd name="T46" fmla="*/ 83 w 547"/>
                <a:gd name="T47" fmla="*/ 314 h 393"/>
                <a:gd name="T48" fmla="*/ 66 w 547"/>
                <a:gd name="T49" fmla="*/ 314 h 393"/>
                <a:gd name="T50" fmla="*/ 48 w 547"/>
                <a:gd name="T51" fmla="*/ 318 h 393"/>
                <a:gd name="T52" fmla="*/ 9 w 547"/>
                <a:gd name="T53" fmla="*/ 314 h 393"/>
                <a:gd name="T54" fmla="*/ 17 w 547"/>
                <a:gd name="T55" fmla="*/ 287 h 393"/>
                <a:gd name="T56" fmla="*/ 26 w 547"/>
                <a:gd name="T57" fmla="*/ 261 h 393"/>
                <a:gd name="T58" fmla="*/ 9 w 547"/>
                <a:gd name="T59" fmla="*/ 212 h 393"/>
                <a:gd name="T60" fmla="*/ 0 w 547"/>
                <a:gd name="T61" fmla="*/ 172 h 393"/>
                <a:gd name="T62" fmla="*/ 26 w 547"/>
                <a:gd name="T63" fmla="*/ 168 h 393"/>
                <a:gd name="T64" fmla="*/ 48 w 547"/>
                <a:gd name="T65" fmla="*/ 163 h 393"/>
                <a:gd name="T66" fmla="*/ 44 w 547"/>
                <a:gd name="T67" fmla="*/ 141 h 393"/>
                <a:gd name="T68" fmla="*/ 44 w 547"/>
                <a:gd name="T69" fmla="*/ 110 h 393"/>
                <a:gd name="T70" fmla="*/ 61 w 547"/>
                <a:gd name="T71" fmla="*/ 115 h 393"/>
                <a:gd name="T72" fmla="*/ 83 w 547"/>
                <a:gd name="T73" fmla="*/ 97 h 393"/>
                <a:gd name="T74" fmla="*/ 96 w 547"/>
                <a:gd name="T75" fmla="*/ 57 h 393"/>
                <a:gd name="T76" fmla="*/ 109 w 547"/>
                <a:gd name="T77" fmla="*/ 26 h 393"/>
                <a:gd name="T78" fmla="*/ 131 w 547"/>
                <a:gd name="T79" fmla="*/ 8 h 393"/>
                <a:gd name="T80" fmla="*/ 157 w 547"/>
                <a:gd name="T81" fmla="*/ 0 h 393"/>
                <a:gd name="T82" fmla="*/ 179 w 547"/>
                <a:gd name="T83" fmla="*/ 8 h 393"/>
                <a:gd name="T84" fmla="*/ 201 w 547"/>
                <a:gd name="T85" fmla="*/ 31 h 393"/>
                <a:gd name="T86" fmla="*/ 210 w 547"/>
                <a:gd name="T87" fmla="*/ 48 h 393"/>
                <a:gd name="T88" fmla="*/ 210 w 547"/>
                <a:gd name="T89" fmla="*/ 61 h 393"/>
                <a:gd name="T90" fmla="*/ 197 w 547"/>
                <a:gd name="T91" fmla="*/ 88 h 393"/>
                <a:gd name="T92" fmla="*/ 223 w 547"/>
                <a:gd name="T93" fmla="*/ 97 h 393"/>
                <a:gd name="T94" fmla="*/ 236 w 547"/>
                <a:gd name="T95" fmla="*/ 101 h 393"/>
                <a:gd name="T96" fmla="*/ 258 w 547"/>
                <a:gd name="T97" fmla="*/ 128 h 393"/>
                <a:gd name="T98" fmla="*/ 289 w 547"/>
                <a:gd name="T99" fmla="*/ 119 h 393"/>
                <a:gd name="T100" fmla="*/ 381 w 547"/>
                <a:gd name="T101" fmla="*/ 150 h 393"/>
                <a:gd name="T102" fmla="*/ 403 w 547"/>
                <a:gd name="T103" fmla="*/ 154 h 393"/>
                <a:gd name="T104" fmla="*/ 398 w 547"/>
                <a:gd name="T105" fmla="*/ 172 h 393"/>
                <a:gd name="T106" fmla="*/ 416 w 547"/>
                <a:gd name="T107" fmla="*/ 172 h 393"/>
                <a:gd name="T108" fmla="*/ 438 w 547"/>
                <a:gd name="T109" fmla="*/ 159 h 393"/>
                <a:gd name="T110" fmla="*/ 464 w 547"/>
                <a:gd name="T111" fmla="*/ 137 h 3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7" h="393">
                  <a:moveTo>
                    <a:pt x="477" y="137"/>
                  </a:moveTo>
                  <a:lnTo>
                    <a:pt x="482" y="141"/>
                  </a:lnTo>
                  <a:lnTo>
                    <a:pt x="486" y="141"/>
                  </a:lnTo>
                  <a:lnTo>
                    <a:pt x="490" y="137"/>
                  </a:lnTo>
                  <a:lnTo>
                    <a:pt x="499" y="132"/>
                  </a:lnTo>
                  <a:lnTo>
                    <a:pt x="503" y="128"/>
                  </a:lnTo>
                  <a:lnTo>
                    <a:pt x="503" y="123"/>
                  </a:lnTo>
                  <a:lnTo>
                    <a:pt x="508" y="119"/>
                  </a:lnTo>
                  <a:lnTo>
                    <a:pt x="517" y="123"/>
                  </a:lnTo>
                  <a:lnTo>
                    <a:pt x="534" y="128"/>
                  </a:lnTo>
                  <a:lnTo>
                    <a:pt x="538" y="137"/>
                  </a:lnTo>
                  <a:lnTo>
                    <a:pt x="538" y="141"/>
                  </a:lnTo>
                  <a:lnTo>
                    <a:pt x="543" y="150"/>
                  </a:lnTo>
                  <a:lnTo>
                    <a:pt x="543" y="159"/>
                  </a:lnTo>
                  <a:lnTo>
                    <a:pt x="547" y="168"/>
                  </a:lnTo>
                  <a:lnTo>
                    <a:pt x="547" y="172"/>
                  </a:lnTo>
                  <a:lnTo>
                    <a:pt x="547" y="177"/>
                  </a:lnTo>
                  <a:lnTo>
                    <a:pt x="538" y="181"/>
                  </a:lnTo>
                  <a:lnTo>
                    <a:pt x="530" y="181"/>
                  </a:lnTo>
                  <a:lnTo>
                    <a:pt x="521" y="185"/>
                  </a:lnTo>
                  <a:lnTo>
                    <a:pt x="525" y="199"/>
                  </a:lnTo>
                  <a:lnTo>
                    <a:pt x="530" y="203"/>
                  </a:lnTo>
                  <a:lnTo>
                    <a:pt x="508" y="212"/>
                  </a:lnTo>
                  <a:lnTo>
                    <a:pt x="512" y="230"/>
                  </a:lnTo>
                  <a:lnTo>
                    <a:pt x="508" y="234"/>
                  </a:lnTo>
                  <a:lnTo>
                    <a:pt x="508" y="247"/>
                  </a:lnTo>
                  <a:lnTo>
                    <a:pt x="499" y="252"/>
                  </a:lnTo>
                  <a:lnTo>
                    <a:pt x="477" y="261"/>
                  </a:lnTo>
                  <a:lnTo>
                    <a:pt x="477" y="269"/>
                  </a:lnTo>
                  <a:lnTo>
                    <a:pt x="477" y="283"/>
                  </a:lnTo>
                  <a:lnTo>
                    <a:pt x="473" y="367"/>
                  </a:lnTo>
                  <a:lnTo>
                    <a:pt x="464" y="371"/>
                  </a:lnTo>
                  <a:lnTo>
                    <a:pt x="460" y="371"/>
                  </a:lnTo>
                  <a:lnTo>
                    <a:pt x="455" y="371"/>
                  </a:lnTo>
                  <a:lnTo>
                    <a:pt x="446" y="367"/>
                  </a:lnTo>
                  <a:lnTo>
                    <a:pt x="438" y="367"/>
                  </a:lnTo>
                  <a:lnTo>
                    <a:pt x="429" y="367"/>
                  </a:lnTo>
                  <a:lnTo>
                    <a:pt x="425" y="376"/>
                  </a:lnTo>
                  <a:lnTo>
                    <a:pt x="416" y="384"/>
                  </a:lnTo>
                  <a:lnTo>
                    <a:pt x="407" y="389"/>
                  </a:lnTo>
                  <a:lnTo>
                    <a:pt x="403" y="389"/>
                  </a:lnTo>
                  <a:lnTo>
                    <a:pt x="394" y="393"/>
                  </a:lnTo>
                  <a:lnTo>
                    <a:pt x="381" y="389"/>
                  </a:lnTo>
                  <a:lnTo>
                    <a:pt x="376" y="393"/>
                  </a:lnTo>
                  <a:lnTo>
                    <a:pt x="372" y="393"/>
                  </a:lnTo>
                  <a:lnTo>
                    <a:pt x="372" y="389"/>
                  </a:lnTo>
                  <a:lnTo>
                    <a:pt x="368" y="384"/>
                  </a:lnTo>
                  <a:lnTo>
                    <a:pt x="363" y="384"/>
                  </a:lnTo>
                  <a:lnTo>
                    <a:pt x="355" y="376"/>
                  </a:lnTo>
                  <a:lnTo>
                    <a:pt x="350" y="380"/>
                  </a:lnTo>
                  <a:lnTo>
                    <a:pt x="341" y="380"/>
                  </a:lnTo>
                  <a:lnTo>
                    <a:pt x="341" y="376"/>
                  </a:lnTo>
                  <a:lnTo>
                    <a:pt x="341" y="371"/>
                  </a:lnTo>
                  <a:lnTo>
                    <a:pt x="341" y="367"/>
                  </a:lnTo>
                  <a:lnTo>
                    <a:pt x="337" y="362"/>
                  </a:lnTo>
                  <a:lnTo>
                    <a:pt x="328" y="362"/>
                  </a:lnTo>
                  <a:lnTo>
                    <a:pt x="311" y="353"/>
                  </a:lnTo>
                  <a:lnTo>
                    <a:pt x="306" y="345"/>
                  </a:lnTo>
                  <a:lnTo>
                    <a:pt x="302" y="340"/>
                  </a:lnTo>
                  <a:lnTo>
                    <a:pt x="302" y="336"/>
                  </a:lnTo>
                  <a:lnTo>
                    <a:pt x="298" y="331"/>
                  </a:lnTo>
                  <a:lnTo>
                    <a:pt x="284" y="331"/>
                  </a:lnTo>
                  <a:lnTo>
                    <a:pt x="284" y="327"/>
                  </a:lnTo>
                  <a:lnTo>
                    <a:pt x="280" y="318"/>
                  </a:lnTo>
                  <a:lnTo>
                    <a:pt x="276" y="314"/>
                  </a:lnTo>
                  <a:lnTo>
                    <a:pt x="271" y="309"/>
                  </a:lnTo>
                  <a:lnTo>
                    <a:pt x="267" y="305"/>
                  </a:lnTo>
                  <a:lnTo>
                    <a:pt x="258" y="300"/>
                  </a:lnTo>
                  <a:lnTo>
                    <a:pt x="254" y="300"/>
                  </a:lnTo>
                  <a:lnTo>
                    <a:pt x="249" y="300"/>
                  </a:lnTo>
                  <a:lnTo>
                    <a:pt x="245" y="300"/>
                  </a:lnTo>
                  <a:lnTo>
                    <a:pt x="241" y="300"/>
                  </a:lnTo>
                  <a:lnTo>
                    <a:pt x="241" y="296"/>
                  </a:lnTo>
                  <a:lnTo>
                    <a:pt x="236" y="287"/>
                  </a:lnTo>
                  <a:lnTo>
                    <a:pt x="232" y="287"/>
                  </a:lnTo>
                  <a:lnTo>
                    <a:pt x="223" y="287"/>
                  </a:lnTo>
                  <a:lnTo>
                    <a:pt x="214" y="283"/>
                  </a:lnTo>
                  <a:lnTo>
                    <a:pt x="201" y="283"/>
                  </a:lnTo>
                  <a:lnTo>
                    <a:pt x="184" y="283"/>
                  </a:lnTo>
                  <a:lnTo>
                    <a:pt x="162" y="283"/>
                  </a:lnTo>
                  <a:lnTo>
                    <a:pt x="157" y="278"/>
                  </a:lnTo>
                  <a:lnTo>
                    <a:pt x="153" y="278"/>
                  </a:lnTo>
                  <a:lnTo>
                    <a:pt x="149" y="283"/>
                  </a:lnTo>
                  <a:lnTo>
                    <a:pt x="140" y="287"/>
                  </a:lnTo>
                  <a:lnTo>
                    <a:pt x="136" y="287"/>
                  </a:lnTo>
                  <a:lnTo>
                    <a:pt x="131" y="287"/>
                  </a:lnTo>
                  <a:lnTo>
                    <a:pt x="127" y="296"/>
                  </a:lnTo>
                  <a:lnTo>
                    <a:pt x="118" y="296"/>
                  </a:lnTo>
                  <a:lnTo>
                    <a:pt x="118" y="300"/>
                  </a:lnTo>
                  <a:lnTo>
                    <a:pt x="114" y="305"/>
                  </a:lnTo>
                  <a:lnTo>
                    <a:pt x="109" y="305"/>
                  </a:lnTo>
                  <a:lnTo>
                    <a:pt x="105" y="305"/>
                  </a:lnTo>
                  <a:lnTo>
                    <a:pt x="101" y="305"/>
                  </a:lnTo>
                  <a:lnTo>
                    <a:pt x="96" y="305"/>
                  </a:lnTo>
                  <a:lnTo>
                    <a:pt x="87" y="309"/>
                  </a:lnTo>
                  <a:lnTo>
                    <a:pt x="83" y="314"/>
                  </a:lnTo>
                  <a:lnTo>
                    <a:pt x="79" y="314"/>
                  </a:lnTo>
                  <a:lnTo>
                    <a:pt x="74" y="318"/>
                  </a:lnTo>
                  <a:lnTo>
                    <a:pt x="70" y="314"/>
                  </a:lnTo>
                  <a:lnTo>
                    <a:pt x="66" y="314"/>
                  </a:lnTo>
                  <a:lnTo>
                    <a:pt x="61" y="314"/>
                  </a:lnTo>
                  <a:lnTo>
                    <a:pt x="57" y="314"/>
                  </a:lnTo>
                  <a:lnTo>
                    <a:pt x="52" y="318"/>
                  </a:lnTo>
                  <a:lnTo>
                    <a:pt x="48" y="318"/>
                  </a:lnTo>
                  <a:lnTo>
                    <a:pt x="35" y="327"/>
                  </a:lnTo>
                  <a:lnTo>
                    <a:pt x="22" y="327"/>
                  </a:lnTo>
                  <a:lnTo>
                    <a:pt x="13" y="318"/>
                  </a:lnTo>
                  <a:lnTo>
                    <a:pt x="9" y="314"/>
                  </a:lnTo>
                  <a:lnTo>
                    <a:pt x="9" y="305"/>
                  </a:lnTo>
                  <a:lnTo>
                    <a:pt x="9" y="300"/>
                  </a:lnTo>
                  <a:lnTo>
                    <a:pt x="13" y="292"/>
                  </a:lnTo>
                  <a:lnTo>
                    <a:pt x="17" y="287"/>
                  </a:lnTo>
                  <a:lnTo>
                    <a:pt x="17" y="278"/>
                  </a:lnTo>
                  <a:lnTo>
                    <a:pt x="22" y="269"/>
                  </a:lnTo>
                  <a:lnTo>
                    <a:pt x="22" y="265"/>
                  </a:lnTo>
                  <a:lnTo>
                    <a:pt x="26" y="261"/>
                  </a:lnTo>
                  <a:lnTo>
                    <a:pt x="22" y="243"/>
                  </a:lnTo>
                  <a:lnTo>
                    <a:pt x="17" y="230"/>
                  </a:lnTo>
                  <a:lnTo>
                    <a:pt x="17" y="221"/>
                  </a:lnTo>
                  <a:lnTo>
                    <a:pt x="9" y="212"/>
                  </a:lnTo>
                  <a:lnTo>
                    <a:pt x="4" y="199"/>
                  </a:lnTo>
                  <a:lnTo>
                    <a:pt x="0" y="190"/>
                  </a:lnTo>
                  <a:lnTo>
                    <a:pt x="0" y="177"/>
                  </a:lnTo>
                  <a:lnTo>
                    <a:pt x="0" y="172"/>
                  </a:lnTo>
                  <a:lnTo>
                    <a:pt x="4" y="168"/>
                  </a:lnTo>
                  <a:lnTo>
                    <a:pt x="9" y="163"/>
                  </a:lnTo>
                  <a:lnTo>
                    <a:pt x="22" y="168"/>
                  </a:lnTo>
                  <a:lnTo>
                    <a:pt x="26" y="168"/>
                  </a:lnTo>
                  <a:lnTo>
                    <a:pt x="31" y="172"/>
                  </a:lnTo>
                  <a:lnTo>
                    <a:pt x="39" y="172"/>
                  </a:lnTo>
                  <a:lnTo>
                    <a:pt x="44" y="168"/>
                  </a:lnTo>
                  <a:lnTo>
                    <a:pt x="48" y="163"/>
                  </a:lnTo>
                  <a:lnTo>
                    <a:pt x="48" y="159"/>
                  </a:lnTo>
                  <a:lnTo>
                    <a:pt x="48" y="150"/>
                  </a:lnTo>
                  <a:lnTo>
                    <a:pt x="48" y="146"/>
                  </a:lnTo>
                  <a:lnTo>
                    <a:pt x="44" y="141"/>
                  </a:lnTo>
                  <a:lnTo>
                    <a:pt x="44" y="137"/>
                  </a:lnTo>
                  <a:lnTo>
                    <a:pt x="44" y="123"/>
                  </a:lnTo>
                  <a:lnTo>
                    <a:pt x="44" y="115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10"/>
                  </a:lnTo>
                  <a:lnTo>
                    <a:pt x="57" y="110"/>
                  </a:lnTo>
                  <a:lnTo>
                    <a:pt x="61" y="115"/>
                  </a:lnTo>
                  <a:lnTo>
                    <a:pt x="70" y="115"/>
                  </a:lnTo>
                  <a:lnTo>
                    <a:pt x="79" y="106"/>
                  </a:lnTo>
                  <a:lnTo>
                    <a:pt x="83" y="106"/>
                  </a:lnTo>
                  <a:lnTo>
                    <a:pt x="83" y="97"/>
                  </a:lnTo>
                  <a:lnTo>
                    <a:pt x="83" y="88"/>
                  </a:lnTo>
                  <a:lnTo>
                    <a:pt x="87" y="75"/>
                  </a:lnTo>
                  <a:lnTo>
                    <a:pt x="92" y="66"/>
                  </a:lnTo>
                  <a:lnTo>
                    <a:pt x="96" y="57"/>
                  </a:lnTo>
                  <a:lnTo>
                    <a:pt x="101" y="53"/>
                  </a:lnTo>
                  <a:lnTo>
                    <a:pt x="101" y="48"/>
                  </a:lnTo>
                  <a:lnTo>
                    <a:pt x="109" y="35"/>
                  </a:lnTo>
                  <a:lnTo>
                    <a:pt x="109" y="26"/>
                  </a:lnTo>
                  <a:lnTo>
                    <a:pt x="118" y="17"/>
                  </a:lnTo>
                  <a:lnTo>
                    <a:pt x="122" y="13"/>
                  </a:lnTo>
                  <a:lnTo>
                    <a:pt x="127" y="8"/>
                  </a:lnTo>
                  <a:lnTo>
                    <a:pt x="131" y="8"/>
                  </a:lnTo>
                  <a:lnTo>
                    <a:pt x="140" y="4"/>
                  </a:lnTo>
                  <a:lnTo>
                    <a:pt x="153" y="4"/>
                  </a:lnTo>
                  <a:lnTo>
                    <a:pt x="157" y="4"/>
                  </a:lnTo>
                  <a:lnTo>
                    <a:pt x="157" y="0"/>
                  </a:lnTo>
                  <a:lnTo>
                    <a:pt x="166" y="4"/>
                  </a:lnTo>
                  <a:lnTo>
                    <a:pt x="171" y="4"/>
                  </a:lnTo>
                  <a:lnTo>
                    <a:pt x="175" y="4"/>
                  </a:lnTo>
                  <a:lnTo>
                    <a:pt x="179" y="8"/>
                  </a:lnTo>
                  <a:lnTo>
                    <a:pt x="184" y="17"/>
                  </a:lnTo>
                  <a:lnTo>
                    <a:pt x="188" y="26"/>
                  </a:lnTo>
                  <a:lnTo>
                    <a:pt x="193" y="26"/>
                  </a:lnTo>
                  <a:lnTo>
                    <a:pt x="201" y="31"/>
                  </a:lnTo>
                  <a:lnTo>
                    <a:pt x="210" y="31"/>
                  </a:lnTo>
                  <a:lnTo>
                    <a:pt x="210" y="35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14" y="53"/>
                  </a:lnTo>
                  <a:lnTo>
                    <a:pt x="219" y="57"/>
                  </a:lnTo>
                  <a:lnTo>
                    <a:pt x="210" y="57"/>
                  </a:lnTo>
                  <a:lnTo>
                    <a:pt x="210" y="61"/>
                  </a:lnTo>
                  <a:lnTo>
                    <a:pt x="206" y="66"/>
                  </a:lnTo>
                  <a:lnTo>
                    <a:pt x="206" y="70"/>
                  </a:lnTo>
                  <a:lnTo>
                    <a:pt x="201" y="79"/>
                  </a:lnTo>
                  <a:lnTo>
                    <a:pt x="197" y="88"/>
                  </a:lnTo>
                  <a:lnTo>
                    <a:pt x="201" y="97"/>
                  </a:lnTo>
                  <a:lnTo>
                    <a:pt x="210" y="101"/>
                  </a:lnTo>
                  <a:lnTo>
                    <a:pt x="214" y="97"/>
                  </a:lnTo>
                  <a:lnTo>
                    <a:pt x="223" y="97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6" y="97"/>
                  </a:lnTo>
                  <a:lnTo>
                    <a:pt x="236" y="101"/>
                  </a:lnTo>
                  <a:lnTo>
                    <a:pt x="236" y="106"/>
                  </a:lnTo>
                  <a:lnTo>
                    <a:pt x="245" y="115"/>
                  </a:lnTo>
                  <a:lnTo>
                    <a:pt x="249" y="119"/>
                  </a:lnTo>
                  <a:lnTo>
                    <a:pt x="258" y="128"/>
                  </a:lnTo>
                  <a:lnTo>
                    <a:pt x="267" y="123"/>
                  </a:lnTo>
                  <a:lnTo>
                    <a:pt x="271" y="123"/>
                  </a:lnTo>
                  <a:lnTo>
                    <a:pt x="280" y="119"/>
                  </a:lnTo>
                  <a:lnTo>
                    <a:pt x="289" y="119"/>
                  </a:lnTo>
                  <a:lnTo>
                    <a:pt x="298" y="137"/>
                  </a:lnTo>
                  <a:lnTo>
                    <a:pt x="302" y="150"/>
                  </a:lnTo>
                  <a:lnTo>
                    <a:pt x="368" y="128"/>
                  </a:lnTo>
                  <a:lnTo>
                    <a:pt x="381" y="150"/>
                  </a:lnTo>
                  <a:lnTo>
                    <a:pt x="385" y="159"/>
                  </a:lnTo>
                  <a:lnTo>
                    <a:pt x="390" y="159"/>
                  </a:lnTo>
                  <a:lnTo>
                    <a:pt x="394" y="154"/>
                  </a:lnTo>
                  <a:lnTo>
                    <a:pt x="403" y="154"/>
                  </a:lnTo>
                  <a:lnTo>
                    <a:pt x="407" y="154"/>
                  </a:lnTo>
                  <a:lnTo>
                    <a:pt x="407" y="159"/>
                  </a:lnTo>
                  <a:lnTo>
                    <a:pt x="403" y="163"/>
                  </a:lnTo>
                  <a:lnTo>
                    <a:pt x="398" y="172"/>
                  </a:lnTo>
                  <a:lnTo>
                    <a:pt x="403" y="177"/>
                  </a:lnTo>
                  <a:lnTo>
                    <a:pt x="407" y="177"/>
                  </a:lnTo>
                  <a:lnTo>
                    <a:pt x="416" y="177"/>
                  </a:lnTo>
                  <a:lnTo>
                    <a:pt x="416" y="172"/>
                  </a:lnTo>
                  <a:lnTo>
                    <a:pt x="425" y="172"/>
                  </a:lnTo>
                  <a:lnTo>
                    <a:pt x="429" y="172"/>
                  </a:lnTo>
                  <a:lnTo>
                    <a:pt x="433" y="172"/>
                  </a:lnTo>
                  <a:lnTo>
                    <a:pt x="438" y="159"/>
                  </a:lnTo>
                  <a:lnTo>
                    <a:pt x="446" y="154"/>
                  </a:lnTo>
                  <a:lnTo>
                    <a:pt x="451" y="150"/>
                  </a:lnTo>
                  <a:lnTo>
                    <a:pt x="460" y="146"/>
                  </a:lnTo>
                  <a:lnTo>
                    <a:pt x="464" y="137"/>
                  </a:lnTo>
                  <a:lnTo>
                    <a:pt x="468" y="137"/>
                  </a:lnTo>
                  <a:lnTo>
                    <a:pt x="477" y="137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21"/>
            <p:cNvSpPr>
              <a:spLocks/>
            </p:cNvSpPr>
            <p:nvPr/>
          </p:nvSpPr>
          <p:spPr bwMode="auto">
            <a:xfrm>
              <a:off x="1525" y="2410"/>
              <a:ext cx="438" cy="376"/>
            </a:xfrm>
            <a:custGeom>
              <a:avLst/>
              <a:gdLst>
                <a:gd name="T0" fmla="*/ 403 w 438"/>
                <a:gd name="T1" fmla="*/ 296 h 376"/>
                <a:gd name="T2" fmla="*/ 381 w 438"/>
                <a:gd name="T3" fmla="*/ 305 h 376"/>
                <a:gd name="T4" fmla="*/ 364 w 438"/>
                <a:gd name="T5" fmla="*/ 305 h 376"/>
                <a:gd name="T6" fmla="*/ 351 w 438"/>
                <a:gd name="T7" fmla="*/ 296 h 376"/>
                <a:gd name="T8" fmla="*/ 337 w 438"/>
                <a:gd name="T9" fmla="*/ 287 h 376"/>
                <a:gd name="T10" fmla="*/ 320 w 438"/>
                <a:gd name="T11" fmla="*/ 309 h 376"/>
                <a:gd name="T12" fmla="*/ 285 w 438"/>
                <a:gd name="T13" fmla="*/ 340 h 376"/>
                <a:gd name="T14" fmla="*/ 276 w 438"/>
                <a:gd name="T15" fmla="*/ 362 h 376"/>
                <a:gd name="T16" fmla="*/ 250 w 438"/>
                <a:gd name="T17" fmla="*/ 358 h 376"/>
                <a:gd name="T18" fmla="*/ 210 w 438"/>
                <a:gd name="T19" fmla="*/ 358 h 376"/>
                <a:gd name="T20" fmla="*/ 206 w 438"/>
                <a:gd name="T21" fmla="*/ 362 h 376"/>
                <a:gd name="T22" fmla="*/ 193 w 438"/>
                <a:gd name="T23" fmla="*/ 376 h 376"/>
                <a:gd name="T24" fmla="*/ 184 w 438"/>
                <a:gd name="T25" fmla="*/ 354 h 376"/>
                <a:gd name="T26" fmla="*/ 175 w 438"/>
                <a:gd name="T27" fmla="*/ 340 h 376"/>
                <a:gd name="T28" fmla="*/ 180 w 438"/>
                <a:gd name="T29" fmla="*/ 309 h 376"/>
                <a:gd name="T30" fmla="*/ 158 w 438"/>
                <a:gd name="T31" fmla="*/ 305 h 376"/>
                <a:gd name="T32" fmla="*/ 136 w 438"/>
                <a:gd name="T33" fmla="*/ 314 h 376"/>
                <a:gd name="T34" fmla="*/ 119 w 438"/>
                <a:gd name="T35" fmla="*/ 327 h 376"/>
                <a:gd name="T36" fmla="*/ 97 w 438"/>
                <a:gd name="T37" fmla="*/ 318 h 376"/>
                <a:gd name="T38" fmla="*/ 88 w 438"/>
                <a:gd name="T39" fmla="*/ 305 h 376"/>
                <a:gd name="T40" fmla="*/ 92 w 438"/>
                <a:gd name="T41" fmla="*/ 278 h 376"/>
                <a:gd name="T42" fmla="*/ 88 w 438"/>
                <a:gd name="T43" fmla="*/ 256 h 376"/>
                <a:gd name="T44" fmla="*/ 101 w 438"/>
                <a:gd name="T45" fmla="*/ 243 h 376"/>
                <a:gd name="T46" fmla="*/ 88 w 438"/>
                <a:gd name="T47" fmla="*/ 225 h 376"/>
                <a:gd name="T48" fmla="*/ 66 w 438"/>
                <a:gd name="T49" fmla="*/ 225 h 376"/>
                <a:gd name="T50" fmla="*/ 40 w 438"/>
                <a:gd name="T51" fmla="*/ 234 h 376"/>
                <a:gd name="T52" fmla="*/ 31 w 438"/>
                <a:gd name="T53" fmla="*/ 186 h 376"/>
                <a:gd name="T54" fmla="*/ 5 w 438"/>
                <a:gd name="T55" fmla="*/ 141 h 376"/>
                <a:gd name="T56" fmla="*/ 9 w 438"/>
                <a:gd name="T57" fmla="*/ 93 h 376"/>
                <a:gd name="T58" fmla="*/ 35 w 438"/>
                <a:gd name="T59" fmla="*/ 93 h 376"/>
                <a:gd name="T60" fmla="*/ 53 w 438"/>
                <a:gd name="T61" fmla="*/ 66 h 376"/>
                <a:gd name="T62" fmla="*/ 66 w 438"/>
                <a:gd name="T63" fmla="*/ 57 h 376"/>
                <a:gd name="T64" fmla="*/ 97 w 438"/>
                <a:gd name="T65" fmla="*/ 71 h 376"/>
                <a:gd name="T66" fmla="*/ 162 w 438"/>
                <a:gd name="T67" fmla="*/ 44 h 376"/>
                <a:gd name="T68" fmla="*/ 171 w 438"/>
                <a:gd name="T69" fmla="*/ 40 h 376"/>
                <a:gd name="T70" fmla="*/ 206 w 438"/>
                <a:gd name="T71" fmla="*/ 22 h 376"/>
                <a:gd name="T72" fmla="*/ 232 w 438"/>
                <a:gd name="T73" fmla="*/ 26 h 376"/>
                <a:gd name="T74" fmla="*/ 259 w 438"/>
                <a:gd name="T75" fmla="*/ 17 h 376"/>
                <a:gd name="T76" fmla="*/ 276 w 438"/>
                <a:gd name="T77" fmla="*/ 0 h 376"/>
                <a:gd name="T78" fmla="*/ 307 w 438"/>
                <a:gd name="T79" fmla="*/ 17 h 376"/>
                <a:gd name="T80" fmla="*/ 311 w 438"/>
                <a:gd name="T81" fmla="*/ 35 h 376"/>
                <a:gd name="T82" fmla="*/ 324 w 438"/>
                <a:gd name="T83" fmla="*/ 44 h 376"/>
                <a:gd name="T84" fmla="*/ 324 w 438"/>
                <a:gd name="T85" fmla="*/ 57 h 376"/>
                <a:gd name="T86" fmla="*/ 351 w 438"/>
                <a:gd name="T87" fmla="*/ 48 h 376"/>
                <a:gd name="T88" fmla="*/ 351 w 438"/>
                <a:gd name="T89" fmla="*/ 71 h 376"/>
                <a:gd name="T90" fmla="*/ 333 w 438"/>
                <a:gd name="T91" fmla="*/ 79 h 376"/>
                <a:gd name="T92" fmla="*/ 320 w 438"/>
                <a:gd name="T93" fmla="*/ 93 h 376"/>
                <a:gd name="T94" fmla="*/ 311 w 438"/>
                <a:gd name="T95" fmla="*/ 115 h 376"/>
                <a:gd name="T96" fmla="*/ 333 w 438"/>
                <a:gd name="T97" fmla="*/ 132 h 376"/>
                <a:gd name="T98" fmla="*/ 355 w 438"/>
                <a:gd name="T99" fmla="*/ 119 h 376"/>
                <a:gd name="T100" fmla="*/ 368 w 438"/>
                <a:gd name="T101" fmla="*/ 159 h 376"/>
                <a:gd name="T102" fmla="*/ 381 w 438"/>
                <a:gd name="T103" fmla="*/ 168 h 376"/>
                <a:gd name="T104" fmla="*/ 390 w 438"/>
                <a:gd name="T105" fmla="*/ 177 h 376"/>
                <a:gd name="T106" fmla="*/ 412 w 438"/>
                <a:gd name="T107" fmla="*/ 181 h 376"/>
                <a:gd name="T108" fmla="*/ 438 w 438"/>
                <a:gd name="T109" fmla="*/ 186 h 376"/>
                <a:gd name="T110" fmla="*/ 429 w 438"/>
                <a:gd name="T111" fmla="*/ 217 h 376"/>
                <a:gd name="T112" fmla="*/ 438 w 438"/>
                <a:gd name="T113" fmla="*/ 243 h 376"/>
                <a:gd name="T114" fmla="*/ 438 w 438"/>
                <a:gd name="T115" fmla="*/ 270 h 3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38" h="376">
                  <a:moveTo>
                    <a:pt x="438" y="274"/>
                  </a:moveTo>
                  <a:lnTo>
                    <a:pt x="412" y="296"/>
                  </a:lnTo>
                  <a:lnTo>
                    <a:pt x="408" y="296"/>
                  </a:lnTo>
                  <a:lnTo>
                    <a:pt x="403" y="296"/>
                  </a:lnTo>
                  <a:lnTo>
                    <a:pt x="399" y="287"/>
                  </a:lnTo>
                  <a:lnTo>
                    <a:pt x="390" y="292"/>
                  </a:lnTo>
                  <a:lnTo>
                    <a:pt x="386" y="301"/>
                  </a:lnTo>
                  <a:lnTo>
                    <a:pt x="381" y="305"/>
                  </a:lnTo>
                  <a:lnTo>
                    <a:pt x="377" y="309"/>
                  </a:lnTo>
                  <a:lnTo>
                    <a:pt x="372" y="309"/>
                  </a:lnTo>
                  <a:lnTo>
                    <a:pt x="368" y="309"/>
                  </a:lnTo>
                  <a:lnTo>
                    <a:pt x="364" y="305"/>
                  </a:lnTo>
                  <a:lnTo>
                    <a:pt x="359" y="301"/>
                  </a:lnTo>
                  <a:lnTo>
                    <a:pt x="355" y="305"/>
                  </a:lnTo>
                  <a:lnTo>
                    <a:pt x="351" y="301"/>
                  </a:lnTo>
                  <a:lnTo>
                    <a:pt x="351" y="296"/>
                  </a:lnTo>
                  <a:lnTo>
                    <a:pt x="351" y="292"/>
                  </a:lnTo>
                  <a:lnTo>
                    <a:pt x="351" y="287"/>
                  </a:lnTo>
                  <a:lnTo>
                    <a:pt x="342" y="278"/>
                  </a:lnTo>
                  <a:lnTo>
                    <a:pt x="337" y="287"/>
                  </a:lnTo>
                  <a:lnTo>
                    <a:pt x="333" y="296"/>
                  </a:lnTo>
                  <a:lnTo>
                    <a:pt x="324" y="305"/>
                  </a:lnTo>
                  <a:lnTo>
                    <a:pt x="320" y="305"/>
                  </a:lnTo>
                  <a:lnTo>
                    <a:pt x="320" y="309"/>
                  </a:lnTo>
                  <a:lnTo>
                    <a:pt x="316" y="318"/>
                  </a:lnTo>
                  <a:lnTo>
                    <a:pt x="307" y="327"/>
                  </a:lnTo>
                  <a:lnTo>
                    <a:pt x="294" y="336"/>
                  </a:lnTo>
                  <a:lnTo>
                    <a:pt x="285" y="340"/>
                  </a:lnTo>
                  <a:lnTo>
                    <a:pt x="285" y="349"/>
                  </a:lnTo>
                  <a:lnTo>
                    <a:pt x="281" y="354"/>
                  </a:lnTo>
                  <a:lnTo>
                    <a:pt x="281" y="358"/>
                  </a:lnTo>
                  <a:lnTo>
                    <a:pt x="276" y="362"/>
                  </a:lnTo>
                  <a:lnTo>
                    <a:pt x="272" y="358"/>
                  </a:lnTo>
                  <a:lnTo>
                    <a:pt x="267" y="358"/>
                  </a:lnTo>
                  <a:lnTo>
                    <a:pt x="259" y="358"/>
                  </a:lnTo>
                  <a:lnTo>
                    <a:pt x="250" y="358"/>
                  </a:lnTo>
                  <a:lnTo>
                    <a:pt x="241" y="358"/>
                  </a:lnTo>
                  <a:lnTo>
                    <a:pt x="228" y="358"/>
                  </a:lnTo>
                  <a:lnTo>
                    <a:pt x="219" y="358"/>
                  </a:lnTo>
                  <a:lnTo>
                    <a:pt x="210" y="358"/>
                  </a:lnTo>
                  <a:lnTo>
                    <a:pt x="206" y="354"/>
                  </a:lnTo>
                  <a:lnTo>
                    <a:pt x="202" y="354"/>
                  </a:lnTo>
                  <a:lnTo>
                    <a:pt x="202" y="358"/>
                  </a:lnTo>
                  <a:lnTo>
                    <a:pt x="206" y="362"/>
                  </a:lnTo>
                  <a:lnTo>
                    <a:pt x="206" y="367"/>
                  </a:lnTo>
                  <a:lnTo>
                    <a:pt x="202" y="376"/>
                  </a:lnTo>
                  <a:lnTo>
                    <a:pt x="197" y="376"/>
                  </a:lnTo>
                  <a:lnTo>
                    <a:pt x="193" y="376"/>
                  </a:lnTo>
                  <a:lnTo>
                    <a:pt x="189" y="371"/>
                  </a:lnTo>
                  <a:lnTo>
                    <a:pt x="189" y="367"/>
                  </a:lnTo>
                  <a:lnTo>
                    <a:pt x="189" y="358"/>
                  </a:lnTo>
                  <a:lnTo>
                    <a:pt x="184" y="354"/>
                  </a:lnTo>
                  <a:lnTo>
                    <a:pt x="180" y="354"/>
                  </a:lnTo>
                  <a:lnTo>
                    <a:pt x="180" y="349"/>
                  </a:lnTo>
                  <a:lnTo>
                    <a:pt x="175" y="345"/>
                  </a:lnTo>
                  <a:lnTo>
                    <a:pt x="175" y="340"/>
                  </a:lnTo>
                  <a:lnTo>
                    <a:pt x="175" y="336"/>
                  </a:lnTo>
                  <a:lnTo>
                    <a:pt x="180" y="323"/>
                  </a:lnTo>
                  <a:lnTo>
                    <a:pt x="184" y="318"/>
                  </a:lnTo>
                  <a:lnTo>
                    <a:pt x="180" y="309"/>
                  </a:lnTo>
                  <a:lnTo>
                    <a:pt x="175" y="305"/>
                  </a:lnTo>
                  <a:lnTo>
                    <a:pt x="167" y="309"/>
                  </a:lnTo>
                  <a:lnTo>
                    <a:pt x="162" y="305"/>
                  </a:lnTo>
                  <a:lnTo>
                    <a:pt x="158" y="305"/>
                  </a:lnTo>
                  <a:lnTo>
                    <a:pt x="154" y="305"/>
                  </a:lnTo>
                  <a:lnTo>
                    <a:pt x="145" y="309"/>
                  </a:lnTo>
                  <a:lnTo>
                    <a:pt x="140" y="309"/>
                  </a:lnTo>
                  <a:lnTo>
                    <a:pt x="136" y="314"/>
                  </a:lnTo>
                  <a:lnTo>
                    <a:pt x="127" y="327"/>
                  </a:lnTo>
                  <a:lnTo>
                    <a:pt x="127" y="332"/>
                  </a:lnTo>
                  <a:lnTo>
                    <a:pt x="123" y="332"/>
                  </a:lnTo>
                  <a:lnTo>
                    <a:pt x="119" y="327"/>
                  </a:lnTo>
                  <a:lnTo>
                    <a:pt x="119" y="323"/>
                  </a:lnTo>
                  <a:lnTo>
                    <a:pt x="114" y="318"/>
                  </a:lnTo>
                  <a:lnTo>
                    <a:pt x="105" y="318"/>
                  </a:lnTo>
                  <a:lnTo>
                    <a:pt x="97" y="318"/>
                  </a:lnTo>
                  <a:lnTo>
                    <a:pt x="92" y="318"/>
                  </a:lnTo>
                  <a:lnTo>
                    <a:pt x="88" y="314"/>
                  </a:lnTo>
                  <a:lnTo>
                    <a:pt x="88" y="309"/>
                  </a:lnTo>
                  <a:lnTo>
                    <a:pt x="88" y="305"/>
                  </a:lnTo>
                  <a:lnTo>
                    <a:pt x="92" y="296"/>
                  </a:lnTo>
                  <a:lnTo>
                    <a:pt x="97" y="292"/>
                  </a:lnTo>
                  <a:lnTo>
                    <a:pt x="97" y="283"/>
                  </a:lnTo>
                  <a:lnTo>
                    <a:pt x="92" y="278"/>
                  </a:lnTo>
                  <a:lnTo>
                    <a:pt x="83" y="274"/>
                  </a:lnTo>
                  <a:lnTo>
                    <a:pt x="83" y="270"/>
                  </a:lnTo>
                  <a:lnTo>
                    <a:pt x="83" y="265"/>
                  </a:lnTo>
                  <a:lnTo>
                    <a:pt x="88" y="256"/>
                  </a:lnTo>
                  <a:lnTo>
                    <a:pt x="88" y="252"/>
                  </a:lnTo>
                  <a:lnTo>
                    <a:pt x="97" y="247"/>
                  </a:lnTo>
                  <a:lnTo>
                    <a:pt x="101" y="247"/>
                  </a:lnTo>
                  <a:lnTo>
                    <a:pt x="101" y="243"/>
                  </a:lnTo>
                  <a:lnTo>
                    <a:pt x="101" y="234"/>
                  </a:lnTo>
                  <a:lnTo>
                    <a:pt x="101" y="225"/>
                  </a:lnTo>
                  <a:lnTo>
                    <a:pt x="97" y="230"/>
                  </a:lnTo>
                  <a:lnTo>
                    <a:pt x="88" y="225"/>
                  </a:lnTo>
                  <a:lnTo>
                    <a:pt x="83" y="225"/>
                  </a:lnTo>
                  <a:lnTo>
                    <a:pt x="79" y="225"/>
                  </a:lnTo>
                  <a:lnTo>
                    <a:pt x="75" y="225"/>
                  </a:lnTo>
                  <a:lnTo>
                    <a:pt x="66" y="225"/>
                  </a:lnTo>
                  <a:lnTo>
                    <a:pt x="57" y="230"/>
                  </a:lnTo>
                  <a:lnTo>
                    <a:pt x="48" y="234"/>
                  </a:lnTo>
                  <a:lnTo>
                    <a:pt x="44" y="239"/>
                  </a:lnTo>
                  <a:lnTo>
                    <a:pt x="40" y="234"/>
                  </a:lnTo>
                  <a:lnTo>
                    <a:pt x="31" y="230"/>
                  </a:lnTo>
                  <a:lnTo>
                    <a:pt x="27" y="225"/>
                  </a:lnTo>
                  <a:lnTo>
                    <a:pt x="31" y="194"/>
                  </a:lnTo>
                  <a:lnTo>
                    <a:pt x="31" y="186"/>
                  </a:lnTo>
                  <a:lnTo>
                    <a:pt x="18" y="186"/>
                  </a:lnTo>
                  <a:lnTo>
                    <a:pt x="22" y="146"/>
                  </a:lnTo>
                  <a:lnTo>
                    <a:pt x="13" y="141"/>
                  </a:lnTo>
                  <a:lnTo>
                    <a:pt x="5" y="141"/>
                  </a:lnTo>
                  <a:lnTo>
                    <a:pt x="9" y="110"/>
                  </a:lnTo>
                  <a:lnTo>
                    <a:pt x="0" y="110"/>
                  </a:lnTo>
                  <a:lnTo>
                    <a:pt x="5" y="97"/>
                  </a:lnTo>
                  <a:lnTo>
                    <a:pt x="9" y="93"/>
                  </a:lnTo>
                  <a:lnTo>
                    <a:pt x="13" y="88"/>
                  </a:lnTo>
                  <a:lnTo>
                    <a:pt x="22" y="93"/>
                  </a:lnTo>
                  <a:lnTo>
                    <a:pt x="31" y="93"/>
                  </a:lnTo>
                  <a:lnTo>
                    <a:pt x="35" y="93"/>
                  </a:lnTo>
                  <a:lnTo>
                    <a:pt x="53" y="84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53" y="66"/>
                  </a:lnTo>
                  <a:lnTo>
                    <a:pt x="53" y="62"/>
                  </a:lnTo>
                  <a:lnTo>
                    <a:pt x="57" y="57"/>
                  </a:lnTo>
                  <a:lnTo>
                    <a:pt x="62" y="53"/>
                  </a:lnTo>
                  <a:lnTo>
                    <a:pt x="66" y="57"/>
                  </a:lnTo>
                  <a:lnTo>
                    <a:pt x="75" y="62"/>
                  </a:lnTo>
                  <a:lnTo>
                    <a:pt x="83" y="66"/>
                  </a:lnTo>
                  <a:lnTo>
                    <a:pt x="88" y="75"/>
                  </a:lnTo>
                  <a:lnTo>
                    <a:pt x="97" y="71"/>
                  </a:lnTo>
                  <a:lnTo>
                    <a:pt x="119" y="53"/>
                  </a:lnTo>
                  <a:lnTo>
                    <a:pt x="136" y="57"/>
                  </a:lnTo>
                  <a:lnTo>
                    <a:pt x="154" y="53"/>
                  </a:lnTo>
                  <a:lnTo>
                    <a:pt x="162" y="44"/>
                  </a:lnTo>
                  <a:lnTo>
                    <a:pt x="162" y="57"/>
                  </a:lnTo>
                  <a:lnTo>
                    <a:pt x="171" y="57"/>
                  </a:lnTo>
                  <a:lnTo>
                    <a:pt x="171" y="44"/>
                  </a:lnTo>
                  <a:lnTo>
                    <a:pt x="171" y="40"/>
                  </a:lnTo>
                  <a:lnTo>
                    <a:pt x="171" y="26"/>
                  </a:lnTo>
                  <a:lnTo>
                    <a:pt x="180" y="22"/>
                  </a:lnTo>
                  <a:lnTo>
                    <a:pt x="193" y="22"/>
                  </a:lnTo>
                  <a:lnTo>
                    <a:pt x="206" y="22"/>
                  </a:lnTo>
                  <a:lnTo>
                    <a:pt x="215" y="26"/>
                  </a:lnTo>
                  <a:lnTo>
                    <a:pt x="219" y="35"/>
                  </a:lnTo>
                  <a:lnTo>
                    <a:pt x="224" y="31"/>
                  </a:lnTo>
                  <a:lnTo>
                    <a:pt x="232" y="26"/>
                  </a:lnTo>
                  <a:lnTo>
                    <a:pt x="237" y="22"/>
                  </a:lnTo>
                  <a:lnTo>
                    <a:pt x="246" y="22"/>
                  </a:lnTo>
                  <a:lnTo>
                    <a:pt x="250" y="22"/>
                  </a:lnTo>
                  <a:lnTo>
                    <a:pt x="259" y="17"/>
                  </a:lnTo>
                  <a:lnTo>
                    <a:pt x="263" y="13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5" y="0"/>
                  </a:lnTo>
                  <a:lnTo>
                    <a:pt x="294" y="0"/>
                  </a:lnTo>
                  <a:lnTo>
                    <a:pt x="302" y="4"/>
                  </a:lnTo>
                  <a:lnTo>
                    <a:pt x="307" y="17"/>
                  </a:lnTo>
                  <a:lnTo>
                    <a:pt x="311" y="17"/>
                  </a:lnTo>
                  <a:lnTo>
                    <a:pt x="311" y="22"/>
                  </a:lnTo>
                  <a:lnTo>
                    <a:pt x="320" y="31"/>
                  </a:lnTo>
                  <a:lnTo>
                    <a:pt x="311" y="35"/>
                  </a:lnTo>
                  <a:lnTo>
                    <a:pt x="311" y="40"/>
                  </a:lnTo>
                  <a:lnTo>
                    <a:pt x="316" y="40"/>
                  </a:lnTo>
                  <a:lnTo>
                    <a:pt x="320" y="40"/>
                  </a:lnTo>
                  <a:lnTo>
                    <a:pt x="324" y="44"/>
                  </a:lnTo>
                  <a:lnTo>
                    <a:pt x="320" y="48"/>
                  </a:lnTo>
                  <a:lnTo>
                    <a:pt x="320" y="53"/>
                  </a:lnTo>
                  <a:lnTo>
                    <a:pt x="320" y="57"/>
                  </a:lnTo>
                  <a:lnTo>
                    <a:pt x="324" y="57"/>
                  </a:lnTo>
                  <a:lnTo>
                    <a:pt x="329" y="53"/>
                  </a:lnTo>
                  <a:lnTo>
                    <a:pt x="337" y="53"/>
                  </a:lnTo>
                  <a:lnTo>
                    <a:pt x="342" y="48"/>
                  </a:lnTo>
                  <a:lnTo>
                    <a:pt x="351" y="48"/>
                  </a:lnTo>
                  <a:lnTo>
                    <a:pt x="355" y="48"/>
                  </a:lnTo>
                  <a:lnTo>
                    <a:pt x="355" y="53"/>
                  </a:lnTo>
                  <a:lnTo>
                    <a:pt x="355" y="62"/>
                  </a:lnTo>
                  <a:lnTo>
                    <a:pt x="351" y="71"/>
                  </a:lnTo>
                  <a:lnTo>
                    <a:pt x="351" y="75"/>
                  </a:lnTo>
                  <a:lnTo>
                    <a:pt x="342" y="79"/>
                  </a:lnTo>
                  <a:lnTo>
                    <a:pt x="337" y="79"/>
                  </a:lnTo>
                  <a:lnTo>
                    <a:pt x="333" y="79"/>
                  </a:lnTo>
                  <a:lnTo>
                    <a:pt x="329" y="79"/>
                  </a:lnTo>
                  <a:lnTo>
                    <a:pt x="324" y="84"/>
                  </a:lnTo>
                  <a:lnTo>
                    <a:pt x="320" y="84"/>
                  </a:lnTo>
                  <a:lnTo>
                    <a:pt x="320" y="93"/>
                  </a:lnTo>
                  <a:lnTo>
                    <a:pt x="311" y="97"/>
                  </a:lnTo>
                  <a:lnTo>
                    <a:pt x="307" y="106"/>
                  </a:lnTo>
                  <a:lnTo>
                    <a:pt x="307" y="110"/>
                  </a:lnTo>
                  <a:lnTo>
                    <a:pt x="311" y="115"/>
                  </a:lnTo>
                  <a:lnTo>
                    <a:pt x="320" y="119"/>
                  </a:lnTo>
                  <a:lnTo>
                    <a:pt x="324" y="128"/>
                  </a:lnTo>
                  <a:lnTo>
                    <a:pt x="329" y="128"/>
                  </a:lnTo>
                  <a:lnTo>
                    <a:pt x="333" y="132"/>
                  </a:lnTo>
                  <a:lnTo>
                    <a:pt x="337" y="128"/>
                  </a:lnTo>
                  <a:lnTo>
                    <a:pt x="346" y="124"/>
                  </a:lnTo>
                  <a:lnTo>
                    <a:pt x="351" y="119"/>
                  </a:lnTo>
                  <a:lnTo>
                    <a:pt x="355" y="119"/>
                  </a:lnTo>
                  <a:lnTo>
                    <a:pt x="359" y="132"/>
                  </a:lnTo>
                  <a:lnTo>
                    <a:pt x="364" y="146"/>
                  </a:lnTo>
                  <a:lnTo>
                    <a:pt x="364" y="155"/>
                  </a:lnTo>
                  <a:lnTo>
                    <a:pt x="368" y="159"/>
                  </a:lnTo>
                  <a:lnTo>
                    <a:pt x="377" y="163"/>
                  </a:lnTo>
                  <a:lnTo>
                    <a:pt x="377" y="168"/>
                  </a:lnTo>
                  <a:lnTo>
                    <a:pt x="381" y="172"/>
                  </a:lnTo>
                  <a:lnTo>
                    <a:pt x="381" y="168"/>
                  </a:lnTo>
                  <a:lnTo>
                    <a:pt x="386" y="168"/>
                  </a:lnTo>
                  <a:lnTo>
                    <a:pt x="390" y="168"/>
                  </a:lnTo>
                  <a:lnTo>
                    <a:pt x="394" y="172"/>
                  </a:lnTo>
                  <a:lnTo>
                    <a:pt x="390" y="177"/>
                  </a:lnTo>
                  <a:lnTo>
                    <a:pt x="394" y="181"/>
                  </a:lnTo>
                  <a:lnTo>
                    <a:pt x="399" y="186"/>
                  </a:lnTo>
                  <a:lnTo>
                    <a:pt x="403" y="181"/>
                  </a:lnTo>
                  <a:lnTo>
                    <a:pt x="412" y="181"/>
                  </a:lnTo>
                  <a:lnTo>
                    <a:pt x="416" y="181"/>
                  </a:lnTo>
                  <a:lnTo>
                    <a:pt x="421" y="181"/>
                  </a:lnTo>
                  <a:lnTo>
                    <a:pt x="429" y="181"/>
                  </a:lnTo>
                  <a:lnTo>
                    <a:pt x="438" y="186"/>
                  </a:lnTo>
                  <a:lnTo>
                    <a:pt x="438" y="190"/>
                  </a:lnTo>
                  <a:lnTo>
                    <a:pt x="438" y="203"/>
                  </a:lnTo>
                  <a:lnTo>
                    <a:pt x="434" y="208"/>
                  </a:lnTo>
                  <a:lnTo>
                    <a:pt x="429" y="217"/>
                  </a:lnTo>
                  <a:lnTo>
                    <a:pt x="429" y="221"/>
                  </a:lnTo>
                  <a:lnTo>
                    <a:pt x="425" y="225"/>
                  </a:lnTo>
                  <a:lnTo>
                    <a:pt x="434" y="234"/>
                  </a:lnTo>
                  <a:lnTo>
                    <a:pt x="438" y="243"/>
                  </a:lnTo>
                  <a:lnTo>
                    <a:pt x="438" y="252"/>
                  </a:lnTo>
                  <a:lnTo>
                    <a:pt x="438" y="256"/>
                  </a:lnTo>
                  <a:lnTo>
                    <a:pt x="438" y="265"/>
                  </a:lnTo>
                  <a:lnTo>
                    <a:pt x="438" y="270"/>
                  </a:lnTo>
                  <a:lnTo>
                    <a:pt x="438" y="274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22"/>
            <p:cNvSpPr>
              <a:spLocks/>
            </p:cNvSpPr>
            <p:nvPr/>
          </p:nvSpPr>
          <p:spPr bwMode="auto">
            <a:xfrm>
              <a:off x="1639" y="2684"/>
              <a:ext cx="434" cy="398"/>
            </a:xfrm>
            <a:custGeom>
              <a:avLst/>
              <a:gdLst>
                <a:gd name="T0" fmla="*/ 342 w 434"/>
                <a:gd name="T1" fmla="*/ 4 h 398"/>
                <a:gd name="T2" fmla="*/ 346 w 434"/>
                <a:gd name="T3" fmla="*/ 31 h 398"/>
                <a:gd name="T4" fmla="*/ 342 w 434"/>
                <a:gd name="T5" fmla="*/ 62 h 398"/>
                <a:gd name="T6" fmla="*/ 346 w 434"/>
                <a:gd name="T7" fmla="*/ 102 h 398"/>
                <a:gd name="T8" fmla="*/ 337 w 434"/>
                <a:gd name="T9" fmla="*/ 124 h 398"/>
                <a:gd name="T10" fmla="*/ 346 w 434"/>
                <a:gd name="T11" fmla="*/ 133 h 398"/>
                <a:gd name="T12" fmla="*/ 364 w 434"/>
                <a:gd name="T13" fmla="*/ 128 h 398"/>
                <a:gd name="T14" fmla="*/ 381 w 434"/>
                <a:gd name="T15" fmla="*/ 137 h 398"/>
                <a:gd name="T16" fmla="*/ 394 w 434"/>
                <a:gd name="T17" fmla="*/ 150 h 398"/>
                <a:gd name="T18" fmla="*/ 394 w 434"/>
                <a:gd name="T19" fmla="*/ 173 h 398"/>
                <a:gd name="T20" fmla="*/ 425 w 434"/>
                <a:gd name="T21" fmla="*/ 190 h 398"/>
                <a:gd name="T22" fmla="*/ 416 w 434"/>
                <a:gd name="T23" fmla="*/ 208 h 398"/>
                <a:gd name="T24" fmla="*/ 390 w 434"/>
                <a:gd name="T25" fmla="*/ 212 h 398"/>
                <a:gd name="T26" fmla="*/ 381 w 434"/>
                <a:gd name="T27" fmla="*/ 239 h 398"/>
                <a:gd name="T28" fmla="*/ 372 w 434"/>
                <a:gd name="T29" fmla="*/ 270 h 398"/>
                <a:gd name="T30" fmla="*/ 359 w 434"/>
                <a:gd name="T31" fmla="*/ 283 h 398"/>
                <a:gd name="T32" fmla="*/ 324 w 434"/>
                <a:gd name="T33" fmla="*/ 279 h 398"/>
                <a:gd name="T34" fmla="*/ 302 w 434"/>
                <a:gd name="T35" fmla="*/ 310 h 398"/>
                <a:gd name="T36" fmla="*/ 272 w 434"/>
                <a:gd name="T37" fmla="*/ 327 h 398"/>
                <a:gd name="T38" fmla="*/ 241 w 434"/>
                <a:gd name="T39" fmla="*/ 336 h 398"/>
                <a:gd name="T40" fmla="*/ 215 w 434"/>
                <a:gd name="T41" fmla="*/ 336 h 398"/>
                <a:gd name="T42" fmla="*/ 202 w 434"/>
                <a:gd name="T43" fmla="*/ 349 h 398"/>
                <a:gd name="T44" fmla="*/ 180 w 434"/>
                <a:gd name="T45" fmla="*/ 336 h 398"/>
                <a:gd name="T46" fmla="*/ 158 w 434"/>
                <a:gd name="T47" fmla="*/ 336 h 398"/>
                <a:gd name="T48" fmla="*/ 171 w 434"/>
                <a:gd name="T49" fmla="*/ 367 h 398"/>
                <a:gd name="T50" fmla="*/ 158 w 434"/>
                <a:gd name="T51" fmla="*/ 376 h 398"/>
                <a:gd name="T52" fmla="*/ 140 w 434"/>
                <a:gd name="T53" fmla="*/ 354 h 398"/>
                <a:gd name="T54" fmla="*/ 114 w 434"/>
                <a:gd name="T55" fmla="*/ 363 h 398"/>
                <a:gd name="T56" fmla="*/ 83 w 434"/>
                <a:gd name="T57" fmla="*/ 363 h 398"/>
                <a:gd name="T58" fmla="*/ 40 w 434"/>
                <a:gd name="T59" fmla="*/ 398 h 398"/>
                <a:gd name="T60" fmla="*/ 31 w 434"/>
                <a:gd name="T61" fmla="*/ 354 h 398"/>
                <a:gd name="T62" fmla="*/ 53 w 434"/>
                <a:gd name="T63" fmla="*/ 323 h 398"/>
                <a:gd name="T64" fmla="*/ 70 w 434"/>
                <a:gd name="T65" fmla="*/ 310 h 398"/>
                <a:gd name="T66" fmla="*/ 61 w 434"/>
                <a:gd name="T67" fmla="*/ 279 h 398"/>
                <a:gd name="T68" fmla="*/ 26 w 434"/>
                <a:gd name="T69" fmla="*/ 265 h 398"/>
                <a:gd name="T70" fmla="*/ 9 w 434"/>
                <a:gd name="T71" fmla="*/ 283 h 398"/>
                <a:gd name="T72" fmla="*/ 9 w 434"/>
                <a:gd name="T73" fmla="*/ 261 h 398"/>
                <a:gd name="T74" fmla="*/ 9 w 434"/>
                <a:gd name="T75" fmla="*/ 243 h 398"/>
                <a:gd name="T76" fmla="*/ 0 w 434"/>
                <a:gd name="T77" fmla="*/ 221 h 398"/>
                <a:gd name="T78" fmla="*/ 9 w 434"/>
                <a:gd name="T79" fmla="*/ 199 h 398"/>
                <a:gd name="T80" fmla="*/ 13 w 434"/>
                <a:gd name="T81" fmla="*/ 168 h 398"/>
                <a:gd name="T82" fmla="*/ 13 w 434"/>
                <a:gd name="T83" fmla="*/ 146 h 398"/>
                <a:gd name="T84" fmla="*/ 5 w 434"/>
                <a:gd name="T85" fmla="*/ 124 h 398"/>
                <a:gd name="T86" fmla="*/ 26 w 434"/>
                <a:gd name="T87" fmla="*/ 115 h 398"/>
                <a:gd name="T88" fmla="*/ 26 w 434"/>
                <a:gd name="T89" fmla="*/ 142 h 398"/>
                <a:gd name="T90" fmla="*/ 48 w 434"/>
                <a:gd name="T91" fmla="*/ 150 h 398"/>
                <a:gd name="T92" fmla="*/ 44 w 434"/>
                <a:gd name="T93" fmla="*/ 106 h 398"/>
                <a:gd name="T94" fmla="*/ 61 w 434"/>
                <a:gd name="T95" fmla="*/ 88 h 398"/>
                <a:gd name="T96" fmla="*/ 75 w 434"/>
                <a:gd name="T97" fmla="*/ 84 h 398"/>
                <a:gd name="T98" fmla="*/ 83 w 434"/>
                <a:gd name="T99" fmla="*/ 102 h 398"/>
                <a:gd name="T100" fmla="*/ 88 w 434"/>
                <a:gd name="T101" fmla="*/ 84 h 398"/>
                <a:gd name="T102" fmla="*/ 105 w 434"/>
                <a:gd name="T103" fmla="*/ 84 h 398"/>
                <a:gd name="T104" fmla="*/ 145 w 434"/>
                <a:gd name="T105" fmla="*/ 84 h 398"/>
                <a:gd name="T106" fmla="*/ 167 w 434"/>
                <a:gd name="T107" fmla="*/ 84 h 398"/>
                <a:gd name="T108" fmla="*/ 180 w 434"/>
                <a:gd name="T109" fmla="*/ 62 h 398"/>
                <a:gd name="T110" fmla="*/ 206 w 434"/>
                <a:gd name="T111" fmla="*/ 31 h 398"/>
                <a:gd name="T112" fmla="*/ 228 w 434"/>
                <a:gd name="T113" fmla="*/ 4 h 398"/>
                <a:gd name="T114" fmla="*/ 237 w 434"/>
                <a:gd name="T115" fmla="*/ 27 h 398"/>
                <a:gd name="T116" fmla="*/ 254 w 434"/>
                <a:gd name="T117" fmla="*/ 35 h 398"/>
                <a:gd name="T118" fmla="*/ 272 w 434"/>
                <a:gd name="T119" fmla="*/ 27 h 398"/>
                <a:gd name="T120" fmla="*/ 294 w 434"/>
                <a:gd name="T121" fmla="*/ 22 h 3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4" h="398">
                  <a:moveTo>
                    <a:pt x="324" y="0"/>
                  </a:moveTo>
                  <a:lnTo>
                    <a:pt x="329" y="0"/>
                  </a:lnTo>
                  <a:lnTo>
                    <a:pt x="333" y="4"/>
                  </a:lnTo>
                  <a:lnTo>
                    <a:pt x="342" y="4"/>
                  </a:lnTo>
                  <a:lnTo>
                    <a:pt x="346" y="13"/>
                  </a:lnTo>
                  <a:lnTo>
                    <a:pt x="346" y="18"/>
                  </a:lnTo>
                  <a:lnTo>
                    <a:pt x="346" y="27"/>
                  </a:lnTo>
                  <a:lnTo>
                    <a:pt x="346" y="31"/>
                  </a:lnTo>
                  <a:lnTo>
                    <a:pt x="342" y="35"/>
                  </a:lnTo>
                  <a:lnTo>
                    <a:pt x="342" y="44"/>
                  </a:lnTo>
                  <a:lnTo>
                    <a:pt x="342" y="53"/>
                  </a:lnTo>
                  <a:lnTo>
                    <a:pt x="342" y="62"/>
                  </a:lnTo>
                  <a:lnTo>
                    <a:pt x="346" y="71"/>
                  </a:lnTo>
                  <a:lnTo>
                    <a:pt x="346" y="80"/>
                  </a:lnTo>
                  <a:lnTo>
                    <a:pt x="346" y="93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6" y="115"/>
                  </a:lnTo>
                  <a:lnTo>
                    <a:pt x="342" y="119"/>
                  </a:lnTo>
                  <a:lnTo>
                    <a:pt x="337" y="124"/>
                  </a:lnTo>
                  <a:lnTo>
                    <a:pt x="337" y="128"/>
                  </a:lnTo>
                  <a:lnTo>
                    <a:pt x="337" y="133"/>
                  </a:lnTo>
                  <a:lnTo>
                    <a:pt x="342" y="133"/>
                  </a:lnTo>
                  <a:lnTo>
                    <a:pt x="346" y="133"/>
                  </a:lnTo>
                  <a:lnTo>
                    <a:pt x="350" y="128"/>
                  </a:lnTo>
                  <a:lnTo>
                    <a:pt x="355" y="128"/>
                  </a:lnTo>
                  <a:lnTo>
                    <a:pt x="359" y="124"/>
                  </a:lnTo>
                  <a:lnTo>
                    <a:pt x="364" y="128"/>
                  </a:lnTo>
                  <a:lnTo>
                    <a:pt x="372" y="128"/>
                  </a:lnTo>
                  <a:lnTo>
                    <a:pt x="377" y="128"/>
                  </a:lnTo>
                  <a:lnTo>
                    <a:pt x="381" y="133"/>
                  </a:lnTo>
                  <a:lnTo>
                    <a:pt x="381" y="137"/>
                  </a:lnTo>
                  <a:lnTo>
                    <a:pt x="381" y="142"/>
                  </a:lnTo>
                  <a:lnTo>
                    <a:pt x="385" y="142"/>
                  </a:lnTo>
                  <a:lnTo>
                    <a:pt x="390" y="146"/>
                  </a:lnTo>
                  <a:lnTo>
                    <a:pt x="394" y="150"/>
                  </a:lnTo>
                  <a:lnTo>
                    <a:pt x="394" y="155"/>
                  </a:lnTo>
                  <a:lnTo>
                    <a:pt x="394" y="159"/>
                  </a:lnTo>
                  <a:lnTo>
                    <a:pt x="394" y="168"/>
                  </a:lnTo>
                  <a:lnTo>
                    <a:pt x="394" y="173"/>
                  </a:lnTo>
                  <a:lnTo>
                    <a:pt x="394" y="177"/>
                  </a:lnTo>
                  <a:lnTo>
                    <a:pt x="407" y="181"/>
                  </a:lnTo>
                  <a:lnTo>
                    <a:pt x="416" y="186"/>
                  </a:lnTo>
                  <a:lnTo>
                    <a:pt x="425" y="190"/>
                  </a:lnTo>
                  <a:lnTo>
                    <a:pt x="434" y="186"/>
                  </a:lnTo>
                  <a:lnTo>
                    <a:pt x="429" y="203"/>
                  </a:lnTo>
                  <a:lnTo>
                    <a:pt x="421" y="208"/>
                  </a:lnTo>
                  <a:lnTo>
                    <a:pt x="416" y="208"/>
                  </a:lnTo>
                  <a:lnTo>
                    <a:pt x="407" y="208"/>
                  </a:lnTo>
                  <a:lnTo>
                    <a:pt x="399" y="203"/>
                  </a:lnTo>
                  <a:lnTo>
                    <a:pt x="394" y="203"/>
                  </a:lnTo>
                  <a:lnTo>
                    <a:pt x="390" y="212"/>
                  </a:lnTo>
                  <a:lnTo>
                    <a:pt x="385" y="221"/>
                  </a:lnTo>
                  <a:lnTo>
                    <a:pt x="385" y="226"/>
                  </a:lnTo>
                  <a:lnTo>
                    <a:pt x="381" y="230"/>
                  </a:lnTo>
                  <a:lnTo>
                    <a:pt x="381" y="239"/>
                  </a:lnTo>
                  <a:lnTo>
                    <a:pt x="385" y="243"/>
                  </a:lnTo>
                  <a:lnTo>
                    <a:pt x="381" y="252"/>
                  </a:lnTo>
                  <a:lnTo>
                    <a:pt x="377" y="257"/>
                  </a:lnTo>
                  <a:lnTo>
                    <a:pt x="372" y="270"/>
                  </a:lnTo>
                  <a:lnTo>
                    <a:pt x="372" y="274"/>
                  </a:lnTo>
                  <a:lnTo>
                    <a:pt x="368" y="283"/>
                  </a:lnTo>
                  <a:lnTo>
                    <a:pt x="364" y="283"/>
                  </a:lnTo>
                  <a:lnTo>
                    <a:pt x="359" y="283"/>
                  </a:lnTo>
                  <a:lnTo>
                    <a:pt x="350" y="279"/>
                  </a:lnTo>
                  <a:lnTo>
                    <a:pt x="342" y="274"/>
                  </a:lnTo>
                  <a:lnTo>
                    <a:pt x="337" y="279"/>
                  </a:lnTo>
                  <a:lnTo>
                    <a:pt x="324" y="279"/>
                  </a:lnTo>
                  <a:lnTo>
                    <a:pt x="324" y="283"/>
                  </a:lnTo>
                  <a:lnTo>
                    <a:pt x="315" y="292"/>
                  </a:lnTo>
                  <a:lnTo>
                    <a:pt x="307" y="301"/>
                  </a:lnTo>
                  <a:lnTo>
                    <a:pt x="302" y="310"/>
                  </a:lnTo>
                  <a:lnTo>
                    <a:pt x="294" y="323"/>
                  </a:lnTo>
                  <a:lnTo>
                    <a:pt x="285" y="323"/>
                  </a:lnTo>
                  <a:lnTo>
                    <a:pt x="276" y="323"/>
                  </a:lnTo>
                  <a:lnTo>
                    <a:pt x="272" y="327"/>
                  </a:lnTo>
                  <a:lnTo>
                    <a:pt x="263" y="332"/>
                  </a:lnTo>
                  <a:lnTo>
                    <a:pt x="258" y="332"/>
                  </a:lnTo>
                  <a:lnTo>
                    <a:pt x="250" y="336"/>
                  </a:lnTo>
                  <a:lnTo>
                    <a:pt x="241" y="336"/>
                  </a:lnTo>
                  <a:lnTo>
                    <a:pt x="232" y="336"/>
                  </a:lnTo>
                  <a:lnTo>
                    <a:pt x="223" y="341"/>
                  </a:lnTo>
                  <a:lnTo>
                    <a:pt x="219" y="336"/>
                  </a:lnTo>
                  <a:lnTo>
                    <a:pt x="215" y="336"/>
                  </a:lnTo>
                  <a:lnTo>
                    <a:pt x="210" y="336"/>
                  </a:lnTo>
                  <a:lnTo>
                    <a:pt x="206" y="341"/>
                  </a:lnTo>
                  <a:lnTo>
                    <a:pt x="206" y="349"/>
                  </a:lnTo>
                  <a:lnTo>
                    <a:pt x="202" y="349"/>
                  </a:lnTo>
                  <a:lnTo>
                    <a:pt x="193" y="349"/>
                  </a:lnTo>
                  <a:lnTo>
                    <a:pt x="188" y="349"/>
                  </a:lnTo>
                  <a:lnTo>
                    <a:pt x="184" y="341"/>
                  </a:lnTo>
                  <a:lnTo>
                    <a:pt x="180" y="336"/>
                  </a:lnTo>
                  <a:lnTo>
                    <a:pt x="175" y="332"/>
                  </a:lnTo>
                  <a:lnTo>
                    <a:pt x="167" y="332"/>
                  </a:lnTo>
                  <a:lnTo>
                    <a:pt x="162" y="332"/>
                  </a:lnTo>
                  <a:lnTo>
                    <a:pt x="158" y="336"/>
                  </a:lnTo>
                  <a:lnTo>
                    <a:pt x="153" y="345"/>
                  </a:lnTo>
                  <a:lnTo>
                    <a:pt x="158" y="349"/>
                  </a:lnTo>
                  <a:lnTo>
                    <a:pt x="167" y="358"/>
                  </a:lnTo>
                  <a:lnTo>
                    <a:pt x="171" y="367"/>
                  </a:lnTo>
                  <a:lnTo>
                    <a:pt x="171" y="372"/>
                  </a:lnTo>
                  <a:lnTo>
                    <a:pt x="167" y="376"/>
                  </a:lnTo>
                  <a:lnTo>
                    <a:pt x="162" y="376"/>
                  </a:lnTo>
                  <a:lnTo>
                    <a:pt x="158" y="376"/>
                  </a:lnTo>
                  <a:lnTo>
                    <a:pt x="153" y="372"/>
                  </a:lnTo>
                  <a:lnTo>
                    <a:pt x="149" y="367"/>
                  </a:lnTo>
                  <a:lnTo>
                    <a:pt x="145" y="358"/>
                  </a:lnTo>
                  <a:lnTo>
                    <a:pt x="140" y="354"/>
                  </a:lnTo>
                  <a:lnTo>
                    <a:pt x="132" y="358"/>
                  </a:lnTo>
                  <a:lnTo>
                    <a:pt x="127" y="358"/>
                  </a:lnTo>
                  <a:lnTo>
                    <a:pt x="123" y="363"/>
                  </a:lnTo>
                  <a:lnTo>
                    <a:pt x="114" y="363"/>
                  </a:lnTo>
                  <a:lnTo>
                    <a:pt x="110" y="358"/>
                  </a:lnTo>
                  <a:lnTo>
                    <a:pt x="96" y="358"/>
                  </a:lnTo>
                  <a:lnTo>
                    <a:pt x="92" y="358"/>
                  </a:lnTo>
                  <a:lnTo>
                    <a:pt x="83" y="363"/>
                  </a:lnTo>
                  <a:lnTo>
                    <a:pt x="79" y="367"/>
                  </a:lnTo>
                  <a:lnTo>
                    <a:pt x="75" y="376"/>
                  </a:lnTo>
                  <a:lnTo>
                    <a:pt x="70" y="385"/>
                  </a:lnTo>
                  <a:lnTo>
                    <a:pt x="40" y="398"/>
                  </a:lnTo>
                  <a:lnTo>
                    <a:pt x="31" y="389"/>
                  </a:lnTo>
                  <a:lnTo>
                    <a:pt x="31" y="376"/>
                  </a:lnTo>
                  <a:lnTo>
                    <a:pt x="35" y="372"/>
                  </a:lnTo>
                  <a:lnTo>
                    <a:pt x="31" y="354"/>
                  </a:lnTo>
                  <a:lnTo>
                    <a:pt x="53" y="345"/>
                  </a:lnTo>
                  <a:lnTo>
                    <a:pt x="48" y="341"/>
                  </a:lnTo>
                  <a:lnTo>
                    <a:pt x="44" y="327"/>
                  </a:lnTo>
                  <a:lnTo>
                    <a:pt x="53" y="323"/>
                  </a:lnTo>
                  <a:lnTo>
                    <a:pt x="61" y="323"/>
                  </a:lnTo>
                  <a:lnTo>
                    <a:pt x="70" y="319"/>
                  </a:lnTo>
                  <a:lnTo>
                    <a:pt x="70" y="314"/>
                  </a:lnTo>
                  <a:lnTo>
                    <a:pt x="70" y="310"/>
                  </a:lnTo>
                  <a:lnTo>
                    <a:pt x="66" y="301"/>
                  </a:lnTo>
                  <a:lnTo>
                    <a:pt x="66" y="292"/>
                  </a:lnTo>
                  <a:lnTo>
                    <a:pt x="61" y="283"/>
                  </a:lnTo>
                  <a:lnTo>
                    <a:pt x="61" y="279"/>
                  </a:lnTo>
                  <a:lnTo>
                    <a:pt x="57" y="270"/>
                  </a:lnTo>
                  <a:lnTo>
                    <a:pt x="40" y="265"/>
                  </a:lnTo>
                  <a:lnTo>
                    <a:pt x="31" y="261"/>
                  </a:lnTo>
                  <a:lnTo>
                    <a:pt x="26" y="265"/>
                  </a:lnTo>
                  <a:lnTo>
                    <a:pt x="26" y="270"/>
                  </a:lnTo>
                  <a:lnTo>
                    <a:pt x="22" y="274"/>
                  </a:lnTo>
                  <a:lnTo>
                    <a:pt x="13" y="279"/>
                  </a:lnTo>
                  <a:lnTo>
                    <a:pt x="9" y="283"/>
                  </a:lnTo>
                  <a:lnTo>
                    <a:pt x="5" y="283"/>
                  </a:lnTo>
                  <a:lnTo>
                    <a:pt x="0" y="279"/>
                  </a:lnTo>
                  <a:lnTo>
                    <a:pt x="5" y="265"/>
                  </a:lnTo>
                  <a:lnTo>
                    <a:pt x="9" y="261"/>
                  </a:lnTo>
                  <a:lnTo>
                    <a:pt x="13" y="252"/>
                  </a:lnTo>
                  <a:lnTo>
                    <a:pt x="13" y="248"/>
                  </a:lnTo>
                  <a:lnTo>
                    <a:pt x="13" y="243"/>
                  </a:lnTo>
                  <a:lnTo>
                    <a:pt x="9" y="243"/>
                  </a:lnTo>
                  <a:lnTo>
                    <a:pt x="5" y="239"/>
                  </a:lnTo>
                  <a:lnTo>
                    <a:pt x="5" y="234"/>
                  </a:lnTo>
                  <a:lnTo>
                    <a:pt x="0" y="230"/>
                  </a:lnTo>
                  <a:lnTo>
                    <a:pt x="0" y="221"/>
                  </a:lnTo>
                  <a:lnTo>
                    <a:pt x="5" y="217"/>
                  </a:lnTo>
                  <a:lnTo>
                    <a:pt x="5" y="212"/>
                  </a:lnTo>
                  <a:lnTo>
                    <a:pt x="9" y="203"/>
                  </a:lnTo>
                  <a:lnTo>
                    <a:pt x="9" y="199"/>
                  </a:lnTo>
                  <a:lnTo>
                    <a:pt x="9" y="186"/>
                  </a:lnTo>
                  <a:lnTo>
                    <a:pt x="9" y="181"/>
                  </a:lnTo>
                  <a:lnTo>
                    <a:pt x="9" y="173"/>
                  </a:lnTo>
                  <a:lnTo>
                    <a:pt x="13" y="168"/>
                  </a:lnTo>
                  <a:lnTo>
                    <a:pt x="18" y="164"/>
                  </a:lnTo>
                  <a:lnTo>
                    <a:pt x="18" y="159"/>
                  </a:lnTo>
                  <a:lnTo>
                    <a:pt x="18" y="150"/>
                  </a:lnTo>
                  <a:lnTo>
                    <a:pt x="13" y="146"/>
                  </a:lnTo>
                  <a:lnTo>
                    <a:pt x="9" y="146"/>
                  </a:lnTo>
                  <a:lnTo>
                    <a:pt x="5" y="137"/>
                  </a:lnTo>
                  <a:lnTo>
                    <a:pt x="5" y="133"/>
                  </a:lnTo>
                  <a:lnTo>
                    <a:pt x="5" y="124"/>
                  </a:lnTo>
                  <a:lnTo>
                    <a:pt x="9" y="119"/>
                  </a:lnTo>
                  <a:lnTo>
                    <a:pt x="18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26" y="124"/>
                  </a:lnTo>
                  <a:lnTo>
                    <a:pt x="26" y="133"/>
                  </a:lnTo>
                  <a:lnTo>
                    <a:pt x="26" y="142"/>
                  </a:lnTo>
                  <a:lnTo>
                    <a:pt x="31" y="146"/>
                  </a:lnTo>
                  <a:lnTo>
                    <a:pt x="35" y="150"/>
                  </a:lnTo>
                  <a:lnTo>
                    <a:pt x="44" y="155"/>
                  </a:lnTo>
                  <a:lnTo>
                    <a:pt x="48" y="150"/>
                  </a:lnTo>
                  <a:lnTo>
                    <a:pt x="48" y="142"/>
                  </a:lnTo>
                  <a:lnTo>
                    <a:pt x="44" y="128"/>
                  </a:lnTo>
                  <a:lnTo>
                    <a:pt x="44" y="119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53" y="93"/>
                  </a:lnTo>
                  <a:lnTo>
                    <a:pt x="57" y="84"/>
                  </a:lnTo>
                  <a:lnTo>
                    <a:pt x="61" y="88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70" y="80"/>
                  </a:lnTo>
                  <a:lnTo>
                    <a:pt x="75" y="84"/>
                  </a:lnTo>
                  <a:lnTo>
                    <a:pt x="75" y="93"/>
                  </a:lnTo>
                  <a:lnTo>
                    <a:pt x="75" y="97"/>
                  </a:lnTo>
                  <a:lnTo>
                    <a:pt x="79" y="102"/>
                  </a:lnTo>
                  <a:lnTo>
                    <a:pt x="83" y="102"/>
                  </a:lnTo>
                  <a:lnTo>
                    <a:pt x="88" y="102"/>
                  </a:lnTo>
                  <a:lnTo>
                    <a:pt x="92" y="93"/>
                  </a:lnTo>
                  <a:lnTo>
                    <a:pt x="92" y="88"/>
                  </a:lnTo>
                  <a:lnTo>
                    <a:pt x="88" y="84"/>
                  </a:lnTo>
                  <a:lnTo>
                    <a:pt x="88" y="80"/>
                  </a:lnTo>
                  <a:lnTo>
                    <a:pt x="92" y="80"/>
                  </a:lnTo>
                  <a:lnTo>
                    <a:pt x="96" y="84"/>
                  </a:lnTo>
                  <a:lnTo>
                    <a:pt x="105" y="84"/>
                  </a:lnTo>
                  <a:lnTo>
                    <a:pt x="114" y="84"/>
                  </a:lnTo>
                  <a:lnTo>
                    <a:pt x="127" y="84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53" y="84"/>
                  </a:lnTo>
                  <a:lnTo>
                    <a:pt x="158" y="84"/>
                  </a:lnTo>
                  <a:lnTo>
                    <a:pt x="162" y="88"/>
                  </a:lnTo>
                  <a:lnTo>
                    <a:pt x="167" y="84"/>
                  </a:lnTo>
                  <a:lnTo>
                    <a:pt x="167" y="80"/>
                  </a:lnTo>
                  <a:lnTo>
                    <a:pt x="171" y="75"/>
                  </a:lnTo>
                  <a:lnTo>
                    <a:pt x="171" y="66"/>
                  </a:lnTo>
                  <a:lnTo>
                    <a:pt x="180" y="62"/>
                  </a:lnTo>
                  <a:lnTo>
                    <a:pt x="193" y="53"/>
                  </a:lnTo>
                  <a:lnTo>
                    <a:pt x="202" y="44"/>
                  </a:lnTo>
                  <a:lnTo>
                    <a:pt x="206" y="35"/>
                  </a:lnTo>
                  <a:lnTo>
                    <a:pt x="206" y="31"/>
                  </a:lnTo>
                  <a:lnTo>
                    <a:pt x="210" y="31"/>
                  </a:lnTo>
                  <a:lnTo>
                    <a:pt x="219" y="22"/>
                  </a:lnTo>
                  <a:lnTo>
                    <a:pt x="223" y="13"/>
                  </a:lnTo>
                  <a:lnTo>
                    <a:pt x="228" y="4"/>
                  </a:lnTo>
                  <a:lnTo>
                    <a:pt x="237" y="13"/>
                  </a:lnTo>
                  <a:lnTo>
                    <a:pt x="237" y="18"/>
                  </a:lnTo>
                  <a:lnTo>
                    <a:pt x="237" y="22"/>
                  </a:lnTo>
                  <a:lnTo>
                    <a:pt x="237" y="27"/>
                  </a:lnTo>
                  <a:lnTo>
                    <a:pt x="241" y="31"/>
                  </a:lnTo>
                  <a:lnTo>
                    <a:pt x="245" y="27"/>
                  </a:lnTo>
                  <a:lnTo>
                    <a:pt x="250" y="31"/>
                  </a:lnTo>
                  <a:lnTo>
                    <a:pt x="254" y="35"/>
                  </a:lnTo>
                  <a:lnTo>
                    <a:pt x="258" y="35"/>
                  </a:lnTo>
                  <a:lnTo>
                    <a:pt x="263" y="35"/>
                  </a:lnTo>
                  <a:lnTo>
                    <a:pt x="267" y="31"/>
                  </a:lnTo>
                  <a:lnTo>
                    <a:pt x="272" y="27"/>
                  </a:lnTo>
                  <a:lnTo>
                    <a:pt x="276" y="18"/>
                  </a:lnTo>
                  <a:lnTo>
                    <a:pt x="285" y="13"/>
                  </a:lnTo>
                  <a:lnTo>
                    <a:pt x="289" y="22"/>
                  </a:lnTo>
                  <a:lnTo>
                    <a:pt x="294" y="22"/>
                  </a:lnTo>
                  <a:lnTo>
                    <a:pt x="298" y="2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BAE6E5">
                <a:alpha val="3922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23"/>
            <p:cNvSpPr>
              <a:spLocks/>
            </p:cNvSpPr>
            <p:nvPr/>
          </p:nvSpPr>
          <p:spPr bwMode="auto">
            <a:xfrm>
              <a:off x="1797" y="3679"/>
              <a:ext cx="179" cy="182"/>
            </a:xfrm>
            <a:custGeom>
              <a:avLst/>
              <a:gdLst>
                <a:gd name="T0" fmla="*/ 140 w 179"/>
                <a:gd name="T1" fmla="*/ 53 h 182"/>
                <a:gd name="T2" fmla="*/ 175 w 179"/>
                <a:gd name="T3" fmla="*/ 98 h 182"/>
                <a:gd name="T4" fmla="*/ 179 w 179"/>
                <a:gd name="T5" fmla="*/ 173 h 182"/>
                <a:gd name="T6" fmla="*/ 153 w 179"/>
                <a:gd name="T7" fmla="*/ 173 h 182"/>
                <a:gd name="T8" fmla="*/ 105 w 179"/>
                <a:gd name="T9" fmla="*/ 177 h 182"/>
                <a:gd name="T10" fmla="*/ 17 w 179"/>
                <a:gd name="T11" fmla="*/ 182 h 182"/>
                <a:gd name="T12" fmla="*/ 17 w 179"/>
                <a:gd name="T13" fmla="*/ 173 h 182"/>
                <a:gd name="T14" fmla="*/ 17 w 179"/>
                <a:gd name="T15" fmla="*/ 164 h 182"/>
                <a:gd name="T16" fmla="*/ 0 w 179"/>
                <a:gd name="T17" fmla="*/ 160 h 182"/>
                <a:gd name="T18" fmla="*/ 0 w 179"/>
                <a:gd name="T19" fmla="*/ 155 h 182"/>
                <a:gd name="T20" fmla="*/ 17 w 179"/>
                <a:gd name="T21" fmla="*/ 160 h 182"/>
                <a:gd name="T22" fmla="*/ 17 w 179"/>
                <a:gd name="T23" fmla="*/ 89 h 182"/>
                <a:gd name="T24" fmla="*/ 35 w 179"/>
                <a:gd name="T25" fmla="*/ 71 h 182"/>
                <a:gd name="T26" fmla="*/ 52 w 179"/>
                <a:gd name="T27" fmla="*/ 71 h 182"/>
                <a:gd name="T28" fmla="*/ 52 w 179"/>
                <a:gd name="T29" fmla="*/ 67 h 182"/>
                <a:gd name="T30" fmla="*/ 57 w 179"/>
                <a:gd name="T31" fmla="*/ 62 h 182"/>
                <a:gd name="T32" fmla="*/ 61 w 179"/>
                <a:gd name="T33" fmla="*/ 53 h 182"/>
                <a:gd name="T34" fmla="*/ 61 w 179"/>
                <a:gd name="T35" fmla="*/ 49 h 182"/>
                <a:gd name="T36" fmla="*/ 61 w 179"/>
                <a:gd name="T37" fmla="*/ 45 h 182"/>
                <a:gd name="T38" fmla="*/ 65 w 179"/>
                <a:gd name="T39" fmla="*/ 45 h 182"/>
                <a:gd name="T40" fmla="*/ 61 w 179"/>
                <a:gd name="T41" fmla="*/ 40 h 182"/>
                <a:gd name="T42" fmla="*/ 65 w 179"/>
                <a:gd name="T43" fmla="*/ 40 h 182"/>
                <a:gd name="T44" fmla="*/ 65 w 179"/>
                <a:gd name="T45" fmla="*/ 36 h 182"/>
                <a:gd name="T46" fmla="*/ 61 w 179"/>
                <a:gd name="T47" fmla="*/ 27 h 182"/>
                <a:gd name="T48" fmla="*/ 61 w 179"/>
                <a:gd name="T49" fmla="*/ 22 h 182"/>
                <a:gd name="T50" fmla="*/ 65 w 179"/>
                <a:gd name="T51" fmla="*/ 0 h 182"/>
                <a:gd name="T52" fmla="*/ 70 w 179"/>
                <a:gd name="T53" fmla="*/ 5 h 182"/>
                <a:gd name="T54" fmla="*/ 79 w 179"/>
                <a:gd name="T55" fmla="*/ 5 h 182"/>
                <a:gd name="T56" fmla="*/ 87 w 179"/>
                <a:gd name="T57" fmla="*/ 9 h 182"/>
                <a:gd name="T58" fmla="*/ 96 w 179"/>
                <a:gd name="T59" fmla="*/ 14 h 182"/>
                <a:gd name="T60" fmla="*/ 92 w 179"/>
                <a:gd name="T61" fmla="*/ 22 h 182"/>
                <a:gd name="T62" fmla="*/ 109 w 179"/>
                <a:gd name="T63" fmla="*/ 27 h 182"/>
                <a:gd name="T64" fmla="*/ 114 w 179"/>
                <a:gd name="T65" fmla="*/ 31 h 182"/>
                <a:gd name="T66" fmla="*/ 118 w 179"/>
                <a:gd name="T67" fmla="*/ 31 h 182"/>
                <a:gd name="T68" fmla="*/ 122 w 179"/>
                <a:gd name="T69" fmla="*/ 36 h 182"/>
                <a:gd name="T70" fmla="*/ 127 w 179"/>
                <a:gd name="T71" fmla="*/ 36 h 182"/>
                <a:gd name="T72" fmla="*/ 131 w 179"/>
                <a:gd name="T73" fmla="*/ 40 h 182"/>
                <a:gd name="T74" fmla="*/ 140 w 179"/>
                <a:gd name="T75" fmla="*/ 53 h 1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9" h="182">
                  <a:moveTo>
                    <a:pt x="140" y="53"/>
                  </a:moveTo>
                  <a:lnTo>
                    <a:pt x="175" y="98"/>
                  </a:lnTo>
                  <a:lnTo>
                    <a:pt x="179" y="173"/>
                  </a:lnTo>
                  <a:lnTo>
                    <a:pt x="153" y="173"/>
                  </a:lnTo>
                  <a:lnTo>
                    <a:pt x="105" y="177"/>
                  </a:lnTo>
                  <a:lnTo>
                    <a:pt x="17" y="182"/>
                  </a:lnTo>
                  <a:lnTo>
                    <a:pt x="17" y="173"/>
                  </a:lnTo>
                  <a:lnTo>
                    <a:pt x="17" y="164"/>
                  </a:lnTo>
                  <a:lnTo>
                    <a:pt x="0" y="160"/>
                  </a:lnTo>
                  <a:lnTo>
                    <a:pt x="0" y="155"/>
                  </a:lnTo>
                  <a:lnTo>
                    <a:pt x="17" y="160"/>
                  </a:lnTo>
                  <a:lnTo>
                    <a:pt x="17" y="89"/>
                  </a:lnTo>
                  <a:lnTo>
                    <a:pt x="35" y="71"/>
                  </a:lnTo>
                  <a:lnTo>
                    <a:pt x="52" y="71"/>
                  </a:lnTo>
                  <a:lnTo>
                    <a:pt x="52" y="67"/>
                  </a:lnTo>
                  <a:lnTo>
                    <a:pt x="57" y="62"/>
                  </a:lnTo>
                  <a:lnTo>
                    <a:pt x="61" y="53"/>
                  </a:lnTo>
                  <a:lnTo>
                    <a:pt x="61" y="49"/>
                  </a:lnTo>
                  <a:lnTo>
                    <a:pt x="61" y="45"/>
                  </a:lnTo>
                  <a:lnTo>
                    <a:pt x="65" y="45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65" y="36"/>
                  </a:lnTo>
                  <a:lnTo>
                    <a:pt x="61" y="27"/>
                  </a:lnTo>
                  <a:lnTo>
                    <a:pt x="61" y="22"/>
                  </a:lnTo>
                  <a:lnTo>
                    <a:pt x="65" y="0"/>
                  </a:lnTo>
                  <a:lnTo>
                    <a:pt x="70" y="5"/>
                  </a:lnTo>
                  <a:lnTo>
                    <a:pt x="79" y="5"/>
                  </a:lnTo>
                  <a:lnTo>
                    <a:pt x="87" y="9"/>
                  </a:lnTo>
                  <a:lnTo>
                    <a:pt x="96" y="14"/>
                  </a:lnTo>
                  <a:lnTo>
                    <a:pt x="92" y="22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1"/>
                  </a:lnTo>
                  <a:lnTo>
                    <a:pt x="122" y="36"/>
                  </a:lnTo>
                  <a:lnTo>
                    <a:pt x="127" y="36"/>
                  </a:lnTo>
                  <a:lnTo>
                    <a:pt x="131" y="40"/>
                  </a:lnTo>
                  <a:lnTo>
                    <a:pt x="140" y="53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1" name="Group 4"/>
          <p:cNvGrpSpPr>
            <a:grpSpLocks noChangeAspect="1"/>
          </p:cNvGrpSpPr>
          <p:nvPr/>
        </p:nvGrpSpPr>
        <p:grpSpPr bwMode="auto">
          <a:xfrm>
            <a:off x="5101280" y="722298"/>
            <a:ext cx="6854032" cy="6038735"/>
            <a:chOff x="2007" y="380"/>
            <a:chExt cx="3608" cy="3858"/>
          </a:xfrm>
        </p:grpSpPr>
        <p:sp>
          <p:nvSpPr>
            <p:cNvPr id="142" name="Freeform 5"/>
            <p:cNvSpPr>
              <a:spLocks/>
            </p:cNvSpPr>
            <p:nvPr/>
          </p:nvSpPr>
          <p:spPr bwMode="auto">
            <a:xfrm>
              <a:off x="2007" y="621"/>
              <a:ext cx="1922" cy="3014"/>
            </a:xfrm>
            <a:custGeom>
              <a:avLst/>
              <a:gdLst>
                <a:gd name="T0" fmla="*/ 1871 w 1922"/>
                <a:gd name="T1" fmla="*/ 113 h 3014"/>
                <a:gd name="T2" fmla="*/ 1797 w 1922"/>
                <a:gd name="T3" fmla="*/ 181 h 3014"/>
                <a:gd name="T4" fmla="*/ 1718 w 1922"/>
                <a:gd name="T5" fmla="*/ 213 h 3014"/>
                <a:gd name="T6" fmla="*/ 1695 w 1922"/>
                <a:gd name="T7" fmla="*/ 285 h 3014"/>
                <a:gd name="T8" fmla="*/ 1606 w 1922"/>
                <a:gd name="T9" fmla="*/ 367 h 3014"/>
                <a:gd name="T10" fmla="*/ 1481 w 1922"/>
                <a:gd name="T11" fmla="*/ 430 h 3014"/>
                <a:gd name="T12" fmla="*/ 1351 w 1922"/>
                <a:gd name="T13" fmla="*/ 458 h 3014"/>
                <a:gd name="T14" fmla="*/ 1249 w 1922"/>
                <a:gd name="T15" fmla="*/ 408 h 3014"/>
                <a:gd name="T16" fmla="*/ 1193 w 1922"/>
                <a:gd name="T17" fmla="*/ 340 h 3014"/>
                <a:gd name="T18" fmla="*/ 1137 w 1922"/>
                <a:gd name="T19" fmla="*/ 299 h 3014"/>
                <a:gd name="T20" fmla="*/ 1133 w 1922"/>
                <a:gd name="T21" fmla="*/ 272 h 3014"/>
                <a:gd name="T22" fmla="*/ 1086 w 1922"/>
                <a:gd name="T23" fmla="*/ 317 h 3014"/>
                <a:gd name="T24" fmla="*/ 1017 w 1922"/>
                <a:gd name="T25" fmla="*/ 394 h 3014"/>
                <a:gd name="T26" fmla="*/ 1003 w 1922"/>
                <a:gd name="T27" fmla="*/ 476 h 3014"/>
                <a:gd name="T28" fmla="*/ 891 w 1922"/>
                <a:gd name="T29" fmla="*/ 639 h 3014"/>
                <a:gd name="T30" fmla="*/ 891 w 1922"/>
                <a:gd name="T31" fmla="*/ 870 h 3014"/>
                <a:gd name="T32" fmla="*/ 975 w 1922"/>
                <a:gd name="T33" fmla="*/ 1029 h 3014"/>
                <a:gd name="T34" fmla="*/ 975 w 1922"/>
                <a:gd name="T35" fmla="*/ 1106 h 3014"/>
                <a:gd name="T36" fmla="*/ 924 w 1922"/>
                <a:gd name="T37" fmla="*/ 1056 h 3014"/>
                <a:gd name="T38" fmla="*/ 840 w 1922"/>
                <a:gd name="T39" fmla="*/ 1088 h 3014"/>
                <a:gd name="T40" fmla="*/ 729 w 1922"/>
                <a:gd name="T41" fmla="*/ 1110 h 3014"/>
                <a:gd name="T42" fmla="*/ 710 w 1922"/>
                <a:gd name="T43" fmla="*/ 1278 h 3014"/>
                <a:gd name="T44" fmla="*/ 752 w 1922"/>
                <a:gd name="T45" fmla="*/ 1301 h 3014"/>
                <a:gd name="T46" fmla="*/ 715 w 1922"/>
                <a:gd name="T47" fmla="*/ 1423 h 3014"/>
                <a:gd name="T48" fmla="*/ 589 w 1922"/>
                <a:gd name="T49" fmla="*/ 1477 h 3014"/>
                <a:gd name="T50" fmla="*/ 576 w 1922"/>
                <a:gd name="T51" fmla="*/ 1505 h 3014"/>
                <a:gd name="T52" fmla="*/ 571 w 1922"/>
                <a:gd name="T53" fmla="*/ 1545 h 3014"/>
                <a:gd name="T54" fmla="*/ 645 w 1922"/>
                <a:gd name="T55" fmla="*/ 1632 h 3014"/>
                <a:gd name="T56" fmla="*/ 641 w 1922"/>
                <a:gd name="T57" fmla="*/ 1686 h 3014"/>
                <a:gd name="T58" fmla="*/ 641 w 1922"/>
                <a:gd name="T59" fmla="*/ 1736 h 3014"/>
                <a:gd name="T60" fmla="*/ 668 w 1922"/>
                <a:gd name="T61" fmla="*/ 1749 h 3014"/>
                <a:gd name="T62" fmla="*/ 696 w 1922"/>
                <a:gd name="T63" fmla="*/ 1754 h 3014"/>
                <a:gd name="T64" fmla="*/ 743 w 1922"/>
                <a:gd name="T65" fmla="*/ 1745 h 3014"/>
                <a:gd name="T66" fmla="*/ 757 w 1922"/>
                <a:gd name="T67" fmla="*/ 1799 h 3014"/>
                <a:gd name="T68" fmla="*/ 668 w 1922"/>
                <a:gd name="T69" fmla="*/ 1831 h 3014"/>
                <a:gd name="T70" fmla="*/ 631 w 1922"/>
                <a:gd name="T71" fmla="*/ 1849 h 3014"/>
                <a:gd name="T72" fmla="*/ 603 w 1922"/>
                <a:gd name="T73" fmla="*/ 1908 h 3014"/>
                <a:gd name="T74" fmla="*/ 585 w 1922"/>
                <a:gd name="T75" fmla="*/ 1985 h 3014"/>
                <a:gd name="T76" fmla="*/ 520 w 1922"/>
                <a:gd name="T77" fmla="*/ 2040 h 3014"/>
                <a:gd name="T78" fmla="*/ 497 w 1922"/>
                <a:gd name="T79" fmla="*/ 2021 h 3014"/>
                <a:gd name="T80" fmla="*/ 473 w 1922"/>
                <a:gd name="T81" fmla="*/ 2076 h 3014"/>
                <a:gd name="T82" fmla="*/ 432 w 1922"/>
                <a:gd name="T83" fmla="*/ 2130 h 3014"/>
                <a:gd name="T84" fmla="*/ 385 w 1922"/>
                <a:gd name="T85" fmla="*/ 2185 h 3014"/>
                <a:gd name="T86" fmla="*/ 311 w 1922"/>
                <a:gd name="T87" fmla="*/ 2212 h 3014"/>
                <a:gd name="T88" fmla="*/ 278 w 1922"/>
                <a:gd name="T89" fmla="*/ 2293 h 3014"/>
                <a:gd name="T90" fmla="*/ 241 w 1922"/>
                <a:gd name="T91" fmla="*/ 2330 h 3014"/>
                <a:gd name="T92" fmla="*/ 209 w 1922"/>
                <a:gd name="T93" fmla="*/ 2352 h 3014"/>
                <a:gd name="T94" fmla="*/ 223 w 1922"/>
                <a:gd name="T95" fmla="*/ 2452 h 3014"/>
                <a:gd name="T96" fmla="*/ 241 w 1922"/>
                <a:gd name="T97" fmla="*/ 2529 h 3014"/>
                <a:gd name="T98" fmla="*/ 190 w 1922"/>
                <a:gd name="T99" fmla="*/ 2570 h 3014"/>
                <a:gd name="T100" fmla="*/ 148 w 1922"/>
                <a:gd name="T101" fmla="*/ 2661 h 3014"/>
                <a:gd name="T102" fmla="*/ 125 w 1922"/>
                <a:gd name="T103" fmla="*/ 2665 h 3014"/>
                <a:gd name="T104" fmla="*/ 74 w 1922"/>
                <a:gd name="T105" fmla="*/ 2729 h 3014"/>
                <a:gd name="T106" fmla="*/ 51 w 1922"/>
                <a:gd name="T107" fmla="*/ 2801 h 3014"/>
                <a:gd name="T108" fmla="*/ 9 w 1922"/>
                <a:gd name="T109" fmla="*/ 2856 h 3014"/>
                <a:gd name="T110" fmla="*/ 14 w 1922"/>
                <a:gd name="T111" fmla="*/ 2919 h 3014"/>
                <a:gd name="T112" fmla="*/ 88 w 1922"/>
                <a:gd name="T113" fmla="*/ 2919 h 3014"/>
                <a:gd name="T114" fmla="*/ 134 w 1922"/>
                <a:gd name="T115" fmla="*/ 2928 h 3014"/>
                <a:gd name="T116" fmla="*/ 130 w 1922"/>
                <a:gd name="T117" fmla="*/ 2973 h 3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22" h="3014">
                  <a:moveTo>
                    <a:pt x="1922" y="0"/>
                  </a:moveTo>
                  <a:lnTo>
                    <a:pt x="1922" y="18"/>
                  </a:lnTo>
                  <a:lnTo>
                    <a:pt x="1922" y="27"/>
                  </a:lnTo>
                  <a:lnTo>
                    <a:pt x="1913" y="36"/>
                  </a:lnTo>
                  <a:lnTo>
                    <a:pt x="1904" y="45"/>
                  </a:lnTo>
                  <a:lnTo>
                    <a:pt x="1904" y="68"/>
                  </a:lnTo>
                  <a:lnTo>
                    <a:pt x="1899" y="81"/>
                  </a:lnTo>
                  <a:lnTo>
                    <a:pt x="1890" y="90"/>
                  </a:lnTo>
                  <a:lnTo>
                    <a:pt x="1876" y="104"/>
                  </a:lnTo>
                  <a:lnTo>
                    <a:pt x="1871" y="113"/>
                  </a:lnTo>
                  <a:lnTo>
                    <a:pt x="1867" y="122"/>
                  </a:lnTo>
                  <a:lnTo>
                    <a:pt x="1862" y="140"/>
                  </a:lnTo>
                  <a:lnTo>
                    <a:pt x="1862" y="158"/>
                  </a:lnTo>
                  <a:lnTo>
                    <a:pt x="1857" y="163"/>
                  </a:lnTo>
                  <a:lnTo>
                    <a:pt x="1853" y="176"/>
                  </a:lnTo>
                  <a:lnTo>
                    <a:pt x="1839" y="181"/>
                  </a:lnTo>
                  <a:lnTo>
                    <a:pt x="1834" y="181"/>
                  </a:lnTo>
                  <a:lnTo>
                    <a:pt x="1825" y="181"/>
                  </a:lnTo>
                  <a:lnTo>
                    <a:pt x="1811" y="172"/>
                  </a:lnTo>
                  <a:lnTo>
                    <a:pt x="1797" y="181"/>
                  </a:lnTo>
                  <a:lnTo>
                    <a:pt x="1792" y="181"/>
                  </a:lnTo>
                  <a:lnTo>
                    <a:pt x="1778" y="176"/>
                  </a:lnTo>
                  <a:lnTo>
                    <a:pt x="1774" y="176"/>
                  </a:lnTo>
                  <a:lnTo>
                    <a:pt x="1764" y="176"/>
                  </a:lnTo>
                  <a:lnTo>
                    <a:pt x="1755" y="181"/>
                  </a:lnTo>
                  <a:lnTo>
                    <a:pt x="1750" y="186"/>
                  </a:lnTo>
                  <a:lnTo>
                    <a:pt x="1746" y="195"/>
                  </a:lnTo>
                  <a:lnTo>
                    <a:pt x="1736" y="204"/>
                  </a:lnTo>
                  <a:lnTo>
                    <a:pt x="1727" y="213"/>
                  </a:lnTo>
                  <a:lnTo>
                    <a:pt x="1718" y="213"/>
                  </a:lnTo>
                  <a:lnTo>
                    <a:pt x="1709" y="213"/>
                  </a:lnTo>
                  <a:lnTo>
                    <a:pt x="1709" y="217"/>
                  </a:lnTo>
                  <a:lnTo>
                    <a:pt x="1713" y="226"/>
                  </a:lnTo>
                  <a:lnTo>
                    <a:pt x="1718" y="231"/>
                  </a:lnTo>
                  <a:lnTo>
                    <a:pt x="1713" y="235"/>
                  </a:lnTo>
                  <a:lnTo>
                    <a:pt x="1704" y="240"/>
                  </a:lnTo>
                  <a:lnTo>
                    <a:pt x="1709" y="263"/>
                  </a:lnTo>
                  <a:lnTo>
                    <a:pt x="1704" y="272"/>
                  </a:lnTo>
                  <a:lnTo>
                    <a:pt x="1699" y="276"/>
                  </a:lnTo>
                  <a:lnTo>
                    <a:pt x="1695" y="285"/>
                  </a:lnTo>
                  <a:lnTo>
                    <a:pt x="1681" y="294"/>
                  </a:lnTo>
                  <a:lnTo>
                    <a:pt x="1681" y="308"/>
                  </a:lnTo>
                  <a:lnTo>
                    <a:pt x="1662" y="317"/>
                  </a:lnTo>
                  <a:lnTo>
                    <a:pt x="1648" y="326"/>
                  </a:lnTo>
                  <a:lnTo>
                    <a:pt x="1644" y="340"/>
                  </a:lnTo>
                  <a:lnTo>
                    <a:pt x="1639" y="344"/>
                  </a:lnTo>
                  <a:lnTo>
                    <a:pt x="1634" y="349"/>
                  </a:lnTo>
                  <a:lnTo>
                    <a:pt x="1625" y="353"/>
                  </a:lnTo>
                  <a:lnTo>
                    <a:pt x="1611" y="358"/>
                  </a:lnTo>
                  <a:lnTo>
                    <a:pt x="1606" y="367"/>
                  </a:lnTo>
                  <a:lnTo>
                    <a:pt x="1597" y="371"/>
                  </a:lnTo>
                  <a:lnTo>
                    <a:pt x="1565" y="367"/>
                  </a:lnTo>
                  <a:lnTo>
                    <a:pt x="1555" y="362"/>
                  </a:lnTo>
                  <a:lnTo>
                    <a:pt x="1555" y="371"/>
                  </a:lnTo>
                  <a:lnTo>
                    <a:pt x="1546" y="394"/>
                  </a:lnTo>
                  <a:lnTo>
                    <a:pt x="1537" y="403"/>
                  </a:lnTo>
                  <a:lnTo>
                    <a:pt x="1523" y="408"/>
                  </a:lnTo>
                  <a:lnTo>
                    <a:pt x="1504" y="412"/>
                  </a:lnTo>
                  <a:lnTo>
                    <a:pt x="1495" y="417"/>
                  </a:lnTo>
                  <a:lnTo>
                    <a:pt x="1481" y="430"/>
                  </a:lnTo>
                  <a:lnTo>
                    <a:pt x="1467" y="435"/>
                  </a:lnTo>
                  <a:lnTo>
                    <a:pt x="1449" y="439"/>
                  </a:lnTo>
                  <a:lnTo>
                    <a:pt x="1430" y="444"/>
                  </a:lnTo>
                  <a:lnTo>
                    <a:pt x="1425" y="453"/>
                  </a:lnTo>
                  <a:lnTo>
                    <a:pt x="1416" y="453"/>
                  </a:lnTo>
                  <a:lnTo>
                    <a:pt x="1407" y="448"/>
                  </a:lnTo>
                  <a:lnTo>
                    <a:pt x="1379" y="458"/>
                  </a:lnTo>
                  <a:lnTo>
                    <a:pt x="1365" y="462"/>
                  </a:lnTo>
                  <a:lnTo>
                    <a:pt x="1360" y="462"/>
                  </a:lnTo>
                  <a:lnTo>
                    <a:pt x="1351" y="458"/>
                  </a:lnTo>
                  <a:lnTo>
                    <a:pt x="1337" y="462"/>
                  </a:lnTo>
                  <a:lnTo>
                    <a:pt x="1328" y="471"/>
                  </a:lnTo>
                  <a:lnTo>
                    <a:pt x="1309" y="458"/>
                  </a:lnTo>
                  <a:lnTo>
                    <a:pt x="1305" y="453"/>
                  </a:lnTo>
                  <a:lnTo>
                    <a:pt x="1291" y="444"/>
                  </a:lnTo>
                  <a:lnTo>
                    <a:pt x="1277" y="435"/>
                  </a:lnTo>
                  <a:lnTo>
                    <a:pt x="1263" y="426"/>
                  </a:lnTo>
                  <a:lnTo>
                    <a:pt x="1263" y="421"/>
                  </a:lnTo>
                  <a:lnTo>
                    <a:pt x="1254" y="412"/>
                  </a:lnTo>
                  <a:lnTo>
                    <a:pt x="1249" y="408"/>
                  </a:lnTo>
                  <a:lnTo>
                    <a:pt x="1240" y="403"/>
                  </a:lnTo>
                  <a:lnTo>
                    <a:pt x="1235" y="399"/>
                  </a:lnTo>
                  <a:lnTo>
                    <a:pt x="1226" y="399"/>
                  </a:lnTo>
                  <a:lnTo>
                    <a:pt x="1216" y="394"/>
                  </a:lnTo>
                  <a:lnTo>
                    <a:pt x="1212" y="380"/>
                  </a:lnTo>
                  <a:lnTo>
                    <a:pt x="1207" y="371"/>
                  </a:lnTo>
                  <a:lnTo>
                    <a:pt x="1202" y="362"/>
                  </a:lnTo>
                  <a:lnTo>
                    <a:pt x="1202" y="353"/>
                  </a:lnTo>
                  <a:lnTo>
                    <a:pt x="1198" y="344"/>
                  </a:lnTo>
                  <a:lnTo>
                    <a:pt x="1193" y="340"/>
                  </a:lnTo>
                  <a:lnTo>
                    <a:pt x="1189" y="335"/>
                  </a:lnTo>
                  <a:lnTo>
                    <a:pt x="1175" y="326"/>
                  </a:lnTo>
                  <a:lnTo>
                    <a:pt x="1165" y="322"/>
                  </a:lnTo>
                  <a:lnTo>
                    <a:pt x="1161" y="317"/>
                  </a:lnTo>
                  <a:lnTo>
                    <a:pt x="1156" y="312"/>
                  </a:lnTo>
                  <a:lnTo>
                    <a:pt x="1151" y="308"/>
                  </a:lnTo>
                  <a:lnTo>
                    <a:pt x="1151" y="303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37" y="299"/>
                  </a:lnTo>
                  <a:lnTo>
                    <a:pt x="1133" y="299"/>
                  </a:lnTo>
                  <a:lnTo>
                    <a:pt x="1128" y="299"/>
                  </a:lnTo>
                  <a:lnTo>
                    <a:pt x="1128" y="290"/>
                  </a:lnTo>
                  <a:lnTo>
                    <a:pt x="1123" y="290"/>
                  </a:lnTo>
                  <a:lnTo>
                    <a:pt x="1123" y="285"/>
                  </a:lnTo>
                  <a:lnTo>
                    <a:pt x="1128" y="285"/>
                  </a:lnTo>
                  <a:lnTo>
                    <a:pt x="1137" y="285"/>
                  </a:lnTo>
                  <a:lnTo>
                    <a:pt x="1137" y="281"/>
                  </a:lnTo>
                  <a:lnTo>
                    <a:pt x="1137" y="276"/>
                  </a:lnTo>
                  <a:lnTo>
                    <a:pt x="1133" y="272"/>
                  </a:lnTo>
                  <a:lnTo>
                    <a:pt x="1128" y="272"/>
                  </a:lnTo>
                  <a:lnTo>
                    <a:pt x="1123" y="272"/>
                  </a:lnTo>
                  <a:lnTo>
                    <a:pt x="1119" y="276"/>
                  </a:lnTo>
                  <a:lnTo>
                    <a:pt x="1114" y="276"/>
                  </a:lnTo>
                  <a:lnTo>
                    <a:pt x="1114" y="285"/>
                  </a:lnTo>
                  <a:lnTo>
                    <a:pt x="1105" y="290"/>
                  </a:lnTo>
                  <a:lnTo>
                    <a:pt x="1100" y="299"/>
                  </a:lnTo>
                  <a:lnTo>
                    <a:pt x="1096" y="308"/>
                  </a:lnTo>
                  <a:lnTo>
                    <a:pt x="1091" y="312"/>
                  </a:lnTo>
                  <a:lnTo>
                    <a:pt x="1086" y="317"/>
                  </a:lnTo>
                  <a:lnTo>
                    <a:pt x="1077" y="326"/>
                  </a:lnTo>
                  <a:lnTo>
                    <a:pt x="1072" y="331"/>
                  </a:lnTo>
                  <a:lnTo>
                    <a:pt x="1058" y="340"/>
                  </a:lnTo>
                  <a:lnTo>
                    <a:pt x="1049" y="349"/>
                  </a:lnTo>
                  <a:lnTo>
                    <a:pt x="1045" y="353"/>
                  </a:lnTo>
                  <a:lnTo>
                    <a:pt x="1045" y="358"/>
                  </a:lnTo>
                  <a:lnTo>
                    <a:pt x="1040" y="371"/>
                  </a:lnTo>
                  <a:lnTo>
                    <a:pt x="1035" y="376"/>
                  </a:lnTo>
                  <a:lnTo>
                    <a:pt x="1021" y="385"/>
                  </a:lnTo>
                  <a:lnTo>
                    <a:pt x="1017" y="394"/>
                  </a:lnTo>
                  <a:lnTo>
                    <a:pt x="1012" y="403"/>
                  </a:lnTo>
                  <a:lnTo>
                    <a:pt x="1012" y="412"/>
                  </a:lnTo>
                  <a:lnTo>
                    <a:pt x="1012" y="426"/>
                  </a:lnTo>
                  <a:lnTo>
                    <a:pt x="1012" y="435"/>
                  </a:lnTo>
                  <a:lnTo>
                    <a:pt x="1012" y="444"/>
                  </a:lnTo>
                  <a:lnTo>
                    <a:pt x="1017" y="444"/>
                  </a:lnTo>
                  <a:lnTo>
                    <a:pt x="1021" y="444"/>
                  </a:lnTo>
                  <a:lnTo>
                    <a:pt x="1017" y="453"/>
                  </a:lnTo>
                  <a:lnTo>
                    <a:pt x="1012" y="467"/>
                  </a:lnTo>
                  <a:lnTo>
                    <a:pt x="1003" y="476"/>
                  </a:lnTo>
                  <a:lnTo>
                    <a:pt x="984" y="489"/>
                  </a:lnTo>
                  <a:lnTo>
                    <a:pt x="970" y="503"/>
                  </a:lnTo>
                  <a:lnTo>
                    <a:pt x="961" y="516"/>
                  </a:lnTo>
                  <a:lnTo>
                    <a:pt x="947" y="530"/>
                  </a:lnTo>
                  <a:lnTo>
                    <a:pt x="938" y="548"/>
                  </a:lnTo>
                  <a:lnTo>
                    <a:pt x="928" y="566"/>
                  </a:lnTo>
                  <a:lnTo>
                    <a:pt x="919" y="584"/>
                  </a:lnTo>
                  <a:lnTo>
                    <a:pt x="905" y="603"/>
                  </a:lnTo>
                  <a:lnTo>
                    <a:pt x="901" y="621"/>
                  </a:lnTo>
                  <a:lnTo>
                    <a:pt x="891" y="639"/>
                  </a:lnTo>
                  <a:lnTo>
                    <a:pt x="887" y="657"/>
                  </a:lnTo>
                  <a:lnTo>
                    <a:pt x="882" y="675"/>
                  </a:lnTo>
                  <a:lnTo>
                    <a:pt x="877" y="698"/>
                  </a:lnTo>
                  <a:lnTo>
                    <a:pt x="873" y="734"/>
                  </a:lnTo>
                  <a:lnTo>
                    <a:pt x="873" y="761"/>
                  </a:lnTo>
                  <a:lnTo>
                    <a:pt x="873" y="784"/>
                  </a:lnTo>
                  <a:lnTo>
                    <a:pt x="877" y="820"/>
                  </a:lnTo>
                  <a:lnTo>
                    <a:pt x="882" y="838"/>
                  </a:lnTo>
                  <a:lnTo>
                    <a:pt x="887" y="852"/>
                  </a:lnTo>
                  <a:lnTo>
                    <a:pt x="891" y="870"/>
                  </a:lnTo>
                  <a:lnTo>
                    <a:pt x="905" y="888"/>
                  </a:lnTo>
                  <a:lnTo>
                    <a:pt x="915" y="897"/>
                  </a:lnTo>
                  <a:lnTo>
                    <a:pt x="928" y="911"/>
                  </a:lnTo>
                  <a:lnTo>
                    <a:pt x="938" y="920"/>
                  </a:lnTo>
                  <a:lnTo>
                    <a:pt x="947" y="938"/>
                  </a:lnTo>
                  <a:lnTo>
                    <a:pt x="956" y="961"/>
                  </a:lnTo>
                  <a:lnTo>
                    <a:pt x="961" y="979"/>
                  </a:lnTo>
                  <a:lnTo>
                    <a:pt x="970" y="997"/>
                  </a:lnTo>
                  <a:lnTo>
                    <a:pt x="970" y="1015"/>
                  </a:lnTo>
                  <a:lnTo>
                    <a:pt x="975" y="1029"/>
                  </a:lnTo>
                  <a:lnTo>
                    <a:pt x="975" y="1042"/>
                  </a:lnTo>
                  <a:lnTo>
                    <a:pt x="975" y="1060"/>
                  </a:lnTo>
                  <a:lnTo>
                    <a:pt x="980" y="1074"/>
                  </a:lnTo>
                  <a:lnTo>
                    <a:pt x="989" y="1083"/>
                  </a:lnTo>
                  <a:lnTo>
                    <a:pt x="998" y="1083"/>
                  </a:lnTo>
                  <a:lnTo>
                    <a:pt x="998" y="1092"/>
                  </a:lnTo>
                  <a:lnTo>
                    <a:pt x="993" y="1092"/>
                  </a:lnTo>
                  <a:lnTo>
                    <a:pt x="989" y="1092"/>
                  </a:lnTo>
                  <a:lnTo>
                    <a:pt x="980" y="1097"/>
                  </a:lnTo>
                  <a:lnTo>
                    <a:pt x="975" y="1106"/>
                  </a:lnTo>
                  <a:lnTo>
                    <a:pt x="966" y="1115"/>
                  </a:lnTo>
                  <a:lnTo>
                    <a:pt x="961" y="1115"/>
                  </a:lnTo>
                  <a:lnTo>
                    <a:pt x="956" y="1101"/>
                  </a:lnTo>
                  <a:lnTo>
                    <a:pt x="947" y="1088"/>
                  </a:lnTo>
                  <a:lnTo>
                    <a:pt x="952" y="1074"/>
                  </a:lnTo>
                  <a:lnTo>
                    <a:pt x="947" y="1065"/>
                  </a:lnTo>
                  <a:lnTo>
                    <a:pt x="947" y="1060"/>
                  </a:lnTo>
                  <a:lnTo>
                    <a:pt x="938" y="1060"/>
                  </a:lnTo>
                  <a:lnTo>
                    <a:pt x="933" y="1056"/>
                  </a:lnTo>
                  <a:lnTo>
                    <a:pt x="924" y="1056"/>
                  </a:lnTo>
                  <a:lnTo>
                    <a:pt x="915" y="1056"/>
                  </a:lnTo>
                  <a:lnTo>
                    <a:pt x="910" y="1042"/>
                  </a:lnTo>
                  <a:lnTo>
                    <a:pt x="905" y="1033"/>
                  </a:lnTo>
                  <a:lnTo>
                    <a:pt x="896" y="1038"/>
                  </a:lnTo>
                  <a:lnTo>
                    <a:pt x="891" y="1056"/>
                  </a:lnTo>
                  <a:lnTo>
                    <a:pt x="887" y="1069"/>
                  </a:lnTo>
                  <a:lnTo>
                    <a:pt x="873" y="1083"/>
                  </a:lnTo>
                  <a:lnTo>
                    <a:pt x="863" y="1088"/>
                  </a:lnTo>
                  <a:lnTo>
                    <a:pt x="859" y="1088"/>
                  </a:lnTo>
                  <a:lnTo>
                    <a:pt x="840" y="1088"/>
                  </a:lnTo>
                  <a:lnTo>
                    <a:pt x="831" y="1088"/>
                  </a:lnTo>
                  <a:lnTo>
                    <a:pt x="822" y="1092"/>
                  </a:lnTo>
                  <a:lnTo>
                    <a:pt x="808" y="1083"/>
                  </a:lnTo>
                  <a:lnTo>
                    <a:pt x="798" y="1088"/>
                  </a:lnTo>
                  <a:lnTo>
                    <a:pt x="775" y="1097"/>
                  </a:lnTo>
                  <a:lnTo>
                    <a:pt x="752" y="1110"/>
                  </a:lnTo>
                  <a:lnTo>
                    <a:pt x="747" y="1110"/>
                  </a:lnTo>
                  <a:lnTo>
                    <a:pt x="743" y="1101"/>
                  </a:lnTo>
                  <a:lnTo>
                    <a:pt x="733" y="1101"/>
                  </a:lnTo>
                  <a:lnTo>
                    <a:pt x="729" y="1110"/>
                  </a:lnTo>
                  <a:lnTo>
                    <a:pt x="701" y="1174"/>
                  </a:lnTo>
                  <a:lnTo>
                    <a:pt x="696" y="1183"/>
                  </a:lnTo>
                  <a:lnTo>
                    <a:pt x="710" y="1187"/>
                  </a:lnTo>
                  <a:lnTo>
                    <a:pt x="701" y="1192"/>
                  </a:lnTo>
                  <a:lnTo>
                    <a:pt x="696" y="1205"/>
                  </a:lnTo>
                  <a:lnTo>
                    <a:pt x="682" y="1228"/>
                  </a:lnTo>
                  <a:lnTo>
                    <a:pt x="692" y="1237"/>
                  </a:lnTo>
                  <a:lnTo>
                    <a:pt x="696" y="1251"/>
                  </a:lnTo>
                  <a:lnTo>
                    <a:pt x="696" y="1264"/>
                  </a:lnTo>
                  <a:lnTo>
                    <a:pt x="710" y="1278"/>
                  </a:lnTo>
                  <a:lnTo>
                    <a:pt x="715" y="1292"/>
                  </a:lnTo>
                  <a:lnTo>
                    <a:pt x="719" y="1292"/>
                  </a:lnTo>
                  <a:lnTo>
                    <a:pt x="724" y="1287"/>
                  </a:lnTo>
                  <a:lnTo>
                    <a:pt x="733" y="1287"/>
                  </a:lnTo>
                  <a:lnTo>
                    <a:pt x="747" y="1278"/>
                  </a:lnTo>
                  <a:lnTo>
                    <a:pt x="752" y="1283"/>
                  </a:lnTo>
                  <a:lnTo>
                    <a:pt x="757" y="1287"/>
                  </a:lnTo>
                  <a:lnTo>
                    <a:pt x="757" y="1296"/>
                  </a:lnTo>
                  <a:lnTo>
                    <a:pt x="757" y="1301"/>
                  </a:lnTo>
                  <a:lnTo>
                    <a:pt x="752" y="1301"/>
                  </a:lnTo>
                  <a:lnTo>
                    <a:pt x="747" y="1310"/>
                  </a:lnTo>
                  <a:lnTo>
                    <a:pt x="747" y="1314"/>
                  </a:lnTo>
                  <a:lnTo>
                    <a:pt x="747" y="1337"/>
                  </a:lnTo>
                  <a:lnTo>
                    <a:pt x="747" y="1360"/>
                  </a:lnTo>
                  <a:lnTo>
                    <a:pt x="710" y="1373"/>
                  </a:lnTo>
                  <a:lnTo>
                    <a:pt x="715" y="1382"/>
                  </a:lnTo>
                  <a:lnTo>
                    <a:pt x="696" y="1396"/>
                  </a:lnTo>
                  <a:lnTo>
                    <a:pt x="687" y="1409"/>
                  </a:lnTo>
                  <a:lnTo>
                    <a:pt x="701" y="1419"/>
                  </a:lnTo>
                  <a:lnTo>
                    <a:pt x="715" y="1423"/>
                  </a:lnTo>
                  <a:lnTo>
                    <a:pt x="733" y="1423"/>
                  </a:lnTo>
                  <a:lnTo>
                    <a:pt x="729" y="1437"/>
                  </a:lnTo>
                  <a:lnTo>
                    <a:pt x="729" y="1446"/>
                  </a:lnTo>
                  <a:lnTo>
                    <a:pt x="733" y="1468"/>
                  </a:lnTo>
                  <a:lnTo>
                    <a:pt x="706" y="1468"/>
                  </a:lnTo>
                  <a:lnTo>
                    <a:pt x="696" y="1464"/>
                  </a:lnTo>
                  <a:lnTo>
                    <a:pt x="641" y="1464"/>
                  </a:lnTo>
                  <a:lnTo>
                    <a:pt x="622" y="1464"/>
                  </a:lnTo>
                  <a:lnTo>
                    <a:pt x="589" y="1464"/>
                  </a:lnTo>
                  <a:lnTo>
                    <a:pt x="589" y="1477"/>
                  </a:lnTo>
                  <a:lnTo>
                    <a:pt x="594" y="1477"/>
                  </a:lnTo>
                  <a:lnTo>
                    <a:pt x="599" y="1477"/>
                  </a:lnTo>
                  <a:lnTo>
                    <a:pt x="603" y="1477"/>
                  </a:lnTo>
                  <a:lnTo>
                    <a:pt x="603" y="1482"/>
                  </a:lnTo>
                  <a:lnTo>
                    <a:pt x="603" y="1487"/>
                  </a:lnTo>
                  <a:lnTo>
                    <a:pt x="599" y="1491"/>
                  </a:lnTo>
                  <a:lnTo>
                    <a:pt x="594" y="1496"/>
                  </a:lnTo>
                  <a:lnTo>
                    <a:pt x="585" y="1500"/>
                  </a:lnTo>
                  <a:lnTo>
                    <a:pt x="580" y="1505"/>
                  </a:lnTo>
                  <a:lnTo>
                    <a:pt x="576" y="1505"/>
                  </a:lnTo>
                  <a:lnTo>
                    <a:pt x="576" y="1500"/>
                  </a:lnTo>
                  <a:lnTo>
                    <a:pt x="571" y="1496"/>
                  </a:lnTo>
                  <a:lnTo>
                    <a:pt x="557" y="1500"/>
                  </a:lnTo>
                  <a:lnTo>
                    <a:pt x="552" y="1509"/>
                  </a:lnTo>
                  <a:lnTo>
                    <a:pt x="552" y="1527"/>
                  </a:lnTo>
                  <a:lnTo>
                    <a:pt x="557" y="1532"/>
                  </a:lnTo>
                  <a:lnTo>
                    <a:pt x="562" y="1527"/>
                  </a:lnTo>
                  <a:lnTo>
                    <a:pt x="566" y="1532"/>
                  </a:lnTo>
                  <a:lnTo>
                    <a:pt x="566" y="1536"/>
                  </a:lnTo>
                  <a:lnTo>
                    <a:pt x="571" y="1545"/>
                  </a:lnTo>
                  <a:lnTo>
                    <a:pt x="580" y="1550"/>
                  </a:lnTo>
                  <a:lnTo>
                    <a:pt x="589" y="1559"/>
                  </a:lnTo>
                  <a:lnTo>
                    <a:pt x="603" y="1568"/>
                  </a:lnTo>
                  <a:lnTo>
                    <a:pt x="617" y="1573"/>
                  </a:lnTo>
                  <a:lnTo>
                    <a:pt x="627" y="1595"/>
                  </a:lnTo>
                  <a:lnTo>
                    <a:pt x="631" y="1604"/>
                  </a:lnTo>
                  <a:lnTo>
                    <a:pt x="636" y="1604"/>
                  </a:lnTo>
                  <a:lnTo>
                    <a:pt x="641" y="1609"/>
                  </a:lnTo>
                  <a:lnTo>
                    <a:pt x="645" y="1618"/>
                  </a:lnTo>
                  <a:lnTo>
                    <a:pt x="645" y="1632"/>
                  </a:lnTo>
                  <a:lnTo>
                    <a:pt x="650" y="1645"/>
                  </a:lnTo>
                  <a:lnTo>
                    <a:pt x="654" y="1654"/>
                  </a:lnTo>
                  <a:lnTo>
                    <a:pt x="664" y="1654"/>
                  </a:lnTo>
                  <a:lnTo>
                    <a:pt x="668" y="1659"/>
                  </a:lnTo>
                  <a:lnTo>
                    <a:pt x="664" y="1668"/>
                  </a:lnTo>
                  <a:lnTo>
                    <a:pt x="659" y="1672"/>
                  </a:lnTo>
                  <a:lnTo>
                    <a:pt x="650" y="1672"/>
                  </a:lnTo>
                  <a:lnTo>
                    <a:pt x="645" y="1677"/>
                  </a:lnTo>
                  <a:lnTo>
                    <a:pt x="641" y="1681"/>
                  </a:lnTo>
                  <a:lnTo>
                    <a:pt x="641" y="1686"/>
                  </a:lnTo>
                  <a:lnTo>
                    <a:pt x="641" y="1691"/>
                  </a:lnTo>
                  <a:lnTo>
                    <a:pt x="645" y="1691"/>
                  </a:lnTo>
                  <a:lnTo>
                    <a:pt x="650" y="1695"/>
                  </a:lnTo>
                  <a:lnTo>
                    <a:pt x="650" y="1700"/>
                  </a:lnTo>
                  <a:lnTo>
                    <a:pt x="645" y="1709"/>
                  </a:lnTo>
                  <a:lnTo>
                    <a:pt x="650" y="1709"/>
                  </a:lnTo>
                  <a:lnTo>
                    <a:pt x="650" y="1713"/>
                  </a:lnTo>
                  <a:lnTo>
                    <a:pt x="654" y="1718"/>
                  </a:lnTo>
                  <a:lnTo>
                    <a:pt x="650" y="1731"/>
                  </a:lnTo>
                  <a:lnTo>
                    <a:pt x="641" y="1736"/>
                  </a:lnTo>
                  <a:lnTo>
                    <a:pt x="636" y="1736"/>
                  </a:lnTo>
                  <a:lnTo>
                    <a:pt x="636" y="1745"/>
                  </a:lnTo>
                  <a:lnTo>
                    <a:pt x="636" y="1749"/>
                  </a:lnTo>
                  <a:lnTo>
                    <a:pt x="641" y="1759"/>
                  </a:lnTo>
                  <a:lnTo>
                    <a:pt x="645" y="1759"/>
                  </a:lnTo>
                  <a:lnTo>
                    <a:pt x="650" y="1759"/>
                  </a:lnTo>
                  <a:lnTo>
                    <a:pt x="654" y="1754"/>
                  </a:lnTo>
                  <a:lnTo>
                    <a:pt x="659" y="1749"/>
                  </a:lnTo>
                  <a:lnTo>
                    <a:pt x="664" y="1749"/>
                  </a:lnTo>
                  <a:lnTo>
                    <a:pt x="668" y="1749"/>
                  </a:lnTo>
                  <a:lnTo>
                    <a:pt x="673" y="1749"/>
                  </a:lnTo>
                  <a:lnTo>
                    <a:pt x="682" y="1745"/>
                  </a:lnTo>
                  <a:lnTo>
                    <a:pt x="687" y="1740"/>
                  </a:lnTo>
                  <a:lnTo>
                    <a:pt x="687" y="1745"/>
                  </a:lnTo>
                  <a:lnTo>
                    <a:pt x="687" y="1749"/>
                  </a:lnTo>
                  <a:lnTo>
                    <a:pt x="678" y="1754"/>
                  </a:lnTo>
                  <a:lnTo>
                    <a:pt x="678" y="1759"/>
                  </a:lnTo>
                  <a:lnTo>
                    <a:pt x="687" y="1759"/>
                  </a:lnTo>
                  <a:lnTo>
                    <a:pt x="692" y="1754"/>
                  </a:lnTo>
                  <a:lnTo>
                    <a:pt x="696" y="1754"/>
                  </a:lnTo>
                  <a:lnTo>
                    <a:pt x="701" y="1759"/>
                  </a:lnTo>
                  <a:lnTo>
                    <a:pt x="706" y="1754"/>
                  </a:lnTo>
                  <a:lnTo>
                    <a:pt x="710" y="1754"/>
                  </a:lnTo>
                  <a:lnTo>
                    <a:pt x="715" y="1754"/>
                  </a:lnTo>
                  <a:lnTo>
                    <a:pt x="719" y="1740"/>
                  </a:lnTo>
                  <a:lnTo>
                    <a:pt x="724" y="1736"/>
                  </a:lnTo>
                  <a:lnTo>
                    <a:pt x="729" y="1736"/>
                  </a:lnTo>
                  <a:lnTo>
                    <a:pt x="733" y="1736"/>
                  </a:lnTo>
                  <a:lnTo>
                    <a:pt x="738" y="1740"/>
                  </a:lnTo>
                  <a:lnTo>
                    <a:pt x="743" y="1745"/>
                  </a:lnTo>
                  <a:lnTo>
                    <a:pt x="743" y="1749"/>
                  </a:lnTo>
                  <a:lnTo>
                    <a:pt x="743" y="1754"/>
                  </a:lnTo>
                  <a:lnTo>
                    <a:pt x="738" y="1759"/>
                  </a:lnTo>
                  <a:lnTo>
                    <a:pt x="747" y="1759"/>
                  </a:lnTo>
                  <a:lnTo>
                    <a:pt x="752" y="1759"/>
                  </a:lnTo>
                  <a:lnTo>
                    <a:pt x="757" y="1763"/>
                  </a:lnTo>
                  <a:lnTo>
                    <a:pt x="757" y="1768"/>
                  </a:lnTo>
                  <a:lnTo>
                    <a:pt x="757" y="1772"/>
                  </a:lnTo>
                  <a:lnTo>
                    <a:pt x="757" y="1790"/>
                  </a:lnTo>
                  <a:lnTo>
                    <a:pt x="757" y="1799"/>
                  </a:lnTo>
                  <a:lnTo>
                    <a:pt x="757" y="1808"/>
                  </a:lnTo>
                  <a:lnTo>
                    <a:pt x="757" y="1817"/>
                  </a:lnTo>
                  <a:lnTo>
                    <a:pt x="752" y="1817"/>
                  </a:lnTo>
                  <a:lnTo>
                    <a:pt x="752" y="1808"/>
                  </a:lnTo>
                  <a:lnTo>
                    <a:pt x="738" y="1817"/>
                  </a:lnTo>
                  <a:lnTo>
                    <a:pt x="719" y="1817"/>
                  </a:lnTo>
                  <a:lnTo>
                    <a:pt x="701" y="1813"/>
                  </a:lnTo>
                  <a:lnTo>
                    <a:pt x="678" y="1836"/>
                  </a:lnTo>
                  <a:lnTo>
                    <a:pt x="673" y="1836"/>
                  </a:lnTo>
                  <a:lnTo>
                    <a:pt x="668" y="1831"/>
                  </a:lnTo>
                  <a:lnTo>
                    <a:pt x="659" y="1827"/>
                  </a:lnTo>
                  <a:lnTo>
                    <a:pt x="650" y="1817"/>
                  </a:lnTo>
                  <a:lnTo>
                    <a:pt x="645" y="1817"/>
                  </a:lnTo>
                  <a:lnTo>
                    <a:pt x="641" y="1817"/>
                  </a:lnTo>
                  <a:lnTo>
                    <a:pt x="636" y="1822"/>
                  </a:lnTo>
                  <a:lnTo>
                    <a:pt x="636" y="1831"/>
                  </a:lnTo>
                  <a:lnTo>
                    <a:pt x="631" y="1836"/>
                  </a:lnTo>
                  <a:lnTo>
                    <a:pt x="636" y="1840"/>
                  </a:lnTo>
                  <a:lnTo>
                    <a:pt x="636" y="1845"/>
                  </a:lnTo>
                  <a:lnTo>
                    <a:pt x="631" y="1849"/>
                  </a:lnTo>
                  <a:lnTo>
                    <a:pt x="617" y="1854"/>
                  </a:lnTo>
                  <a:lnTo>
                    <a:pt x="613" y="1858"/>
                  </a:lnTo>
                  <a:lnTo>
                    <a:pt x="603" y="1854"/>
                  </a:lnTo>
                  <a:lnTo>
                    <a:pt x="589" y="1854"/>
                  </a:lnTo>
                  <a:lnTo>
                    <a:pt x="585" y="1858"/>
                  </a:lnTo>
                  <a:lnTo>
                    <a:pt x="580" y="1872"/>
                  </a:lnTo>
                  <a:lnTo>
                    <a:pt x="585" y="1876"/>
                  </a:lnTo>
                  <a:lnTo>
                    <a:pt x="585" y="1908"/>
                  </a:lnTo>
                  <a:lnTo>
                    <a:pt x="594" y="1904"/>
                  </a:lnTo>
                  <a:lnTo>
                    <a:pt x="603" y="1908"/>
                  </a:lnTo>
                  <a:lnTo>
                    <a:pt x="599" y="1949"/>
                  </a:lnTo>
                  <a:lnTo>
                    <a:pt x="613" y="1949"/>
                  </a:lnTo>
                  <a:lnTo>
                    <a:pt x="608" y="1958"/>
                  </a:lnTo>
                  <a:lnTo>
                    <a:pt x="603" y="1990"/>
                  </a:lnTo>
                  <a:lnTo>
                    <a:pt x="599" y="1990"/>
                  </a:lnTo>
                  <a:lnTo>
                    <a:pt x="599" y="1981"/>
                  </a:lnTo>
                  <a:lnTo>
                    <a:pt x="594" y="1981"/>
                  </a:lnTo>
                  <a:lnTo>
                    <a:pt x="594" y="1990"/>
                  </a:lnTo>
                  <a:lnTo>
                    <a:pt x="594" y="1994"/>
                  </a:lnTo>
                  <a:lnTo>
                    <a:pt x="585" y="1985"/>
                  </a:lnTo>
                  <a:lnTo>
                    <a:pt x="580" y="1990"/>
                  </a:lnTo>
                  <a:lnTo>
                    <a:pt x="580" y="1994"/>
                  </a:lnTo>
                  <a:lnTo>
                    <a:pt x="576" y="2003"/>
                  </a:lnTo>
                  <a:lnTo>
                    <a:pt x="571" y="2012"/>
                  </a:lnTo>
                  <a:lnTo>
                    <a:pt x="566" y="2017"/>
                  </a:lnTo>
                  <a:lnTo>
                    <a:pt x="557" y="2021"/>
                  </a:lnTo>
                  <a:lnTo>
                    <a:pt x="552" y="2021"/>
                  </a:lnTo>
                  <a:lnTo>
                    <a:pt x="548" y="2026"/>
                  </a:lnTo>
                  <a:lnTo>
                    <a:pt x="534" y="2026"/>
                  </a:lnTo>
                  <a:lnTo>
                    <a:pt x="520" y="2040"/>
                  </a:lnTo>
                  <a:lnTo>
                    <a:pt x="510" y="2040"/>
                  </a:lnTo>
                  <a:lnTo>
                    <a:pt x="506" y="2035"/>
                  </a:lnTo>
                  <a:lnTo>
                    <a:pt x="510" y="2026"/>
                  </a:lnTo>
                  <a:lnTo>
                    <a:pt x="515" y="2017"/>
                  </a:lnTo>
                  <a:lnTo>
                    <a:pt x="515" y="2012"/>
                  </a:lnTo>
                  <a:lnTo>
                    <a:pt x="510" y="2012"/>
                  </a:lnTo>
                  <a:lnTo>
                    <a:pt x="506" y="2012"/>
                  </a:lnTo>
                  <a:lnTo>
                    <a:pt x="501" y="2012"/>
                  </a:lnTo>
                  <a:lnTo>
                    <a:pt x="497" y="2017"/>
                  </a:lnTo>
                  <a:lnTo>
                    <a:pt x="497" y="2021"/>
                  </a:lnTo>
                  <a:lnTo>
                    <a:pt x="497" y="2026"/>
                  </a:lnTo>
                  <a:lnTo>
                    <a:pt x="497" y="2031"/>
                  </a:lnTo>
                  <a:lnTo>
                    <a:pt x="492" y="2035"/>
                  </a:lnTo>
                  <a:lnTo>
                    <a:pt x="487" y="2040"/>
                  </a:lnTo>
                  <a:lnTo>
                    <a:pt x="483" y="2044"/>
                  </a:lnTo>
                  <a:lnTo>
                    <a:pt x="483" y="2049"/>
                  </a:lnTo>
                  <a:lnTo>
                    <a:pt x="478" y="2053"/>
                  </a:lnTo>
                  <a:lnTo>
                    <a:pt x="473" y="2058"/>
                  </a:lnTo>
                  <a:lnTo>
                    <a:pt x="469" y="2062"/>
                  </a:lnTo>
                  <a:lnTo>
                    <a:pt x="473" y="2076"/>
                  </a:lnTo>
                  <a:lnTo>
                    <a:pt x="473" y="2085"/>
                  </a:lnTo>
                  <a:lnTo>
                    <a:pt x="464" y="2089"/>
                  </a:lnTo>
                  <a:lnTo>
                    <a:pt x="459" y="2094"/>
                  </a:lnTo>
                  <a:lnTo>
                    <a:pt x="455" y="2103"/>
                  </a:lnTo>
                  <a:lnTo>
                    <a:pt x="455" y="2112"/>
                  </a:lnTo>
                  <a:lnTo>
                    <a:pt x="455" y="2117"/>
                  </a:lnTo>
                  <a:lnTo>
                    <a:pt x="450" y="2121"/>
                  </a:lnTo>
                  <a:lnTo>
                    <a:pt x="445" y="2126"/>
                  </a:lnTo>
                  <a:lnTo>
                    <a:pt x="441" y="2126"/>
                  </a:lnTo>
                  <a:lnTo>
                    <a:pt x="432" y="2130"/>
                  </a:lnTo>
                  <a:lnTo>
                    <a:pt x="422" y="2135"/>
                  </a:lnTo>
                  <a:lnTo>
                    <a:pt x="413" y="2144"/>
                  </a:lnTo>
                  <a:lnTo>
                    <a:pt x="408" y="2148"/>
                  </a:lnTo>
                  <a:lnTo>
                    <a:pt x="408" y="2157"/>
                  </a:lnTo>
                  <a:lnTo>
                    <a:pt x="408" y="2162"/>
                  </a:lnTo>
                  <a:lnTo>
                    <a:pt x="408" y="2167"/>
                  </a:lnTo>
                  <a:lnTo>
                    <a:pt x="404" y="2171"/>
                  </a:lnTo>
                  <a:lnTo>
                    <a:pt x="399" y="2180"/>
                  </a:lnTo>
                  <a:lnTo>
                    <a:pt x="394" y="2185"/>
                  </a:lnTo>
                  <a:lnTo>
                    <a:pt x="385" y="2185"/>
                  </a:lnTo>
                  <a:lnTo>
                    <a:pt x="376" y="2189"/>
                  </a:lnTo>
                  <a:lnTo>
                    <a:pt x="371" y="2189"/>
                  </a:lnTo>
                  <a:lnTo>
                    <a:pt x="362" y="2189"/>
                  </a:lnTo>
                  <a:lnTo>
                    <a:pt x="357" y="2189"/>
                  </a:lnTo>
                  <a:lnTo>
                    <a:pt x="343" y="2189"/>
                  </a:lnTo>
                  <a:lnTo>
                    <a:pt x="334" y="2194"/>
                  </a:lnTo>
                  <a:lnTo>
                    <a:pt x="329" y="2194"/>
                  </a:lnTo>
                  <a:lnTo>
                    <a:pt x="325" y="2198"/>
                  </a:lnTo>
                  <a:lnTo>
                    <a:pt x="320" y="2203"/>
                  </a:lnTo>
                  <a:lnTo>
                    <a:pt x="311" y="2212"/>
                  </a:lnTo>
                  <a:lnTo>
                    <a:pt x="311" y="2221"/>
                  </a:lnTo>
                  <a:lnTo>
                    <a:pt x="302" y="2235"/>
                  </a:lnTo>
                  <a:lnTo>
                    <a:pt x="302" y="2239"/>
                  </a:lnTo>
                  <a:lnTo>
                    <a:pt x="297" y="2244"/>
                  </a:lnTo>
                  <a:lnTo>
                    <a:pt x="292" y="2253"/>
                  </a:lnTo>
                  <a:lnTo>
                    <a:pt x="288" y="2262"/>
                  </a:lnTo>
                  <a:lnTo>
                    <a:pt x="283" y="2275"/>
                  </a:lnTo>
                  <a:lnTo>
                    <a:pt x="283" y="2284"/>
                  </a:lnTo>
                  <a:lnTo>
                    <a:pt x="283" y="2293"/>
                  </a:lnTo>
                  <a:lnTo>
                    <a:pt x="278" y="2293"/>
                  </a:lnTo>
                  <a:lnTo>
                    <a:pt x="269" y="2303"/>
                  </a:lnTo>
                  <a:lnTo>
                    <a:pt x="264" y="2303"/>
                  </a:lnTo>
                  <a:lnTo>
                    <a:pt x="255" y="2298"/>
                  </a:lnTo>
                  <a:lnTo>
                    <a:pt x="246" y="2298"/>
                  </a:lnTo>
                  <a:lnTo>
                    <a:pt x="241" y="2293"/>
                  </a:lnTo>
                  <a:lnTo>
                    <a:pt x="241" y="2298"/>
                  </a:lnTo>
                  <a:lnTo>
                    <a:pt x="241" y="2303"/>
                  </a:lnTo>
                  <a:lnTo>
                    <a:pt x="241" y="2312"/>
                  </a:lnTo>
                  <a:lnTo>
                    <a:pt x="241" y="2321"/>
                  </a:lnTo>
                  <a:lnTo>
                    <a:pt x="241" y="2330"/>
                  </a:lnTo>
                  <a:lnTo>
                    <a:pt x="246" y="2334"/>
                  </a:lnTo>
                  <a:lnTo>
                    <a:pt x="246" y="2339"/>
                  </a:lnTo>
                  <a:lnTo>
                    <a:pt x="246" y="2348"/>
                  </a:lnTo>
                  <a:lnTo>
                    <a:pt x="246" y="2352"/>
                  </a:lnTo>
                  <a:lnTo>
                    <a:pt x="246" y="2357"/>
                  </a:lnTo>
                  <a:lnTo>
                    <a:pt x="236" y="2361"/>
                  </a:lnTo>
                  <a:lnTo>
                    <a:pt x="232" y="2361"/>
                  </a:lnTo>
                  <a:lnTo>
                    <a:pt x="227" y="2357"/>
                  </a:lnTo>
                  <a:lnTo>
                    <a:pt x="218" y="2357"/>
                  </a:lnTo>
                  <a:lnTo>
                    <a:pt x="209" y="2352"/>
                  </a:lnTo>
                  <a:lnTo>
                    <a:pt x="204" y="2357"/>
                  </a:lnTo>
                  <a:lnTo>
                    <a:pt x="195" y="2361"/>
                  </a:lnTo>
                  <a:lnTo>
                    <a:pt x="195" y="2366"/>
                  </a:lnTo>
                  <a:lnTo>
                    <a:pt x="195" y="2375"/>
                  </a:lnTo>
                  <a:lnTo>
                    <a:pt x="204" y="2389"/>
                  </a:lnTo>
                  <a:lnTo>
                    <a:pt x="204" y="2402"/>
                  </a:lnTo>
                  <a:lnTo>
                    <a:pt x="213" y="2411"/>
                  </a:lnTo>
                  <a:lnTo>
                    <a:pt x="213" y="2420"/>
                  </a:lnTo>
                  <a:lnTo>
                    <a:pt x="218" y="2434"/>
                  </a:lnTo>
                  <a:lnTo>
                    <a:pt x="223" y="2452"/>
                  </a:lnTo>
                  <a:lnTo>
                    <a:pt x="223" y="2457"/>
                  </a:lnTo>
                  <a:lnTo>
                    <a:pt x="213" y="2470"/>
                  </a:lnTo>
                  <a:lnTo>
                    <a:pt x="213" y="2479"/>
                  </a:lnTo>
                  <a:lnTo>
                    <a:pt x="204" y="2488"/>
                  </a:lnTo>
                  <a:lnTo>
                    <a:pt x="204" y="2497"/>
                  </a:lnTo>
                  <a:lnTo>
                    <a:pt x="204" y="2502"/>
                  </a:lnTo>
                  <a:lnTo>
                    <a:pt x="209" y="2511"/>
                  </a:lnTo>
                  <a:lnTo>
                    <a:pt x="223" y="2516"/>
                  </a:lnTo>
                  <a:lnTo>
                    <a:pt x="232" y="2520"/>
                  </a:lnTo>
                  <a:lnTo>
                    <a:pt x="241" y="2529"/>
                  </a:lnTo>
                  <a:lnTo>
                    <a:pt x="241" y="2534"/>
                  </a:lnTo>
                  <a:lnTo>
                    <a:pt x="232" y="2543"/>
                  </a:lnTo>
                  <a:lnTo>
                    <a:pt x="218" y="2556"/>
                  </a:lnTo>
                  <a:lnTo>
                    <a:pt x="204" y="2575"/>
                  </a:lnTo>
                  <a:lnTo>
                    <a:pt x="199" y="2579"/>
                  </a:lnTo>
                  <a:lnTo>
                    <a:pt x="199" y="2584"/>
                  </a:lnTo>
                  <a:lnTo>
                    <a:pt x="195" y="2584"/>
                  </a:lnTo>
                  <a:lnTo>
                    <a:pt x="190" y="2584"/>
                  </a:lnTo>
                  <a:lnTo>
                    <a:pt x="190" y="2579"/>
                  </a:lnTo>
                  <a:lnTo>
                    <a:pt x="190" y="2570"/>
                  </a:lnTo>
                  <a:lnTo>
                    <a:pt x="185" y="2570"/>
                  </a:lnTo>
                  <a:lnTo>
                    <a:pt x="181" y="2575"/>
                  </a:lnTo>
                  <a:lnTo>
                    <a:pt x="176" y="2579"/>
                  </a:lnTo>
                  <a:lnTo>
                    <a:pt x="171" y="2588"/>
                  </a:lnTo>
                  <a:lnTo>
                    <a:pt x="162" y="2602"/>
                  </a:lnTo>
                  <a:lnTo>
                    <a:pt x="158" y="2615"/>
                  </a:lnTo>
                  <a:lnTo>
                    <a:pt x="158" y="2629"/>
                  </a:lnTo>
                  <a:lnTo>
                    <a:pt x="153" y="2638"/>
                  </a:lnTo>
                  <a:lnTo>
                    <a:pt x="148" y="2652"/>
                  </a:lnTo>
                  <a:lnTo>
                    <a:pt x="148" y="2661"/>
                  </a:lnTo>
                  <a:lnTo>
                    <a:pt x="144" y="2665"/>
                  </a:lnTo>
                  <a:lnTo>
                    <a:pt x="139" y="2670"/>
                  </a:lnTo>
                  <a:lnTo>
                    <a:pt x="134" y="2670"/>
                  </a:lnTo>
                  <a:lnTo>
                    <a:pt x="120" y="2656"/>
                  </a:lnTo>
                  <a:lnTo>
                    <a:pt x="116" y="2652"/>
                  </a:lnTo>
                  <a:lnTo>
                    <a:pt x="111" y="2643"/>
                  </a:lnTo>
                  <a:lnTo>
                    <a:pt x="111" y="2647"/>
                  </a:lnTo>
                  <a:lnTo>
                    <a:pt x="111" y="2652"/>
                  </a:lnTo>
                  <a:lnTo>
                    <a:pt x="120" y="2661"/>
                  </a:lnTo>
                  <a:lnTo>
                    <a:pt x="125" y="2665"/>
                  </a:lnTo>
                  <a:lnTo>
                    <a:pt x="130" y="2674"/>
                  </a:lnTo>
                  <a:lnTo>
                    <a:pt x="130" y="2688"/>
                  </a:lnTo>
                  <a:lnTo>
                    <a:pt x="125" y="2692"/>
                  </a:lnTo>
                  <a:lnTo>
                    <a:pt x="116" y="2697"/>
                  </a:lnTo>
                  <a:lnTo>
                    <a:pt x="111" y="2706"/>
                  </a:lnTo>
                  <a:lnTo>
                    <a:pt x="106" y="2720"/>
                  </a:lnTo>
                  <a:lnTo>
                    <a:pt x="97" y="2720"/>
                  </a:lnTo>
                  <a:lnTo>
                    <a:pt x="88" y="2724"/>
                  </a:lnTo>
                  <a:lnTo>
                    <a:pt x="79" y="2729"/>
                  </a:lnTo>
                  <a:lnTo>
                    <a:pt x="74" y="2729"/>
                  </a:lnTo>
                  <a:lnTo>
                    <a:pt x="65" y="2742"/>
                  </a:lnTo>
                  <a:lnTo>
                    <a:pt x="60" y="2751"/>
                  </a:lnTo>
                  <a:lnTo>
                    <a:pt x="60" y="2769"/>
                  </a:lnTo>
                  <a:lnTo>
                    <a:pt x="65" y="2774"/>
                  </a:lnTo>
                  <a:lnTo>
                    <a:pt x="74" y="2783"/>
                  </a:lnTo>
                  <a:lnTo>
                    <a:pt x="65" y="2788"/>
                  </a:lnTo>
                  <a:lnTo>
                    <a:pt x="60" y="2792"/>
                  </a:lnTo>
                  <a:lnTo>
                    <a:pt x="55" y="2797"/>
                  </a:lnTo>
                  <a:lnTo>
                    <a:pt x="51" y="2797"/>
                  </a:lnTo>
                  <a:lnTo>
                    <a:pt x="51" y="2801"/>
                  </a:lnTo>
                  <a:lnTo>
                    <a:pt x="55" y="2806"/>
                  </a:lnTo>
                  <a:lnTo>
                    <a:pt x="55" y="2810"/>
                  </a:lnTo>
                  <a:lnTo>
                    <a:pt x="60" y="2815"/>
                  </a:lnTo>
                  <a:lnTo>
                    <a:pt x="55" y="2824"/>
                  </a:lnTo>
                  <a:lnTo>
                    <a:pt x="51" y="2828"/>
                  </a:lnTo>
                  <a:lnTo>
                    <a:pt x="37" y="2828"/>
                  </a:lnTo>
                  <a:lnTo>
                    <a:pt x="32" y="2828"/>
                  </a:lnTo>
                  <a:lnTo>
                    <a:pt x="28" y="2833"/>
                  </a:lnTo>
                  <a:lnTo>
                    <a:pt x="18" y="2846"/>
                  </a:lnTo>
                  <a:lnTo>
                    <a:pt x="9" y="2856"/>
                  </a:lnTo>
                  <a:lnTo>
                    <a:pt x="4" y="2865"/>
                  </a:lnTo>
                  <a:lnTo>
                    <a:pt x="4" y="2874"/>
                  </a:lnTo>
                  <a:lnTo>
                    <a:pt x="4" y="2883"/>
                  </a:lnTo>
                  <a:lnTo>
                    <a:pt x="4" y="2896"/>
                  </a:lnTo>
                  <a:lnTo>
                    <a:pt x="4" y="2905"/>
                  </a:lnTo>
                  <a:lnTo>
                    <a:pt x="4" y="2910"/>
                  </a:lnTo>
                  <a:lnTo>
                    <a:pt x="0" y="2914"/>
                  </a:lnTo>
                  <a:lnTo>
                    <a:pt x="0" y="2919"/>
                  </a:lnTo>
                  <a:lnTo>
                    <a:pt x="4" y="2924"/>
                  </a:lnTo>
                  <a:lnTo>
                    <a:pt x="14" y="2919"/>
                  </a:lnTo>
                  <a:lnTo>
                    <a:pt x="18" y="2928"/>
                  </a:lnTo>
                  <a:lnTo>
                    <a:pt x="23" y="2928"/>
                  </a:lnTo>
                  <a:lnTo>
                    <a:pt x="28" y="2928"/>
                  </a:lnTo>
                  <a:lnTo>
                    <a:pt x="32" y="2933"/>
                  </a:lnTo>
                  <a:lnTo>
                    <a:pt x="32" y="2937"/>
                  </a:lnTo>
                  <a:lnTo>
                    <a:pt x="37" y="2946"/>
                  </a:lnTo>
                  <a:lnTo>
                    <a:pt x="46" y="2946"/>
                  </a:lnTo>
                  <a:lnTo>
                    <a:pt x="60" y="2942"/>
                  </a:lnTo>
                  <a:lnTo>
                    <a:pt x="74" y="2933"/>
                  </a:lnTo>
                  <a:lnTo>
                    <a:pt x="88" y="2919"/>
                  </a:lnTo>
                  <a:lnTo>
                    <a:pt x="97" y="2905"/>
                  </a:lnTo>
                  <a:lnTo>
                    <a:pt x="102" y="2901"/>
                  </a:lnTo>
                  <a:lnTo>
                    <a:pt x="106" y="2901"/>
                  </a:lnTo>
                  <a:lnTo>
                    <a:pt x="130" y="2896"/>
                  </a:lnTo>
                  <a:lnTo>
                    <a:pt x="134" y="2901"/>
                  </a:lnTo>
                  <a:lnTo>
                    <a:pt x="139" y="2905"/>
                  </a:lnTo>
                  <a:lnTo>
                    <a:pt x="139" y="2910"/>
                  </a:lnTo>
                  <a:lnTo>
                    <a:pt x="139" y="2919"/>
                  </a:lnTo>
                  <a:lnTo>
                    <a:pt x="139" y="2924"/>
                  </a:lnTo>
                  <a:lnTo>
                    <a:pt x="134" y="2928"/>
                  </a:lnTo>
                  <a:lnTo>
                    <a:pt x="130" y="2928"/>
                  </a:lnTo>
                  <a:lnTo>
                    <a:pt x="125" y="2933"/>
                  </a:lnTo>
                  <a:lnTo>
                    <a:pt x="120" y="2933"/>
                  </a:lnTo>
                  <a:lnTo>
                    <a:pt x="116" y="2937"/>
                  </a:lnTo>
                  <a:lnTo>
                    <a:pt x="116" y="2942"/>
                  </a:lnTo>
                  <a:lnTo>
                    <a:pt x="116" y="2946"/>
                  </a:lnTo>
                  <a:lnTo>
                    <a:pt x="116" y="2955"/>
                  </a:lnTo>
                  <a:lnTo>
                    <a:pt x="125" y="2964"/>
                  </a:lnTo>
                  <a:lnTo>
                    <a:pt x="130" y="2969"/>
                  </a:lnTo>
                  <a:lnTo>
                    <a:pt x="130" y="2973"/>
                  </a:lnTo>
                  <a:lnTo>
                    <a:pt x="130" y="2978"/>
                  </a:lnTo>
                  <a:lnTo>
                    <a:pt x="130" y="2982"/>
                  </a:lnTo>
                  <a:lnTo>
                    <a:pt x="125" y="2987"/>
                  </a:lnTo>
                  <a:lnTo>
                    <a:pt x="120" y="2992"/>
                  </a:lnTo>
                  <a:lnTo>
                    <a:pt x="120" y="2996"/>
                  </a:lnTo>
                  <a:lnTo>
                    <a:pt x="116" y="3001"/>
                  </a:lnTo>
                  <a:lnTo>
                    <a:pt x="116" y="3005"/>
                  </a:lnTo>
                  <a:lnTo>
                    <a:pt x="120" y="3010"/>
                  </a:lnTo>
                  <a:lnTo>
                    <a:pt x="125" y="3014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6"/>
            <p:cNvSpPr>
              <a:spLocks/>
            </p:cNvSpPr>
            <p:nvPr/>
          </p:nvSpPr>
          <p:spPr bwMode="auto">
            <a:xfrm>
              <a:off x="3892" y="380"/>
              <a:ext cx="1723" cy="2766"/>
            </a:xfrm>
            <a:custGeom>
              <a:avLst/>
              <a:gdLst>
                <a:gd name="T0" fmla="*/ 957 w 1723"/>
                <a:gd name="T1" fmla="*/ 2743 h 2766"/>
                <a:gd name="T2" fmla="*/ 915 w 1723"/>
                <a:gd name="T3" fmla="*/ 2748 h 2766"/>
                <a:gd name="T4" fmla="*/ 882 w 1723"/>
                <a:gd name="T5" fmla="*/ 2707 h 2766"/>
                <a:gd name="T6" fmla="*/ 822 w 1723"/>
                <a:gd name="T7" fmla="*/ 2720 h 2766"/>
                <a:gd name="T8" fmla="*/ 790 w 1723"/>
                <a:gd name="T9" fmla="*/ 2675 h 2766"/>
                <a:gd name="T10" fmla="*/ 757 w 1723"/>
                <a:gd name="T11" fmla="*/ 2612 h 2766"/>
                <a:gd name="T12" fmla="*/ 687 w 1723"/>
                <a:gd name="T13" fmla="*/ 2580 h 2766"/>
                <a:gd name="T14" fmla="*/ 706 w 1723"/>
                <a:gd name="T15" fmla="*/ 2516 h 2766"/>
                <a:gd name="T16" fmla="*/ 738 w 1723"/>
                <a:gd name="T17" fmla="*/ 2462 h 2766"/>
                <a:gd name="T18" fmla="*/ 790 w 1723"/>
                <a:gd name="T19" fmla="*/ 2444 h 2766"/>
                <a:gd name="T20" fmla="*/ 780 w 1723"/>
                <a:gd name="T21" fmla="*/ 2367 h 2766"/>
                <a:gd name="T22" fmla="*/ 808 w 1723"/>
                <a:gd name="T23" fmla="*/ 2326 h 2766"/>
                <a:gd name="T24" fmla="*/ 780 w 1723"/>
                <a:gd name="T25" fmla="*/ 2281 h 2766"/>
                <a:gd name="T26" fmla="*/ 831 w 1723"/>
                <a:gd name="T27" fmla="*/ 2217 h 2766"/>
                <a:gd name="T28" fmla="*/ 813 w 1723"/>
                <a:gd name="T29" fmla="*/ 2194 h 2766"/>
                <a:gd name="T30" fmla="*/ 790 w 1723"/>
                <a:gd name="T31" fmla="*/ 2163 h 2766"/>
                <a:gd name="T32" fmla="*/ 757 w 1723"/>
                <a:gd name="T33" fmla="*/ 2104 h 2766"/>
                <a:gd name="T34" fmla="*/ 771 w 1723"/>
                <a:gd name="T35" fmla="*/ 2031 h 2766"/>
                <a:gd name="T36" fmla="*/ 664 w 1723"/>
                <a:gd name="T37" fmla="*/ 1981 h 2766"/>
                <a:gd name="T38" fmla="*/ 697 w 1723"/>
                <a:gd name="T39" fmla="*/ 1854 h 2766"/>
                <a:gd name="T40" fmla="*/ 650 w 1723"/>
                <a:gd name="T41" fmla="*/ 1759 h 2766"/>
                <a:gd name="T42" fmla="*/ 543 w 1723"/>
                <a:gd name="T43" fmla="*/ 1741 h 2766"/>
                <a:gd name="T44" fmla="*/ 502 w 1723"/>
                <a:gd name="T45" fmla="*/ 1628 h 2766"/>
                <a:gd name="T46" fmla="*/ 562 w 1723"/>
                <a:gd name="T47" fmla="*/ 1578 h 2766"/>
                <a:gd name="T48" fmla="*/ 683 w 1723"/>
                <a:gd name="T49" fmla="*/ 1514 h 2766"/>
                <a:gd name="T50" fmla="*/ 646 w 1723"/>
                <a:gd name="T51" fmla="*/ 1487 h 2766"/>
                <a:gd name="T52" fmla="*/ 641 w 1723"/>
                <a:gd name="T53" fmla="*/ 1437 h 2766"/>
                <a:gd name="T54" fmla="*/ 743 w 1723"/>
                <a:gd name="T55" fmla="*/ 1301 h 2766"/>
                <a:gd name="T56" fmla="*/ 901 w 1723"/>
                <a:gd name="T57" fmla="*/ 1274 h 2766"/>
                <a:gd name="T58" fmla="*/ 1003 w 1723"/>
                <a:gd name="T59" fmla="*/ 1220 h 2766"/>
                <a:gd name="T60" fmla="*/ 1105 w 1723"/>
                <a:gd name="T61" fmla="*/ 1206 h 2766"/>
                <a:gd name="T62" fmla="*/ 1152 w 1723"/>
                <a:gd name="T63" fmla="*/ 1188 h 2766"/>
                <a:gd name="T64" fmla="*/ 1166 w 1723"/>
                <a:gd name="T65" fmla="*/ 1111 h 2766"/>
                <a:gd name="T66" fmla="*/ 1170 w 1723"/>
                <a:gd name="T67" fmla="*/ 1025 h 2766"/>
                <a:gd name="T68" fmla="*/ 1184 w 1723"/>
                <a:gd name="T69" fmla="*/ 952 h 2766"/>
                <a:gd name="T70" fmla="*/ 1189 w 1723"/>
                <a:gd name="T71" fmla="*/ 862 h 2766"/>
                <a:gd name="T72" fmla="*/ 1133 w 1723"/>
                <a:gd name="T73" fmla="*/ 825 h 2766"/>
                <a:gd name="T74" fmla="*/ 1161 w 1723"/>
                <a:gd name="T75" fmla="*/ 721 h 2766"/>
                <a:gd name="T76" fmla="*/ 1129 w 1723"/>
                <a:gd name="T77" fmla="*/ 694 h 2766"/>
                <a:gd name="T78" fmla="*/ 1189 w 1723"/>
                <a:gd name="T79" fmla="*/ 667 h 2766"/>
                <a:gd name="T80" fmla="*/ 1147 w 1723"/>
                <a:gd name="T81" fmla="*/ 599 h 2766"/>
                <a:gd name="T82" fmla="*/ 1240 w 1723"/>
                <a:gd name="T83" fmla="*/ 594 h 2766"/>
                <a:gd name="T84" fmla="*/ 1412 w 1723"/>
                <a:gd name="T85" fmla="*/ 567 h 2766"/>
                <a:gd name="T86" fmla="*/ 1514 w 1723"/>
                <a:gd name="T87" fmla="*/ 544 h 2766"/>
                <a:gd name="T88" fmla="*/ 1607 w 1723"/>
                <a:gd name="T89" fmla="*/ 485 h 2766"/>
                <a:gd name="T90" fmla="*/ 1635 w 1723"/>
                <a:gd name="T91" fmla="*/ 318 h 2766"/>
                <a:gd name="T92" fmla="*/ 1649 w 1723"/>
                <a:gd name="T93" fmla="*/ 213 h 2766"/>
                <a:gd name="T94" fmla="*/ 1709 w 1723"/>
                <a:gd name="T95" fmla="*/ 145 h 2766"/>
                <a:gd name="T96" fmla="*/ 1616 w 1723"/>
                <a:gd name="T97" fmla="*/ 100 h 2766"/>
                <a:gd name="T98" fmla="*/ 1509 w 1723"/>
                <a:gd name="T99" fmla="*/ 59 h 2766"/>
                <a:gd name="T100" fmla="*/ 1012 w 1723"/>
                <a:gd name="T101" fmla="*/ 37 h 2766"/>
                <a:gd name="T102" fmla="*/ 929 w 1723"/>
                <a:gd name="T103" fmla="*/ 50 h 2766"/>
                <a:gd name="T104" fmla="*/ 608 w 1723"/>
                <a:gd name="T105" fmla="*/ 37 h 2766"/>
                <a:gd name="T106" fmla="*/ 548 w 1723"/>
                <a:gd name="T107" fmla="*/ 114 h 2766"/>
                <a:gd name="T108" fmla="*/ 520 w 1723"/>
                <a:gd name="T109" fmla="*/ 168 h 2766"/>
                <a:gd name="T110" fmla="*/ 441 w 1723"/>
                <a:gd name="T111" fmla="*/ 155 h 2766"/>
                <a:gd name="T112" fmla="*/ 288 w 1723"/>
                <a:gd name="T113" fmla="*/ 37 h 2766"/>
                <a:gd name="T114" fmla="*/ 51 w 1723"/>
                <a:gd name="T115" fmla="*/ 9 h 2766"/>
                <a:gd name="T116" fmla="*/ 14 w 1723"/>
                <a:gd name="T117" fmla="*/ 132 h 27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3" h="2766">
                  <a:moveTo>
                    <a:pt x="957" y="2766"/>
                  </a:moveTo>
                  <a:lnTo>
                    <a:pt x="952" y="2766"/>
                  </a:lnTo>
                  <a:lnTo>
                    <a:pt x="947" y="2761"/>
                  </a:lnTo>
                  <a:lnTo>
                    <a:pt x="947" y="2757"/>
                  </a:lnTo>
                  <a:lnTo>
                    <a:pt x="952" y="2757"/>
                  </a:lnTo>
                  <a:lnTo>
                    <a:pt x="952" y="2752"/>
                  </a:lnTo>
                  <a:lnTo>
                    <a:pt x="961" y="2752"/>
                  </a:lnTo>
                  <a:lnTo>
                    <a:pt x="961" y="2748"/>
                  </a:lnTo>
                  <a:lnTo>
                    <a:pt x="961" y="2743"/>
                  </a:lnTo>
                  <a:lnTo>
                    <a:pt x="957" y="2743"/>
                  </a:lnTo>
                  <a:lnTo>
                    <a:pt x="952" y="2743"/>
                  </a:lnTo>
                  <a:lnTo>
                    <a:pt x="947" y="2743"/>
                  </a:lnTo>
                  <a:lnTo>
                    <a:pt x="943" y="2743"/>
                  </a:lnTo>
                  <a:lnTo>
                    <a:pt x="938" y="2743"/>
                  </a:lnTo>
                  <a:lnTo>
                    <a:pt x="934" y="2743"/>
                  </a:lnTo>
                  <a:lnTo>
                    <a:pt x="929" y="2738"/>
                  </a:lnTo>
                  <a:lnTo>
                    <a:pt x="924" y="2738"/>
                  </a:lnTo>
                  <a:lnTo>
                    <a:pt x="920" y="2743"/>
                  </a:lnTo>
                  <a:lnTo>
                    <a:pt x="920" y="2748"/>
                  </a:lnTo>
                  <a:lnTo>
                    <a:pt x="915" y="2748"/>
                  </a:lnTo>
                  <a:lnTo>
                    <a:pt x="910" y="2743"/>
                  </a:lnTo>
                  <a:lnTo>
                    <a:pt x="906" y="2743"/>
                  </a:lnTo>
                  <a:lnTo>
                    <a:pt x="906" y="2738"/>
                  </a:lnTo>
                  <a:lnTo>
                    <a:pt x="901" y="2734"/>
                  </a:lnTo>
                  <a:lnTo>
                    <a:pt x="896" y="2729"/>
                  </a:lnTo>
                  <a:lnTo>
                    <a:pt x="892" y="2729"/>
                  </a:lnTo>
                  <a:lnTo>
                    <a:pt x="887" y="2729"/>
                  </a:lnTo>
                  <a:lnTo>
                    <a:pt x="887" y="2725"/>
                  </a:lnTo>
                  <a:lnTo>
                    <a:pt x="887" y="2716"/>
                  </a:lnTo>
                  <a:lnTo>
                    <a:pt x="882" y="2707"/>
                  </a:lnTo>
                  <a:lnTo>
                    <a:pt x="873" y="2707"/>
                  </a:lnTo>
                  <a:lnTo>
                    <a:pt x="869" y="2707"/>
                  </a:lnTo>
                  <a:lnTo>
                    <a:pt x="864" y="2716"/>
                  </a:lnTo>
                  <a:lnTo>
                    <a:pt x="859" y="2725"/>
                  </a:lnTo>
                  <a:lnTo>
                    <a:pt x="855" y="2707"/>
                  </a:lnTo>
                  <a:lnTo>
                    <a:pt x="845" y="2702"/>
                  </a:lnTo>
                  <a:lnTo>
                    <a:pt x="836" y="2711"/>
                  </a:lnTo>
                  <a:lnTo>
                    <a:pt x="831" y="2716"/>
                  </a:lnTo>
                  <a:lnTo>
                    <a:pt x="827" y="2725"/>
                  </a:lnTo>
                  <a:lnTo>
                    <a:pt x="822" y="2720"/>
                  </a:lnTo>
                  <a:lnTo>
                    <a:pt x="827" y="2716"/>
                  </a:lnTo>
                  <a:lnTo>
                    <a:pt x="827" y="2707"/>
                  </a:lnTo>
                  <a:lnTo>
                    <a:pt x="822" y="2707"/>
                  </a:lnTo>
                  <a:lnTo>
                    <a:pt x="817" y="2707"/>
                  </a:lnTo>
                  <a:lnTo>
                    <a:pt x="808" y="2707"/>
                  </a:lnTo>
                  <a:lnTo>
                    <a:pt x="808" y="2702"/>
                  </a:lnTo>
                  <a:lnTo>
                    <a:pt x="803" y="2689"/>
                  </a:lnTo>
                  <a:lnTo>
                    <a:pt x="790" y="2689"/>
                  </a:lnTo>
                  <a:lnTo>
                    <a:pt x="785" y="2680"/>
                  </a:lnTo>
                  <a:lnTo>
                    <a:pt x="790" y="2675"/>
                  </a:lnTo>
                  <a:lnTo>
                    <a:pt x="794" y="2670"/>
                  </a:lnTo>
                  <a:lnTo>
                    <a:pt x="790" y="2661"/>
                  </a:lnTo>
                  <a:lnTo>
                    <a:pt x="790" y="2652"/>
                  </a:lnTo>
                  <a:lnTo>
                    <a:pt x="790" y="2643"/>
                  </a:lnTo>
                  <a:lnTo>
                    <a:pt x="785" y="2634"/>
                  </a:lnTo>
                  <a:lnTo>
                    <a:pt x="780" y="2625"/>
                  </a:lnTo>
                  <a:lnTo>
                    <a:pt x="776" y="2621"/>
                  </a:lnTo>
                  <a:lnTo>
                    <a:pt x="766" y="2621"/>
                  </a:lnTo>
                  <a:lnTo>
                    <a:pt x="766" y="2616"/>
                  </a:lnTo>
                  <a:lnTo>
                    <a:pt x="757" y="2612"/>
                  </a:lnTo>
                  <a:lnTo>
                    <a:pt x="748" y="2612"/>
                  </a:lnTo>
                  <a:lnTo>
                    <a:pt x="738" y="2616"/>
                  </a:lnTo>
                  <a:lnTo>
                    <a:pt x="729" y="2621"/>
                  </a:lnTo>
                  <a:lnTo>
                    <a:pt x="720" y="2616"/>
                  </a:lnTo>
                  <a:lnTo>
                    <a:pt x="720" y="2607"/>
                  </a:lnTo>
                  <a:lnTo>
                    <a:pt x="711" y="2593"/>
                  </a:lnTo>
                  <a:lnTo>
                    <a:pt x="711" y="2589"/>
                  </a:lnTo>
                  <a:lnTo>
                    <a:pt x="701" y="2584"/>
                  </a:lnTo>
                  <a:lnTo>
                    <a:pt x="692" y="2584"/>
                  </a:lnTo>
                  <a:lnTo>
                    <a:pt x="687" y="2580"/>
                  </a:lnTo>
                  <a:lnTo>
                    <a:pt x="687" y="2566"/>
                  </a:lnTo>
                  <a:lnTo>
                    <a:pt x="683" y="2562"/>
                  </a:lnTo>
                  <a:lnTo>
                    <a:pt x="683" y="2557"/>
                  </a:lnTo>
                  <a:lnTo>
                    <a:pt x="683" y="2553"/>
                  </a:lnTo>
                  <a:lnTo>
                    <a:pt x="687" y="2548"/>
                  </a:lnTo>
                  <a:lnTo>
                    <a:pt x="692" y="2539"/>
                  </a:lnTo>
                  <a:lnTo>
                    <a:pt x="706" y="2534"/>
                  </a:lnTo>
                  <a:lnTo>
                    <a:pt x="711" y="2530"/>
                  </a:lnTo>
                  <a:lnTo>
                    <a:pt x="711" y="2521"/>
                  </a:lnTo>
                  <a:lnTo>
                    <a:pt x="706" y="2516"/>
                  </a:lnTo>
                  <a:lnTo>
                    <a:pt x="706" y="2512"/>
                  </a:lnTo>
                  <a:lnTo>
                    <a:pt x="711" y="2503"/>
                  </a:lnTo>
                  <a:lnTo>
                    <a:pt x="706" y="2498"/>
                  </a:lnTo>
                  <a:lnTo>
                    <a:pt x="706" y="2489"/>
                  </a:lnTo>
                  <a:lnTo>
                    <a:pt x="711" y="2485"/>
                  </a:lnTo>
                  <a:lnTo>
                    <a:pt x="715" y="2485"/>
                  </a:lnTo>
                  <a:lnTo>
                    <a:pt x="725" y="2489"/>
                  </a:lnTo>
                  <a:lnTo>
                    <a:pt x="729" y="2480"/>
                  </a:lnTo>
                  <a:lnTo>
                    <a:pt x="738" y="2471"/>
                  </a:lnTo>
                  <a:lnTo>
                    <a:pt x="738" y="2462"/>
                  </a:lnTo>
                  <a:lnTo>
                    <a:pt x="734" y="2453"/>
                  </a:lnTo>
                  <a:lnTo>
                    <a:pt x="738" y="2453"/>
                  </a:lnTo>
                  <a:lnTo>
                    <a:pt x="748" y="2453"/>
                  </a:lnTo>
                  <a:lnTo>
                    <a:pt x="752" y="2448"/>
                  </a:lnTo>
                  <a:lnTo>
                    <a:pt x="762" y="2448"/>
                  </a:lnTo>
                  <a:lnTo>
                    <a:pt x="766" y="2448"/>
                  </a:lnTo>
                  <a:lnTo>
                    <a:pt x="771" y="2444"/>
                  </a:lnTo>
                  <a:lnTo>
                    <a:pt x="776" y="2444"/>
                  </a:lnTo>
                  <a:lnTo>
                    <a:pt x="785" y="2444"/>
                  </a:lnTo>
                  <a:lnTo>
                    <a:pt x="790" y="2444"/>
                  </a:lnTo>
                  <a:lnTo>
                    <a:pt x="790" y="2435"/>
                  </a:lnTo>
                  <a:lnTo>
                    <a:pt x="799" y="2430"/>
                  </a:lnTo>
                  <a:lnTo>
                    <a:pt x="799" y="2421"/>
                  </a:lnTo>
                  <a:lnTo>
                    <a:pt x="799" y="2412"/>
                  </a:lnTo>
                  <a:lnTo>
                    <a:pt x="799" y="2403"/>
                  </a:lnTo>
                  <a:lnTo>
                    <a:pt x="799" y="2394"/>
                  </a:lnTo>
                  <a:lnTo>
                    <a:pt x="794" y="2385"/>
                  </a:lnTo>
                  <a:lnTo>
                    <a:pt x="785" y="2380"/>
                  </a:lnTo>
                  <a:lnTo>
                    <a:pt x="785" y="2371"/>
                  </a:lnTo>
                  <a:lnTo>
                    <a:pt x="780" y="2367"/>
                  </a:lnTo>
                  <a:lnTo>
                    <a:pt x="780" y="2358"/>
                  </a:lnTo>
                  <a:lnTo>
                    <a:pt x="785" y="2353"/>
                  </a:lnTo>
                  <a:lnTo>
                    <a:pt x="794" y="2349"/>
                  </a:lnTo>
                  <a:lnTo>
                    <a:pt x="803" y="2349"/>
                  </a:lnTo>
                  <a:lnTo>
                    <a:pt x="817" y="2340"/>
                  </a:lnTo>
                  <a:lnTo>
                    <a:pt x="831" y="2335"/>
                  </a:lnTo>
                  <a:lnTo>
                    <a:pt x="827" y="2330"/>
                  </a:lnTo>
                  <a:lnTo>
                    <a:pt x="813" y="2330"/>
                  </a:lnTo>
                  <a:lnTo>
                    <a:pt x="808" y="2330"/>
                  </a:lnTo>
                  <a:lnTo>
                    <a:pt x="808" y="2326"/>
                  </a:lnTo>
                  <a:lnTo>
                    <a:pt x="813" y="2321"/>
                  </a:lnTo>
                  <a:lnTo>
                    <a:pt x="817" y="2317"/>
                  </a:lnTo>
                  <a:lnTo>
                    <a:pt x="817" y="2308"/>
                  </a:lnTo>
                  <a:lnTo>
                    <a:pt x="808" y="2308"/>
                  </a:lnTo>
                  <a:lnTo>
                    <a:pt x="803" y="2308"/>
                  </a:lnTo>
                  <a:lnTo>
                    <a:pt x="799" y="2303"/>
                  </a:lnTo>
                  <a:lnTo>
                    <a:pt x="794" y="2299"/>
                  </a:lnTo>
                  <a:lnTo>
                    <a:pt x="794" y="2290"/>
                  </a:lnTo>
                  <a:lnTo>
                    <a:pt x="790" y="2285"/>
                  </a:lnTo>
                  <a:lnTo>
                    <a:pt x="780" y="2281"/>
                  </a:lnTo>
                  <a:lnTo>
                    <a:pt x="785" y="2272"/>
                  </a:lnTo>
                  <a:lnTo>
                    <a:pt x="790" y="2267"/>
                  </a:lnTo>
                  <a:lnTo>
                    <a:pt x="799" y="2258"/>
                  </a:lnTo>
                  <a:lnTo>
                    <a:pt x="808" y="2244"/>
                  </a:lnTo>
                  <a:lnTo>
                    <a:pt x="817" y="2240"/>
                  </a:lnTo>
                  <a:lnTo>
                    <a:pt x="817" y="2235"/>
                  </a:lnTo>
                  <a:lnTo>
                    <a:pt x="822" y="2231"/>
                  </a:lnTo>
                  <a:lnTo>
                    <a:pt x="831" y="2226"/>
                  </a:lnTo>
                  <a:lnTo>
                    <a:pt x="836" y="2226"/>
                  </a:lnTo>
                  <a:lnTo>
                    <a:pt x="831" y="2217"/>
                  </a:lnTo>
                  <a:lnTo>
                    <a:pt x="831" y="2204"/>
                  </a:lnTo>
                  <a:lnTo>
                    <a:pt x="841" y="2204"/>
                  </a:lnTo>
                  <a:lnTo>
                    <a:pt x="845" y="2204"/>
                  </a:lnTo>
                  <a:lnTo>
                    <a:pt x="845" y="2199"/>
                  </a:lnTo>
                  <a:lnTo>
                    <a:pt x="845" y="2190"/>
                  </a:lnTo>
                  <a:lnTo>
                    <a:pt x="841" y="2190"/>
                  </a:lnTo>
                  <a:lnTo>
                    <a:pt x="836" y="2190"/>
                  </a:lnTo>
                  <a:lnTo>
                    <a:pt x="827" y="2185"/>
                  </a:lnTo>
                  <a:lnTo>
                    <a:pt x="822" y="2190"/>
                  </a:lnTo>
                  <a:lnTo>
                    <a:pt x="813" y="2194"/>
                  </a:lnTo>
                  <a:lnTo>
                    <a:pt x="813" y="2190"/>
                  </a:lnTo>
                  <a:lnTo>
                    <a:pt x="822" y="2167"/>
                  </a:lnTo>
                  <a:lnTo>
                    <a:pt x="817" y="2167"/>
                  </a:lnTo>
                  <a:lnTo>
                    <a:pt x="803" y="2181"/>
                  </a:lnTo>
                  <a:lnTo>
                    <a:pt x="794" y="2181"/>
                  </a:lnTo>
                  <a:lnTo>
                    <a:pt x="785" y="2181"/>
                  </a:lnTo>
                  <a:lnTo>
                    <a:pt x="780" y="2176"/>
                  </a:lnTo>
                  <a:lnTo>
                    <a:pt x="785" y="2167"/>
                  </a:lnTo>
                  <a:lnTo>
                    <a:pt x="785" y="2163"/>
                  </a:lnTo>
                  <a:lnTo>
                    <a:pt x="790" y="2163"/>
                  </a:lnTo>
                  <a:lnTo>
                    <a:pt x="794" y="2154"/>
                  </a:lnTo>
                  <a:lnTo>
                    <a:pt x="785" y="2154"/>
                  </a:lnTo>
                  <a:lnTo>
                    <a:pt x="776" y="2154"/>
                  </a:lnTo>
                  <a:lnTo>
                    <a:pt x="771" y="2149"/>
                  </a:lnTo>
                  <a:lnTo>
                    <a:pt x="766" y="2145"/>
                  </a:lnTo>
                  <a:lnTo>
                    <a:pt x="762" y="2131"/>
                  </a:lnTo>
                  <a:lnTo>
                    <a:pt x="766" y="2122"/>
                  </a:lnTo>
                  <a:lnTo>
                    <a:pt x="766" y="2117"/>
                  </a:lnTo>
                  <a:lnTo>
                    <a:pt x="757" y="2113"/>
                  </a:lnTo>
                  <a:lnTo>
                    <a:pt x="757" y="2104"/>
                  </a:lnTo>
                  <a:lnTo>
                    <a:pt x="757" y="2099"/>
                  </a:lnTo>
                  <a:lnTo>
                    <a:pt x="752" y="2095"/>
                  </a:lnTo>
                  <a:lnTo>
                    <a:pt x="752" y="2086"/>
                  </a:lnTo>
                  <a:lnTo>
                    <a:pt x="762" y="2081"/>
                  </a:lnTo>
                  <a:lnTo>
                    <a:pt x="771" y="2081"/>
                  </a:lnTo>
                  <a:lnTo>
                    <a:pt x="794" y="2072"/>
                  </a:lnTo>
                  <a:lnTo>
                    <a:pt x="799" y="2063"/>
                  </a:lnTo>
                  <a:lnTo>
                    <a:pt x="785" y="2049"/>
                  </a:lnTo>
                  <a:lnTo>
                    <a:pt x="790" y="2040"/>
                  </a:lnTo>
                  <a:lnTo>
                    <a:pt x="771" y="2031"/>
                  </a:lnTo>
                  <a:lnTo>
                    <a:pt x="752" y="2045"/>
                  </a:lnTo>
                  <a:lnTo>
                    <a:pt x="738" y="2045"/>
                  </a:lnTo>
                  <a:lnTo>
                    <a:pt x="729" y="2036"/>
                  </a:lnTo>
                  <a:lnTo>
                    <a:pt x="711" y="2040"/>
                  </a:lnTo>
                  <a:lnTo>
                    <a:pt x="706" y="2031"/>
                  </a:lnTo>
                  <a:lnTo>
                    <a:pt x="701" y="2022"/>
                  </a:lnTo>
                  <a:lnTo>
                    <a:pt x="697" y="2013"/>
                  </a:lnTo>
                  <a:lnTo>
                    <a:pt x="692" y="2009"/>
                  </a:lnTo>
                  <a:lnTo>
                    <a:pt x="687" y="1990"/>
                  </a:lnTo>
                  <a:lnTo>
                    <a:pt x="664" y="1981"/>
                  </a:lnTo>
                  <a:lnTo>
                    <a:pt x="669" y="1968"/>
                  </a:lnTo>
                  <a:lnTo>
                    <a:pt x="655" y="1963"/>
                  </a:lnTo>
                  <a:lnTo>
                    <a:pt x="646" y="1945"/>
                  </a:lnTo>
                  <a:lnTo>
                    <a:pt x="655" y="1945"/>
                  </a:lnTo>
                  <a:lnTo>
                    <a:pt x="683" y="1950"/>
                  </a:lnTo>
                  <a:lnTo>
                    <a:pt x="683" y="1891"/>
                  </a:lnTo>
                  <a:lnTo>
                    <a:pt x="687" y="1891"/>
                  </a:lnTo>
                  <a:lnTo>
                    <a:pt x="697" y="1882"/>
                  </a:lnTo>
                  <a:lnTo>
                    <a:pt x="706" y="1877"/>
                  </a:lnTo>
                  <a:lnTo>
                    <a:pt x="697" y="1854"/>
                  </a:lnTo>
                  <a:lnTo>
                    <a:pt x="692" y="1836"/>
                  </a:lnTo>
                  <a:lnTo>
                    <a:pt x="687" y="1818"/>
                  </a:lnTo>
                  <a:lnTo>
                    <a:pt x="692" y="1805"/>
                  </a:lnTo>
                  <a:lnTo>
                    <a:pt x="697" y="1796"/>
                  </a:lnTo>
                  <a:lnTo>
                    <a:pt x="711" y="1786"/>
                  </a:lnTo>
                  <a:lnTo>
                    <a:pt x="701" y="1764"/>
                  </a:lnTo>
                  <a:lnTo>
                    <a:pt x="673" y="1768"/>
                  </a:lnTo>
                  <a:lnTo>
                    <a:pt x="669" y="1759"/>
                  </a:lnTo>
                  <a:lnTo>
                    <a:pt x="660" y="1759"/>
                  </a:lnTo>
                  <a:lnTo>
                    <a:pt x="650" y="1759"/>
                  </a:lnTo>
                  <a:lnTo>
                    <a:pt x="613" y="1768"/>
                  </a:lnTo>
                  <a:lnTo>
                    <a:pt x="595" y="1773"/>
                  </a:lnTo>
                  <a:lnTo>
                    <a:pt x="581" y="1786"/>
                  </a:lnTo>
                  <a:lnTo>
                    <a:pt x="576" y="1786"/>
                  </a:lnTo>
                  <a:lnTo>
                    <a:pt x="576" y="1782"/>
                  </a:lnTo>
                  <a:lnTo>
                    <a:pt x="576" y="1773"/>
                  </a:lnTo>
                  <a:lnTo>
                    <a:pt x="585" y="1755"/>
                  </a:lnTo>
                  <a:lnTo>
                    <a:pt x="581" y="1746"/>
                  </a:lnTo>
                  <a:lnTo>
                    <a:pt x="567" y="1741"/>
                  </a:lnTo>
                  <a:lnTo>
                    <a:pt x="543" y="1741"/>
                  </a:lnTo>
                  <a:lnTo>
                    <a:pt x="525" y="1737"/>
                  </a:lnTo>
                  <a:lnTo>
                    <a:pt x="520" y="1732"/>
                  </a:lnTo>
                  <a:lnTo>
                    <a:pt x="511" y="1709"/>
                  </a:lnTo>
                  <a:lnTo>
                    <a:pt x="502" y="1687"/>
                  </a:lnTo>
                  <a:lnTo>
                    <a:pt x="502" y="1669"/>
                  </a:lnTo>
                  <a:lnTo>
                    <a:pt x="511" y="1669"/>
                  </a:lnTo>
                  <a:lnTo>
                    <a:pt x="516" y="1650"/>
                  </a:lnTo>
                  <a:lnTo>
                    <a:pt x="506" y="1655"/>
                  </a:lnTo>
                  <a:lnTo>
                    <a:pt x="497" y="1632"/>
                  </a:lnTo>
                  <a:lnTo>
                    <a:pt x="502" y="1628"/>
                  </a:lnTo>
                  <a:lnTo>
                    <a:pt x="502" y="1623"/>
                  </a:lnTo>
                  <a:lnTo>
                    <a:pt x="497" y="1623"/>
                  </a:lnTo>
                  <a:lnTo>
                    <a:pt x="502" y="1614"/>
                  </a:lnTo>
                  <a:lnTo>
                    <a:pt x="520" y="1578"/>
                  </a:lnTo>
                  <a:lnTo>
                    <a:pt x="520" y="1573"/>
                  </a:lnTo>
                  <a:lnTo>
                    <a:pt x="534" y="1573"/>
                  </a:lnTo>
                  <a:lnTo>
                    <a:pt x="539" y="1573"/>
                  </a:lnTo>
                  <a:lnTo>
                    <a:pt x="548" y="1573"/>
                  </a:lnTo>
                  <a:lnTo>
                    <a:pt x="557" y="1578"/>
                  </a:lnTo>
                  <a:lnTo>
                    <a:pt x="562" y="1578"/>
                  </a:lnTo>
                  <a:lnTo>
                    <a:pt x="567" y="1573"/>
                  </a:lnTo>
                  <a:lnTo>
                    <a:pt x="567" y="1564"/>
                  </a:lnTo>
                  <a:lnTo>
                    <a:pt x="571" y="1560"/>
                  </a:lnTo>
                  <a:lnTo>
                    <a:pt x="641" y="1555"/>
                  </a:lnTo>
                  <a:lnTo>
                    <a:pt x="650" y="1555"/>
                  </a:lnTo>
                  <a:lnTo>
                    <a:pt x="655" y="1533"/>
                  </a:lnTo>
                  <a:lnTo>
                    <a:pt x="660" y="1533"/>
                  </a:lnTo>
                  <a:lnTo>
                    <a:pt x="687" y="1528"/>
                  </a:lnTo>
                  <a:lnTo>
                    <a:pt x="683" y="1524"/>
                  </a:lnTo>
                  <a:lnTo>
                    <a:pt x="683" y="1514"/>
                  </a:lnTo>
                  <a:lnTo>
                    <a:pt x="687" y="1510"/>
                  </a:lnTo>
                  <a:lnTo>
                    <a:pt x="687" y="1501"/>
                  </a:lnTo>
                  <a:lnTo>
                    <a:pt x="683" y="1496"/>
                  </a:lnTo>
                  <a:lnTo>
                    <a:pt x="669" y="1492"/>
                  </a:lnTo>
                  <a:lnTo>
                    <a:pt x="664" y="1492"/>
                  </a:lnTo>
                  <a:lnTo>
                    <a:pt x="669" y="1487"/>
                  </a:lnTo>
                  <a:lnTo>
                    <a:pt x="669" y="1478"/>
                  </a:lnTo>
                  <a:lnTo>
                    <a:pt x="669" y="1474"/>
                  </a:lnTo>
                  <a:lnTo>
                    <a:pt x="664" y="1474"/>
                  </a:lnTo>
                  <a:lnTo>
                    <a:pt x="646" y="1487"/>
                  </a:lnTo>
                  <a:lnTo>
                    <a:pt x="636" y="1492"/>
                  </a:lnTo>
                  <a:lnTo>
                    <a:pt x="632" y="1487"/>
                  </a:lnTo>
                  <a:lnTo>
                    <a:pt x="632" y="1483"/>
                  </a:lnTo>
                  <a:lnTo>
                    <a:pt x="632" y="1474"/>
                  </a:lnTo>
                  <a:lnTo>
                    <a:pt x="636" y="1474"/>
                  </a:lnTo>
                  <a:lnTo>
                    <a:pt x="641" y="1469"/>
                  </a:lnTo>
                  <a:lnTo>
                    <a:pt x="646" y="1465"/>
                  </a:lnTo>
                  <a:lnTo>
                    <a:pt x="650" y="1460"/>
                  </a:lnTo>
                  <a:lnTo>
                    <a:pt x="646" y="1446"/>
                  </a:lnTo>
                  <a:lnTo>
                    <a:pt x="641" y="1437"/>
                  </a:lnTo>
                  <a:lnTo>
                    <a:pt x="641" y="1433"/>
                  </a:lnTo>
                  <a:lnTo>
                    <a:pt x="646" y="1433"/>
                  </a:lnTo>
                  <a:lnTo>
                    <a:pt x="650" y="1437"/>
                  </a:lnTo>
                  <a:lnTo>
                    <a:pt x="660" y="1451"/>
                  </a:lnTo>
                  <a:lnTo>
                    <a:pt x="673" y="1446"/>
                  </a:lnTo>
                  <a:lnTo>
                    <a:pt x="678" y="1351"/>
                  </a:lnTo>
                  <a:lnTo>
                    <a:pt x="683" y="1310"/>
                  </a:lnTo>
                  <a:lnTo>
                    <a:pt x="706" y="1310"/>
                  </a:lnTo>
                  <a:lnTo>
                    <a:pt x="706" y="1297"/>
                  </a:lnTo>
                  <a:lnTo>
                    <a:pt x="743" y="1301"/>
                  </a:lnTo>
                  <a:lnTo>
                    <a:pt x="776" y="1301"/>
                  </a:lnTo>
                  <a:lnTo>
                    <a:pt x="785" y="1297"/>
                  </a:lnTo>
                  <a:lnTo>
                    <a:pt x="803" y="1283"/>
                  </a:lnTo>
                  <a:lnTo>
                    <a:pt x="822" y="1283"/>
                  </a:lnTo>
                  <a:lnTo>
                    <a:pt x="841" y="1279"/>
                  </a:lnTo>
                  <a:lnTo>
                    <a:pt x="864" y="1261"/>
                  </a:lnTo>
                  <a:lnTo>
                    <a:pt x="878" y="1256"/>
                  </a:lnTo>
                  <a:lnTo>
                    <a:pt x="887" y="1256"/>
                  </a:lnTo>
                  <a:lnTo>
                    <a:pt x="892" y="1265"/>
                  </a:lnTo>
                  <a:lnTo>
                    <a:pt x="901" y="1274"/>
                  </a:lnTo>
                  <a:lnTo>
                    <a:pt x="901" y="1261"/>
                  </a:lnTo>
                  <a:lnTo>
                    <a:pt x="906" y="1211"/>
                  </a:lnTo>
                  <a:lnTo>
                    <a:pt x="910" y="1211"/>
                  </a:lnTo>
                  <a:lnTo>
                    <a:pt x="938" y="1211"/>
                  </a:lnTo>
                  <a:lnTo>
                    <a:pt x="947" y="1215"/>
                  </a:lnTo>
                  <a:lnTo>
                    <a:pt x="952" y="1215"/>
                  </a:lnTo>
                  <a:lnTo>
                    <a:pt x="971" y="1215"/>
                  </a:lnTo>
                  <a:lnTo>
                    <a:pt x="980" y="1215"/>
                  </a:lnTo>
                  <a:lnTo>
                    <a:pt x="994" y="1224"/>
                  </a:lnTo>
                  <a:lnTo>
                    <a:pt x="1003" y="1220"/>
                  </a:lnTo>
                  <a:lnTo>
                    <a:pt x="1008" y="1215"/>
                  </a:lnTo>
                  <a:lnTo>
                    <a:pt x="1022" y="1220"/>
                  </a:lnTo>
                  <a:lnTo>
                    <a:pt x="1022" y="1242"/>
                  </a:lnTo>
                  <a:lnTo>
                    <a:pt x="1040" y="1247"/>
                  </a:lnTo>
                  <a:lnTo>
                    <a:pt x="1045" y="1220"/>
                  </a:lnTo>
                  <a:lnTo>
                    <a:pt x="1077" y="1229"/>
                  </a:lnTo>
                  <a:lnTo>
                    <a:pt x="1087" y="1224"/>
                  </a:lnTo>
                  <a:lnTo>
                    <a:pt x="1091" y="1211"/>
                  </a:lnTo>
                  <a:lnTo>
                    <a:pt x="1101" y="1211"/>
                  </a:lnTo>
                  <a:lnTo>
                    <a:pt x="1105" y="1206"/>
                  </a:lnTo>
                  <a:lnTo>
                    <a:pt x="1115" y="1215"/>
                  </a:lnTo>
                  <a:lnTo>
                    <a:pt x="1119" y="1211"/>
                  </a:lnTo>
                  <a:lnTo>
                    <a:pt x="1119" y="1206"/>
                  </a:lnTo>
                  <a:lnTo>
                    <a:pt x="1119" y="1197"/>
                  </a:lnTo>
                  <a:lnTo>
                    <a:pt x="1119" y="1193"/>
                  </a:lnTo>
                  <a:lnTo>
                    <a:pt x="1119" y="1184"/>
                  </a:lnTo>
                  <a:lnTo>
                    <a:pt x="1119" y="1179"/>
                  </a:lnTo>
                  <a:lnTo>
                    <a:pt x="1124" y="1174"/>
                  </a:lnTo>
                  <a:lnTo>
                    <a:pt x="1147" y="1174"/>
                  </a:lnTo>
                  <a:lnTo>
                    <a:pt x="1152" y="1188"/>
                  </a:lnTo>
                  <a:lnTo>
                    <a:pt x="1166" y="1184"/>
                  </a:lnTo>
                  <a:lnTo>
                    <a:pt x="1166" y="1179"/>
                  </a:lnTo>
                  <a:lnTo>
                    <a:pt x="1175" y="1184"/>
                  </a:lnTo>
                  <a:lnTo>
                    <a:pt x="1180" y="1161"/>
                  </a:lnTo>
                  <a:lnTo>
                    <a:pt x="1184" y="1161"/>
                  </a:lnTo>
                  <a:lnTo>
                    <a:pt x="1189" y="1147"/>
                  </a:lnTo>
                  <a:lnTo>
                    <a:pt x="1161" y="1147"/>
                  </a:lnTo>
                  <a:lnTo>
                    <a:pt x="1166" y="1138"/>
                  </a:lnTo>
                  <a:lnTo>
                    <a:pt x="1166" y="1125"/>
                  </a:lnTo>
                  <a:lnTo>
                    <a:pt x="1166" y="1111"/>
                  </a:lnTo>
                  <a:lnTo>
                    <a:pt x="1180" y="1111"/>
                  </a:lnTo>
                  <a:lnTo>
                    <a:pt x="1184" y="1102"/>
                  </a:lnTo>
                  <a:lnTo>
                    <a:pt x="1198" y="1075"/>
                  </a:lnTo>
                  <a:lnTo>
                    <a:pt x="1203" y="1061"/>
                  </a:lnTo>
                  <a:lnTo>
                    <a:pt x="1198" y="1052"/>
                  </a:lnTo>
                  <a:lnTo>
                    <a:pt x="1194" y="1048"/>
                  </a:lnTo>
                  <a:lnTo>
                    <a:pt x="1180" y="1057"/>
                  </a:lnTo>
                  <a:lnTo>
                    <a:pt x="1170" y="1043"/>
                  </a:lnTo>
                  <a:lnTo>
                    <a:pt x="1175" y="1043"/>
                  </a:lnTo>
                  <a:lnTo>
                    <a:pt x="1170" y="1025"/>
                  </a:lnTo>
                  <a:lnTo>
                    <a:pt x="1175" y="1016"/>
                  </a:lnTo>
                  <a:lnTo>
                    <a:pt x="1184" y="1011"/>
                  </a:lnTo>
                  <a:lnTo>
                    <a:pt x="1189" y="1007"/>
                  </a:lnTo>
                  <a:lnTo>
                    <a:pt x="1184" y="1002"/>
                  </a:lnTo>
                  <a:lnTo>
                    <a:pt x="1180" y="1002"/>
                  </a:lnTo>
                  <a:lnTo>
                    <a:pt x="1170" y="1007"/>
                  </a:lnTo>
                  <a:lnTo>
                    <a:pt x="1161" y="970"/>
                  </a:lnTo>
                  <a:lnTo>
                    <a:pt x="1170" y="966"/>
                  </a:lnTo>
                  <a:lnTo>
                    <a:pt x="1175" y="961"/>
                  </a:lnTo>
                  <a:lnTo>
                    <a:pt x="1184" y="952"/>
                  </a:lnTo>
                  <a:lnTo>
                    <a:pt x="1212" y="961"/>
                  </a:lnTo>
                  <a:lnTo>
                    <a:pt x="1217" y="952"/>
                  </a:lnTo>
                  <a:lnTo>
                    <a:pt x="1208" y="948"/>
                  </a:lnTo>
                  <a:lnTo>
                    <a:pt x="1217" y="907"/>
                  </a:lnTo>
                  <a:lnTo>
                    <a:pt x="1212" y="903"/>
                  </a:lnTo>
                  <a:lnTo>
                    <a:pt x="1208" y="907"/>
                  </a:lnTo>
                  <a:lnTo>
                    <a:pt x="1189" y="893"/>
                  </a:lnTo>
                  <a:lnTo>
                    <a:pt x="1189" y="880"/>
                  </a:lnTo>
                  <a:lnTo>
                    <a:pt x="1189" y="875"/>
                  </a:lnTo>
                  <a:lnTo>
                    <a:pt x="1189" y="862"/>
                  </a:lnTo>
                  <a:lnTo>
                    <a:pt x="1189" y="853"/>
                  </a:lnTo>
                  <a:lnTo>
                    <a:pt x="1184" y="848"/>
                  </a:lnTo>
                  <a:lnTo>
                    <a:pt x="1180" y="835"/>
                  </a:lnTo>
                  <a:lnTo>
                    <a:pt x="1175" y="835"/>
                  </a:lnTo>
                  <a:lnTo>
                    <a:pt x="1161" y="835"/>
                  </a:lnTo>
                  <a:lnTo>
                    <a:pt x="1156" y="848"/>
                  </a:lnTo>
                  <a:lnTo>
                    <a:pt x="1147" y="848"/>
                  </a:lnTo>
                  <a:lnTo>
                    <a:pt x="1133" y="848"/>
                  </a:lnTo>
                  <a:lnTo>
                    <a:pt x="1138" y="825"/>
                  </a:lnTo>
                  <a:lnTo>
                    <a:pt x="1133" y="825"/>
                  </a:lnTo>
                  <a:lnTo>
                    <a:pt x="1133" y="821"/>
                  </a:lnTo>
                  <a:lnTo>
                    <a:pt x="1129" y="798"/>
                  </a:lnTo>
                  <a:lnTo>
                    <a:pt x="1124" y="789"/>
                  </a:lnTo>
                  <a:lnTo>
                    <a:pt x="1119" y="780"/>
                  </a:lnTo>
                  <a:lnTo>
                    <a:pt x="1129" y="771"/>
                  </a:lnTo>
                  <a:lnTo>
                    <a:pt x="1143" y="757"/>
                  </a:lnTo>
                  <a:lnTo>
                    <a:pt x="1161" y="744"/>
                  </a:lnTo>
                  <a:lnTo>
                    <a:pt x="1161" y="735"/>
                  </a:lnTo>
                  <a:lnTo>
                    <a:pt x="1175" y="735"/>
                  </a:lnTo>
                  <a:lnTo>
                    <a:pt x="1161" y="721"/>
                  </a:lnTo>
                  <a:lnTo>
                    <a:pt x="1156" y="717"/>
                  </a:lnTo>
                  <a:lnTo>
                    <a:pt x="1147" y="712"/>
                  </a:lnTo>
                  <a:lnTo>
                    <a:pt x="1133" y="717"/>
                  </a:lnTo>
                  <a:lnTo>
                    <a:pt x="1133" y="730"/>
                  </a:lnTo>
                  <a:lnTo>
                    <a:pt x="1133" y="739"/>
                  </a:lnTo>
                  <a:lnTo>
                    <a:pt x="1124" y="730"/>
                  </a:lnTo>
                  <a:lnTo>
                    <a:pt x="1115" y="721"/>
                  </a:lnTo>
                  <a:lnTo>
                    <a:pt x="1115" y="717"/>
                  </a:lnTo>
                  <a:lnTo>
                    <a:pt x="1124" y="703"/>
                  </a:lnTo>
                  <a:lnTo>
                    <a:pt x="1129" y="694"/>
                  </a:lnTo>
                  <a:lnTo>
                    <a:pt x="1138" y="703"/>
                  </a:lnTo>
                  <a:lnTo>
                    <a:pt x="1143" y="699"/>
                  </a:lnTo>
                  <a:lnTo>
                    <a:pt x="1147" y="685"/>
                  </a:lnTo>
                  <a:lnTo>
                    <a:pt x="1152" y="685"/>
                  </a:lnTo>
                  <a:lnTo>
                    <a:pt x="1156" y="694"/>
                  </a:lnTo>
                  <a:lnTo>
                    <a:pt x="1156" y="699"/>
                  </a:lnTo>
                  <a:lnTo>
                    <a:pt x="1161" y="699"/>
                  </a:lnTo>
                  <a:lnTo>
                    <a:pt x="1166" y="685"/>
                  </a:lnTo>
                  <a:lnTo>
                    <a:pt x="1166" y="680"/>
                  </a:lnTo>
                  <a:lnTo>
                    <a:pt x="1189" y="667"/>
                  </a:lnTo>
                  <a:lnTo>
                    <a:pt x="1198" y="662"/>
                  </a:lnTo>
                  <a:lnTo>
                    <a:pt x="1198" y="658"/>
                  </a:lnTo>
                  <a:lnTo>
                    <a:pt x="1189" y="653"/>
                  </a:lnTo>
                  <a:lnTo>
                    <a:pt x="1189" y="644"/>
                  </a:lnTo>
                  <a:lnTo>
                    <a:pt x="1184" y="640"/>
                  </a:lnTo>
                  <a:lnTo>
                    <a:pt x="1166" y="640"/>
                  </a:lnTo>
                  <a:lnTo>
                    <a:pt x="1161" y="635"/>
                  </a:lnTo>
                  <a:lnTo>
                    <a:pt x="1166" y="626"/>
                  </a:lnTo>
                  <a:lnTo>
                    <a:pt x="1166" y="612"/>
                  </a:lnTo>
                  <a:lnTo>
                    <a:pt x="1147" y="599"/>
                  </a:lnTo>
                  <a:lnTo>
                    <a:pt x="1147" y="594"/>
                  </a:lnTo>
                  <a:lnTo>
                    <a:pt x="1156" y="590"/>
                  </a:lnTo>
                  <a:lnTo>
                    <a:pt x="1166" y="594"/>
                  </a:lnTo>
                  <a:lnTo>
                    <a:pt x="1175" y="590"/>
                  </a:lnTo>
                  <a:lnTo>
                    <a:pt x="1184" y="585"/>
                  </a:lnTo>
                  <a:lnTo>
                    <a:pt x="1198" y="603"/>
                  </a:lnTo>
                  <a:lnTo>
                    <a:pt x="1208" y="608"/>
                  </a:lnTo>
                  <a:lnTo>
                    <a:pt x="1212" y="608"/>
                  </a:lnTo>
                  <a:lnTo>
                    <a:pt x="1221" y="603"/>
                  </a:lnTo>
                  <a:lnTo>
                    <a:pt x="1240" y="594"/>
                  </a:lnTo>
                  <a:lnTo>
                    <a:pt x="1259" y="608"/>
                  </a:lnTo>
                  <a:lnTo>
                    <a:pt x="1268" y="612"/>
                  </a:lnTo>
                  <a:lnTo>
                    <a:pt x="1291" y="612"/>
                  </a:lnTo>
                  <a:lnTo>
                    <a:pt x="1305" y="626"/>
                  </a:lnTo>
                  <a:lnTo>
                    <a:pt x="1347" y="603"/>
                  </a:lnTo>
                  <a:lnTo>
                    <a:pt x="1370" y="599"/>
                  </a:lnTo>
                  <a:lnTo>
                    <a:pt x="1379" y="594"/>
                  </a:lnTo>
                  <a:lnTo>
                    <a:pt x="1384" y="585"/>
                  </a:lnTo>
                  <a:lnTo>
                    <a:pt x="1393" y="581"/>
                  </a:lnTo>
                  <a:lnTo>
                    <a:pt x="1412" y="567"/>
                  </a:lnTo>
                  <a:lnTo>
                    <a:pt x="1440" y="544"/>
                  </a:lnTo>
                  <a:lnTo>
                    <a:pt x="1444" y="549"/>
                  </a:lnTo>
                  <a:lnTo>
                    <a:pt x="1454" y="544"/>
                  </a:lnTo>
                  <a:lnTo>
                    <a:pt x="1468" y="540"/>
                  </a:lnTo>
                  <a:lnTo>
                    <a:pt x="1477" y="549"/>
                  </a:lnTo>
                  <a:lnTo>
                    <a:pt x="1491" y="558"/>
                  </a:lnTo>
                  <a:lnTo>
                    <a:pt x="1495" y="540"/>
                  </a:lnTo>
                  <a:lnTo>
                    <a:pt x="1500" y="535"/>
                  </a:lnTo>
                  <a:lnTo>
                    <a:pt x="1509" y="535"/>
                  </a:lnTo>
                  <a:lnTo>
                    <a:pt x="1514" y="544"/>
                  </a:lnTo>
                  <a:lnTo>
                    <a:pt x="1519" y="581"/>
                  </a:lnTo>
                  <a:lnTo>
                    <a:pt x="1547" y="581"/>
                  </a:lnTo>
                  <a:lnTo>
                    <a:pt x="1579" y="585"/>
                  </a:lnTo>
                  <a:lnTo>
                    <a:pt x="1579" y="544"/>
                  </a:lnTo>
                  <a:lnTo>
                    <a:pt x="1584" y="522"/>
                  </a:lnTo>
                  <a:lnTo>
                    <a:pt x="1584" y="517"/>
                  </a:lnTo>
                  <a:lnTo>
                    <a:pt x="1598" y="517"/>
                  </a:lnTo>
                  <a:lnTo>
                    <a:pt x="1607" y="517"/>
                  </a:lnTo>
                  <a:lnTo>
                    <a:pt x="1607" y="504"/>
                  </a:lnTo>
                  <a:lnTo>
                    <a:pt x="1607" y="485"/>
                  </a:lnTo>
                  <a:lnTo>
                    <a:pt x="1598" y="472"/>
                  </a:lnTo>
                  <a:lnTo>
                    <a:pt x="1598" y="463"/>
                  </a:lnTo>
                  <a:lnTo>
                    <a:pt x="1621" y="436"/>
                  </a:lnTo>
                  <a:lnTo>
                    <a:pt x="1612" y="417"/>
                  </a:lnTo>
                  <a:lnTo>
                    <a:pt x="1607" y="404"/>
                  </a:lnTo>
                  <a:lnTo>
                    <a:pt x="1607" y="395"/>
                  </a:lnTo>
                  <a:lnTo>
                    <a:pt x="1630" y="363"/>
                  </a:lnTo>
                  <a:lnTo>
                    <a:pt x="1644" y="340"/>
                  </a:lnTo>
                  <a:lnTo>
                    <a:pt x="1644" y="331"/>
                  </a:lnTo>
                  <a:lnTo>
                    <a:pt x="1635" y="318"/>
                  </a:lnTo>
                  <a:lnTo>
                    <a:pt x="1635" y="313"/>
                  </a:lnTo>
                  <a:lnTo>
                    <a:pt x="1639" y="295"/>
                  </a:lnTo>
                  <a:lnTo>
                    <a:pt x="1612" y="286"/>
                  </a:lnTo>
                  <a:lnTo>
                    <a:pt x="1635" y="254"/>
                  </a:lnTo>
                  <a:lnTo>
                    <a:pt x="1639" y="250"/>
                  </a:lnTo>
                  <a:lnTo>
                    <a:pt x="1644" y="250"/>
                  </a:lnTo>
                  <a:lnTo>
                    <a:pt x="1649" y="241"/>
                  </a:lnTo>
                  <a:lnTo>
                    <a:pt x="1649" y="227"/>
                  </a:lnTo>
                  <a:lnTo>
                    <a:pt x="1649" y="223"/>
                  </a:lnTo>
                  <a:lnTo>
                    <a:pt x="1649" y="213"/>
                  </a:lnTo>
                  <a:lnTo>
                    <a:pt x="1672" y="209"/>
                  </a:lnTo>
                  <a:lnTo>
                    <a:pt x="1690" y="195"/>
                  </a:lnTo>
                  <a:lnTo>
                    <a:pt x="1700" y="204"/>
                  </a:lnTo>
                  <a:lnTo>
                    <a:pt x="1718" y="186"/>
                  </a:lnTo>
                  <a:lnTo>
                    <a:pt x="1723" y="186"/>
                  </a:lnTo>
                  <a:lnTo>
                    <a:pt x="1723" y="182"/>
                  </a:lnTo>
                  <a:lnTo>
                    <a:pt x="1718" y="173"/>
                  </a:lnTo>
                  <a:lnTo>
                    <a:pt x="1709" y="168"/>
                  </a:lnTo>
                  <a:lnTo>
                    <a:pt x="1709" y="150"/>
                  </a:lnTo>
                  <a:lnTo>
                    <a:pt x="1709" y="145"/>
                  </a:lnTo>
                  <a:lnTo>
                    <a:pt x="1704" y="145"/>
                  </a:lnTo>
                  <a:lnTo>
                    <a:pt x="1695" y="141"/>
                  </a:lnTo>
                  <a:lnTo>
                    <a:pt x="1690" y="136"/>
                  </a:lnTo>
                  <a:lnTo>
                    <a:pt x="1695" y="127"/>
                  </a:lnTo>
                  <a:lnTo>
                    <a:pt x="1681" y="118"/>
                  </a:lnTo>
                  <a:lnTo>
                    <a:pt x="1663" y="109"/>
                  </a:lnTo>
                  <a:lnTo>
                    <a:pt x="1658" y="105"/>
                  </a:lnTo>
                  <a:lnTo>
                    <a:pt x="1649" y="105"/>
                  </a:lnTo>
                  <a:lnTo>
                    <a:pt x="1644" y="109"/>
                  </a:lnTo>
                  <a:lnTo>
                    <a:pt x="1616" y="100"/>
                  </a:lnTo>
                  <a:lnTo>
                    <a:pt x="1588" y="100"/>
                  </a:lnTo>
                  <a:lnTo>
                    <a:pt x="1579" y="96"/>
                  </a:lnTo>
                  <a:lnTo>
                    <a:pt x="1565" y="96"/>
                  </a:lnTo>
                  <a:lnTo>
                    <a:pt x="1551" y="100"/>
                  </a:lnTo>
                  <a:lnTo>
                    <a:pt x="1542" y="100"/>
                  </a:lnTo>
                  <a:lnTo>
                    <a:pt x="1528" y="100"/>
                  </a:lnTo>
                  <a:lnTo>
                    <a:pt x="1519" y="105"/>
                  </a:lnTo>
                  <a:lnTo>
                    <a:pt x="1519" y="68"/>
                  </a:lnTo>
                  <a:lnTo>
                    <a:pt x="1519" y="59"/>
                  </a:lnTo>
                  <a:lnTo>
                    <a:pt x="1509" y="59"/>
                  </a:lnTo>
                  <a:lnTo>
                    <a:pt x="1482" y="55"/>
                  </a:lnTo>
                  <a:lnTo>
                    <a:pt x="1472" y="55"/>
                  </a:lnTo>
                  <a:lnTo>
                    <a:pt x="1440" y="55"/>
                  </a:lnTo>
                  <a:lnTo>
                    <a:pt x="1300" y="50"/>
                  </a:lnTo>
                  <a:lnTo>
                    <a:pt x="1208" y="55"/>
                  </a:lnTo>
                  <a:lnTo>
                    <a:pt x="1045" y="55"/>
                  </a:lnTo>
                  <a:lnTo>
                    <a:pt x="1036" y="41"/>
                  </a:lnTo>
                  <a:lnTo>
                    <a:pt x="1026" y="41"/>
                  </a:lnTo>
                  <a:lnTo>
                    <a:pt x="1017" y="37"/>
                  </a:lnTo>
                  <a:lnTo>
                    <a:pt x="1012" y="37"/>
                  </a:lnTo>
                  <a:lnTo>
                    <a:pt x="1008" y="41"/>
                  </a:lnTo>
                  <a:lnTo>
                    <a:pt x="1003" y="46"/>
                  </a:lnTo>
                  <a:lnTo>
                    <a:pt x="994" y="41"/>
                  </a:lnTo>
                  <a:lnTo>
                    <a:pt x="994" y="55"/>
                  </a:lnTo>
                  <a:lnTo>
                    <a:pt x="985" y="73"/>
                  </a:lnTo>
                  <a:lnTo>
                    <a:pt x="975" y="77"/>
                  </a:lnTo>
                  <a:lnTo>
                    <a:pt x="961" y="82"/>
                  </a:lnTo>
                  <a:lnTo>
                    <a:pt x="952" y="82"/>
                  </a:lnTo>
                  <a:lnTo>
                    <a:pt x="943" y="77"/>
                  </a:lnTo>
                  <a:lnTo>
                    <a:pt x="929" y="50"/>
                  </a:lnTo>
                  <a:lnTo>
                    <a:pt x="920" y="37"/>
                  </a:lnTo>
                  <a:lnTo>
                    <a:pt x="901" y="28"/>
                  </a:lnTo>
                  <a:lnTo>
                    <a:pt x="906" y="19"/>
                  </a:lnTo>
                  <a:lnTo>
                    <a:pt x="803" y="28"/>
                  </a:lnTo>
                  <a:lnTo>
                    <a:pt x="766" y="28"/>
                  </a:lnTo>
                  <a:lnTo>
                    <a:pt x="738" y="28"/>
                  </a:lnTo>
                  <a:lnTo>
                    <a:pt x="734" y="32"/>
                  </a:lnTo>
                  <a:lnTo>
                    <a:pt x="660" y="32"/>
                  </a:lnTo>
                  <a:lnTo>
                    <a:pt x="650" y="50"/>
                  </a:lnTo>
                  <a:lnTo>
                    <a:pt x="608" y="37"/>
                  </a:lnTo>
                  <a:lnTo>
                    <a:pt x="595" y="46"/>
                  </a:lnTo>
                  <a:lnTo>
                    <a:pt x="585" y="68"/>
                  </a:lnTo>
                  <a:lnTo>
                    <a:pt x="581" y="68"/>
                  </a:lnTo>
                  <a:lnTo>
                    <a:pt x="567" y="64"/>
                  </a:lnTo>
                  <a:lnTo>
                    <a:pt x="553" y="68"/>
                  </a:lnTo>
                  <a:lnTo>
                    <a:pt x="548" y="77"/>
                  </a:lnTo>
                  <a:lnTo>
                    <a:pt x="548" y="105"/>
                  </a:lnTo>
                  <a:lnTo>
                    <a:pt x="543" y="100"/>
                  </a:lnTo>
                  <a:lnTo>
                    <a:pt x="539" y="105"/>
                  </a:lnTo>
                  <a:lnTo>
                    <a:pt x="548" y="114"/>
                  </a:lnTo>
                  <a:lnTo>
                    <a:pt x="548" y="118"/>
                  </a:lnTo>
                  <a:lnTo>
                    <a:pt x="548" y="123"/>
                  </a:lnTo>
                  <a:lnTo>
                    <a:pt x="543" y="127"/>
                  </a:lnTo>
                  <a:lnTo>
                    <a:pt x="543" y="132"/>
                  </a:lnTo>
                  <a:lnTo>
                    <a:pt x="543" y="141"/>
                  </a:lnTo>
                  <a:lnTo>
                    <a:pt x="543" y="145"/>
                  </a:lnTo>
                  <a:lnTo>
                    <a:pt x="539" y="155"/>
                  </a:lnTo>
                  <a:lnTo>
                    <a:pt x="534" y="159"/>
                  </a:lnTo>
                  <a:lnTo>
                    <a:pt x="525" y="164"/>
                  </a:lnTo>
                  <a:lnTo>
                    <a:pt x="520" y="168"/>
                  </a:lnTo>
                  <a:lnTo>
                    <a:pt x="516" y="177"/>
                  </a:lnTo>
                  <a:lnTo>
                    <a:pt x="506" y="182"/>
                  </a:lnTo>
                  <a:lnTo>
                    <a:pt x="492" y="182"/>
                  </a:lnTo>
                  <a:lnTo>
                    <a:pt x="483" y="177"/>
                  </a:lnTo>
                  <a:lnTo>
                    <a:pt x="474" y="177"/>
                  </a:lnTo>
                  <a:lnTo>
                    <a:pt x="483" y="173"/>
                  </a:lnTo>
                  <a:lnTo>
                    <a:pt x="464" y="159"/>
                  </a:lnTo>
                  <a:lnTo>
                    <a:pt x="460" y="155"/>
                  </a:lnTo>
                  <a:lnTo>
                    <a:pt x="441" y="145"/>
                  </a:lnTo>
                  <a:lnTo>
                    <a:pt x="441" y="155"/>
                  </a:lnTo>
                  <a:lnTo>
                    <a:pt x="437" y="150"/>
                  </a:lnTo>
                  <a:lnTo>
                    <a:pt x="437" y="141"/>
                  </a:lnTo>
                  <a:lnTo>
                    <a:pt x="427" y="136"/>
                  </a:lnTo>
                  <a:lnTo>
                    <a:pt x="427" y="132"/>
                  </a:lnTo>
                  <a:lnTo>
                    <a:pt x="423" y="118"/>
                  </a:lnTo>
                  <a:lnTo>
                    <a:pt x="418" y="118"/>
                  </a:lnTo>
                  <a:lnTo>
                    <a:pt x="418" y="64"/>
                  </a:lnTo>
                  <a:lnTo>
                    <a:pt x="399" y="64"/>
                  </a:lnTo>
                  <a:lnTo>
                    <a:pt x="293" y="64"/>
                  </a:lnTo>
                  <a:lnTo>
                    <a:pt x="288" y="37"/>
                  </a:lnTo>
                  <a:lnTo>
                    <a:pt x="251" y="37"/>
                  </a:lnTo>
                  <a:lnTo>
                    <a:pt x="251" y="5"/>
                  </a:lnTo>
                  <a:lnTo>
                    <a:pt x="167" y="0"/>
                  </a:lnTo>
                  <a:lnTo>
                    <a:pt x="116" y="0"/>
                  </a:lnTo>
                  <a:lnTo>
                    <a:pt x="121" y="19"/>
                  </a:lnTo>
                  <a:lnTo>
                    <a:pt x="107" y="14"/>
                  </a:lnTo>
                  <a:lnTo>
                    <a:pt x="93" y="9"/>
                  </a:lnTo>
                  <a:lnTo>
                    <a:pt x="74" y="9"/>
                  </a:lnTo>
                  <a:lnTo>
                    <a:pt x="74" y="5"/>
                  </a:lnTo>
                  <a:lnTo>
                    <a:pt x="51" y="9"/>
                  </a:lnTo>
                  <a:lnTo>
                    <a:pt x="37" y="23"/>
                  </a:lnTo>
                  <a:lnTo>
                    <a:pt x="33" y="28"/>
                  </a:lnTo>
                  <a:lnTo>
                    <a:pt x="37" y="50"/>
                  </a:lnTo>
                  <a:lnTo>
                    <a:pt x="28" y="64"/>
                  </a:lnTo>
                  <a:lnTo>
                    <a:pt x="19" y="77"/>
                  </a:lnTo>
                  <a:lnTo>
                    <a:pt x="9" y="91"/>
                  </a:lnTo>
                  <a:lnTo>
                    <a:pt x="9" y="100"/>
                  </a:lnTo>
                  <a:lnTo>
                    <a:pt x="9" y="109"/>
                  </a:lnTo>
                  <a:lnTo>
                    <a:pt x="19" y="123"/>
                  </a:lnTo>
                  <a:lnTo>
                    <a:pt x="14" y="132"/>
                  </a:lnTo>
                  <a:lnTo>
                    <a:pt x="5" y="141"/>
                  </a:lnTo>
                  <a:lnTo>
                    <a:pt x="0" y="145"/>
                  </a:lnTo>
                  <a:lnTo>
                    <a:pt x="9" y="159"/>
                  </a:lnTo>
                  <a:lnTo>
                    <a:pt x="19" y="177"/>
                  </a:lnTo>
                  <a:lnTo>
                    <a:pt x="23" y="195"/>
                  </a:lnTo>
                  <a:lnTo>
                    <a:pt x="37" y="204"/>
                  </a:lnTo>
                  <a:lnTo>
                    <a:pt x="47" y="209"/>
                  </a:lnTo>
                  <a:lnTo>
                    <a:pt x="42" y="232"/>
                  </a:lnTo>
                  <a:lnTo>
                    <a:pt x="37" y="241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7"/>
            <p:cNvSpPr>
              <a:spLocks/>
            </p:cNvSpPr>
            <p:nvPr/>
          </p:nvSpPr>
          <p:spPr bwMode="auto">
            <a:xfrm>
              <a:off x="2861" y="3146"/>
              <a:ext cx="2025" cy="1092"/>
            </a:xfrm>
            <a:custGeom>
              <a:avLst/>
              <a:gdLst>
                <a:gd name="T0" fmla="*/ 33 w 2025"/>
                <a:gd name="T1" fmla="*/ 612 h 1092"/>
                <a:gd name="T2" fmla="*/ 61 w 2025"/>
                <a:gd name="T3" fmla="*/ 603 h 1092"/>
                <a:gd name="T4" fmla="*/ 88 w 2025"/>
                <a:gd name="T5" fmla="*/ 566 h 1092"/>
                <a:gd name="T6" fmla="*/ 163 w 2025"/>
                <a:gd name="T7" fmla="*/ 580 h 1092"/>
                <a:gd name="T8" fmla="*/ 260 w 2025"/>
                <a:gd name="T9" fmla="*/ 616 h 1092"/>
                <a:gd name="T10" fmla="*/ 288 w 2025"/>
                <a:gd name="T11" fmla="*/ 671 h 1092"/>
                <a:gd name="T12" fmla="*/ 386 w 2025"/>
                <a:gd name="T13" fmla="*/ 711 h 1092"/>
                <a:gd name="T14" fmla="*/ 478 w 2025"/>
                <a:gd name="T15" fmla="*/ 725 h 1092"/>
                <a:gd name="T16" fmla="*/ 465 w 2025"/>
                <a:gd name="T17" fmla="*/ 788 h 1092"/>
                <a:gd name="T18" fmla="*/ 534 w 2025"/>
                <a:gd name="T19" fmla="*/ 797 h 1092"/>
                <a:gd name="T20" fmla="*/ 581 w 2025"/>
                <a:gd name="T21" fmla="*/ 816 h 1092"/>
                <a:gd name="T22" fmla="*/ 562 w 2025"/>
                <a:gd name="T23" fmla="*/ 884 h 1092"/>
                <a:gd name="T24" fmla="*/ 608 w 2025"/>
                <a:gd name="T25" fmla="*/ 911 h 1092"/>
                <a:gd name="T26" fmla="*/ 641 w 2025"/>
                <a:gd name="T27" fmla="*/ 933 h 1092"/>
                <a:gd name="T28" fmla="*/ 678 w 2025"/>
                <a:gd name="T29" fmla="*/ 947 h 1092"/>
                <a:gd name="T30" fmla="*/ 739 w 2025"/>
                <a:gd name="T31" fmla="*/ 956 h 1092"/>
                <a:gd name="T32" fmla="*/ 771 w 2025"/>
                <a:gd name="T33" fmla="*/ 997 h 1092"/>
                <a:gd name="T34" fmla="*/ 799 w 2025"/>
                <a:gd name="T35" fmla="*/ 1020 h 1092"/>
                <a:gd name="T36" fmla="*/ 855 w 2025"/>
                <a:gd name="T37" fmla="*/ 1029 h 1092"/>
                <a:gd name="T38" fmla="*/ 901 w 2025"/>
                <a:gd name="T39" fmla="*/ 970 h 1092"/>
                <a:gd name="T40" fmla="*/ 938 w 2025"/>
                <a:gd name="T41" fmla="*/ 1038 h 1092"/>
                <a:gd name="T42" fmla="*/ 901 w 2025"/>
                <a:gd name="T43" fmla="*/ 1042 h 1092"/>
                <a:gd name="T44" fmla="*/ 906 w 2025"/>
                <a:gd name="T45" fmla="*/ 1074 h 1092"/>
                <a:gd name="T46" fmla="*/ 961 w 2025"/>
                <a:gd name="T47" fmla="*/ 1056 h 1092"/>
                <a:gd name="T48" fmla="*/ 1017 w 2025"/>
                <a:gd name="T49" fmla="*/ 1038 h 1092"/>
                <a:gd name="T50" fmla="*/ 1078 w 2025"/>
                <a:gd name="T51" fmla="*/ 1079 h 1092"/>
                <a:gd name="T52" fmla="*/ 1133 w 2025"/>
                <a:gd name="T53" fmla="*/ 1065 h 1092"/>
                <a:gd name="T54" fmla="*/ 1217 w 2025"/>
                <a:gd name="T55" fmla="*/ 1083 h 1092"/>
                <a:gd name="T56" fmla="*/ 1221 w 2025"/>
                <a:gd name="T57" fmla="*/ 1029 h 1092"/>
                <a:gd name="T58" fmla="*/ 1161 w 2025"/>
                <a:gd name="T59" fmla="*/ 1006 h 1092"/>
                <a:gd name="T60" fmla="*/ 1175 w 2025"/>
                <a:gd name="T61" fmla="*/ 938 h 1092"/>
                <a:gd name="T62" fmla="*/ 1203 w 2025"/>
                <a:gd name="T63" fmla="*/ 888 h 1092"/>
                <a:gd name="T64" fmla="*/ 1170 w 2025"/>
                <a:gd name="T65" fmla="*/ 829 h 1092"/>
                <a:gd name="T66" fmla="*/ 1217 w 2025"/>
                <a:gd name="T67" fmla="*/ 757 h 1092"/>
                <a:gd name="T68" fmla="*/ 1259 w 2025"/>
                <a:gd name="T69" fmla="*/ 757 h 1092"/>
                <a:gd name="T70" fmla="*/ 1296 w 2025"/>
                <a:gd name="T71" fmla="*/ 761 h 1092"/>
                <a:gd name="T72" fmla="*/ 1300 w 2025"/>
                <a:gd name="T73" fmla="*/ 652 h 1092"/>
                <a:gd name="T74" fmla="*/ 1389 w 2025"/>
                <a:gd name="T75" fmla="*/ 652 h 1092"/>
                <a:gd name="T76" fmla="*/ 1426 w 2025"/>
                <a:gd name="T77" fmla="*/ 598 h 1092"/>
                <a:gd name="T78" fmla="*/ 1421 w 2025"/>
                <a:gd name="T79" fmla="*/ 507 h 1092"/>
                <a:gd name="T80" fmla="*/ 1449 w 2025"/>
                <a:gd name="T81" fmla="*/ 421 h 1092"/>
                <a:gd name="T82" fmla="*/ 1505 w 2025"/>
                <a:gd name="T83" fmla="*/ 421 h 1092"/>
                <a:gd name="T84" fmla="*/ 1519 w 2025"/>
                <a:gd name="T85" fmla="*/ 385 h 1092"/>
                <a:gd name="T86" fmla="*/ 1542 w 2025"/>
                <a:gd name="T87" fmla="*/ 331 h 1092"/>
                <a:gd name="T88" fmla="*/ 1612 w 2025"/>
                <a:gd name="T89" fmla="*/ 331 h 1092"/>
                <a:gd name="T90" fmla="*/ 1644 w 2025"/>
                <a:gd name="T91" fmla="*/ 380 h 1092"/>
                <a:gd name="T92" fmla="*/ 1612 w 2025"/>
                <a:gd name="T93" fmla="*/ 435 h 1092"/>
                <a:gd name="T94" fmla="*/ 1616 w 2025"/>
                <a:gd name="T95" fmla="*/ 525 h 1092"/>
                <a:gd name="T96" fmla="*/ 1700 w 2025"/>
                <a:gd name="T97" fmla="*/ 516 h 1092"/>
                <a:gd name="T98" fmla="*/ 1769 w 2025"/>
                <a:gd name="T99" fmla="*/ 512 h 1092"/>
                <a:gd name="T100" fmla="*/ 1816 w 2025"/>
                <a:gd name="T101" fmla="*/ 467 h 1092"/>
                <a:gd name="T102" fmla="*/ 1811 w 2025"/>
                <a:gd name="T103" fmla="*/ 385 h 1092"/>
                <a:gd name="T104" fmla="*/ 1807 w 2025"/>
                <a:gd name="T105" fmla="*/ 335 h 1092"/>
                <a:gd name="T106" fmla="*/ 1844 w 2025"/>
                <a:gd name="T107" fmla="*/ 285 h 1092"/>
                <a:gd name="T108" fmla="*/ 1904 w 2025"/>
                <a:gd name="T109" fmla="*/ 240 h 1092"/>
                <a:gd name="T110" fmla="*/ 1927 w 2025"/>
                <a:gd name="T111" fmla="*/ 199 h 1092"/>
                <a:gd name="T112" fmla="*/ 1918 w 2025"/>
                <a:gd name="T113" fmla="*/ 136 h 1092"/>
                <a:gd name="T114" fmla="*/ 1946 w 2025"/>
                <a:gd name="T115" fmla="*/ 90 h 1092"/>
                <a:gd name="T116" fmla="*/ 2020 w 2025"/>
                <a:gd name="T117" fmla="*/ 50 h 1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25" h="1092">
                  <a:moveTo>
                    <a:pt x="0" y="630"/>
                  </a:moveTo>
                  <a:lnTo>
                    <a:pt x="0" y="625"/>
                  </a:lnTo>
                  <a:lnTo>
                    <a:pt x="0" y="621"/>
                  </a:lnTo>
                  <a:lnTo>
                    <a:pt x="9" y="621"/>
                  </a:lnTo>
                  <a:lnTo>
                    <a:pt x="9" y="625"/>
                  </a:lnTo>
                  <a:lnTo>
                    <a:pt x="14" y="625"/>
                  </a:lnTo>
                  <a:lnTo>
                    <a:pt x="23" y="621"/>
                  </a:lnTo>
                  <a:lnTo>
                    <a:pt x="28" y="621"/>
                  </a:lnTo>
                  <a:lnTo>
                    <a:pt x="28" y="616"/>
                  </a:lnTo>
                  <a:lnTo>
                    <a:pt x="33" y="612"/>
                  </a:lnTo>
                  <a:lnTo>
                    <a:pt x="37" y="612"/>
                  </a:lnTo>
                  <a:lnTo>
                    <a:pt x="42" y="612"/>
                  </a:lnTo>
                  <a:lnTo>
                    <a:pt x="42" y="607"/>
                  </a:lnTo>
                  <a:lnTo>
                    <a:pt x="42" y="603"/>
                  </a:lnTo>
                  <a:lnTo>
                    <a:pt x="42" y="598"/>
                  </a:lnTo>
                  <a:lnTo>
                    <a:pt x="47" y="593"/>
                  </a:lnTo>
                  <a:lnTo>
                    <a:pt x="51" y="593"/>
                  </a:lnTo>
                  <a:lnTo>
                    <a:pt x="51" y="598"/>
                  </a:lnTo>
                  <a:lnTo>
                    <a:pt x="56" y="603"/>
                  </a:lnTo>
                  <a:lnTo>
                    <a:pt x="61" y="603"/>
                  </a:lnTo>
                  <a:lnTo>
                    <a:pt x="65" y="603"/>
                  </a:lnTo>
                  <a:lnTo>
                    <a:pt x="70" y="593"/>
                  </a:lnTo>
                  <a:lnTo>
                    <a:pt x="74" y="593"/>
                  </a:lnTo>
                  <a:lnTo>
                    <a:pt x="70" y="589"/>
                  </a:lnTo>
                  <a:lnTo>
                    <a:pt x="74" y="584"/>
                  </a:lnTo>
                  <a:lnTo>
                    <a:pt x="74" y="580"/>
                  </a:lnTo>
                  <a:lnTo>
                    <a:pt x="74" y="575"/>
                  </a:lnTo>
                  <a:lnTo>
                    <a:pt x="74" y="571"/>
                  </a:lnTo>
                  <a:lnTo>
                    <a:pt x="74" y="566"/>
                  </a:lnTo>
                  <a:lnTo>
                    <a:pt x="88" y="566"/>
                  </a:lnTo>
                  <a:lnTo>
                    <a:pt x="112" y="562"/>
                  </a:lnTo>
                  <a:lnTo>
                    <a:pt x="121" y="562"/>
                  </a:lnTo>
                  <a:lnTo>
                    <a:pt x="130" y="562"/>
                  </a:lnTo>
                  <a:lnTo>
                    <a:pt x="135" y="562"/>
                  </a:lnTo>
                  <a:lnTo>
                    <a:pt x="139" y="562"/>
                  </a:lnTo>
                  <a:lnTo>
                    <a:pt x="144" y="566"/>
                  </a:lnTo>
                  <a:lnTo>
                    <a:pt x="149" y="575"/>
                  </a:lnTo>
                  <a:lnTo>
                    <a:pt x="149" y="584"/>
                  </a:lnTo>
                  <a:lnTo>
                    <a:pt x="158" y="584"/>
                  </a:lnTo>
                  <a:lnTo>
                    <a:pt x="163" y="580"/>
                  </a:lnTo>
                  <a:lnTo>
                    <a:pt x="172" y="584"/>
                  </a:lnTo>
                  <a:lnTo>
                    <a:pt x="181" y="584"/>
                  </a:lnTo>
                  <a:lnTo>
                    <a:pt x="191" y="589"/>
                  </a:lnTo>
                  <a:lnTo>
                    <a:pt x="191" y="607"/>
                  </a:lnTo>
                  <a:lnTo>
                    <a:pt x="214" y="616"/>
                  </a:lnTo>
                  <a:lnTo>
                    <a:pt x="228" y="616"/>
                  </a:lnTo>
                  <a:lnTo>
                    <a:pt x="237" y="616"/>
                  </a:lnTo>
                  <a:lnTo>
                    <a:pt x="246" y="616"/>
                  </a:lnTo>
                  <a:lnTo>
                    <a:pt x="256" y="612"/>
                  </a:lnTo>
                  <a:lnTo>
                    <a:pt x="260" y="616"/>
                  </a:lnTo>
                  <a:lnTo>
                    <a:pt x="269" y="621"/>
                  </a:lnTo>
                  <a:lnTo>
                    <a:pt x="279" y="634"/>
                  </a:lnTo>
                  <a:lnTo>
                    <a:pt x="283" y="639"/>
                  </a:lnTo>
                  <a:lnTo>
                    <a:pt x="283" y="643"/>
                  </a:lnTo>
                  <a:lnTo>
                    <a:pt x="283" y="648"/>
                  </a:lnTo>
                  <a:lnTo>
                    <a:pt x="283" y="652"/>
                  </a:lnTo>
                  <a:lnTo>
                    <a:pt x="288" y="652"/>
                  </a:lnTo>
                  <a:lnTo>
                    <a:pt x="288" y="657"/>
                  </a:lnTo>
                  <a:lnTo>
                    <a:pt x="283" y="661"/>
                  </a:lnTo>
                  <a:lnTo>
                    <a:pt x="288" y="671"/>
                  </a:lnTo>
                  <a:lnTo>
                    <a:pt x="297" y="675"/>
                  </a:lnTo>
                  <a:lnTo>
                    <a:pt x="307" y="680"/>
                  </a:lnTo>
                  <a:lnTo>
                    <a:pt x="316" y="684"/>
                  </a:lnTo>
                  <a:lnTo>
                    <a:pt x="325" y="693"/>
                  </a:lnTo>
                  <a:lnTo>
                    <a:pt x="339" y="698"/>
                  </a:lnTo>
                  <a:lnTo>
                    <a:pt x="348" y="702"/>
                  </a:lnTo>
                  <a:lnTo>
                    <a:pt x="362" y="707"/>
                  </a:lnTo>
                  <a:lnTo>
                    <a:pt x="367" y="707"/>
                  </a:lnTo>
                  <a:lnTo>
                    <a:pt x="376" y="711"/>
                  </a:lnTo>
                  <a:lnTo>
                    <a:pt x="386" y="711"/>
                  </a:lnTo>
                  <a:lnTo>
                    <a:pt x="395" y="711"/>
                  </a:lnTo>
                  <a:lnTo>
                    <a:pt x="404" y="716"/>
                  </a:lnTo>
                  <a:lnTo>
                    <a:pt x="418" y="720"/>
                  </a:lnTo>
                  <a:lnTo>
                    <a:pt x="423" y="725"/>
                  </a:lnTo>
                  <a:lnTo>
                    <a:pt x="427" y="725"/>
                  </a:lnTo>
                  <a:lnTo>
                    <a:pt x="437" y="725"/>
                  </a:lnTo>
                  <a:lnTo>
                    <a:pt x="451" y="725"/>
                  </a:lnTo>
                  <a:lnTo>
                    <a:pt x="455" y="725"/>
                  </a:lnTo>
                  <a:lnTo>
                    <a:pt x="469" y="725"/>
                  </a:lnTo>
                  <a:lnTo>
                    <a:pt x="478" y="725"/>
                  </a:lnTo>
                  <a:lnTo>
                    <a:pt x="488" y="725"/>
                  </a:lnTo>
                  <a:lnTo>
                    <a:pt x="497" y="725"/>
                  </a:lnTo>
                  <a:lnTo>
                    <a:pt x="492" y="734"/>
                  </a:lnTo>
                  <a:lnTo>
                    <a:pt x="488" y="739"/>
                  </a:lnTo>
                  <a:lnTo>
                    <a:pt x="483" y="752"/>
                  </a:lnTo>
                  <a:lnTo>
                    <a:pt x="478" y="757"/>
                  </a:lnTo>
                  <a:lnTo>
                    <a:pt x="474" y="766"/>
                  </a:lnTo>
                  <a:lnTo>
                    <a:pt x="474" y="775"/>
                  </a:lnTo>
                  <a:lnTo>
                    <a:pt x="469" y="784"/>
                  </a:lnTo>
                  <a:lnTo>
                    <a:pt x="465" y="788"/>
                  </a:lnTo>
                  <a:lnTo>
                    <a:pt x="465" y="797"/>
                  </a:lnTo>
                  <a:lnTo>
                    <a:pt x="469" y="797"/>
                  </a:lnTo>
                  <a:lnTo>
                    <a:pt x="478" y="797"/>
                  </a:lnTo>
                  <a:lnTo>
                    <a:pt x="488" y="802"/>
                  </a:lnTo>
                  <a:lnTo>
                    <a:pt x="502" y="802"/>
                  </a:lnTo>
                  <a:lnTo>
                    <a:pt x="511" y="807"/>
                  </a:lnTo>
                  <a:lnTo>
                    <a:pt x="525" y="807"/>
                  </a:lnTo>
                  <a:lnTo>
                    <a:pt x="525" y="802"/>
                  </a:lnTo>
                  <a:lnTo>
                    <a:pt x="530" y="797"/>
                  </a:lnTo>
                  <a:lnTo>
                    <a:pt x="534" y="797"/>
                  </a:lnTo>
                  <a:lnTo>
                    <a:pt x="543" y="797"/>
                  </a:lnTo>
                  <a:lnTo>
                    <a:pt x="557" y="797"/>
                  </a:lnTo>
                  <a:lnTo>
                    <a:pt x="562" y="797"/>
                  </a:lnTo>
                  <a:lnTo>
                    <a:pt x="567" y="797"/>
                  </a:lnTo>
                  <a:lnTo>
                    <a:pt x="576" y="797"/>
                  </a:lnTo>
                  <a:lnTo>
                    <a:pt x="581" y="797"/>
                  </a:lnTo>
                  <a:lnTo>
                    <a:pt x="585" y="802"/>
                  </a:lnTo>
                  <a:lnTo>
                    <a:pt x="585" y="807"/>
                  </a:lnTo>
                  <a:lnTo>
                    <a:pt x="585" y="811"/>
                  </a:lnTo>
                  <a:lnTo>
                    <a:pt x="581" y="816"/>
                  </a:lnTo>
                  <a:lnTo>
                    <a:pt x="576" y="829"/>
                  </a:lnTo>
                  <a:lnTo>
                    <a:pt x="571" y="838"/>
                  </a:lnTo>
                  <a:lnTo>
                    <a:pt x="571" y="843"/>
                  </a:lnTo>
                  <a:lnTo>
                    <a:pt x="571" y="847"/>
                  </a:lnTo>
                  <a:lnTo>
                    <a:pt x="576" y="852"/>
                  </a:lnTo>
                  <a:lnTo>
                    <a:pt x="576" y="861"/>
                  </a:lnTo>
                  <a:lnTo>
                    <a:pt x="571" y="870"/>
                  </a:lnTo>
                  <a:lnTo>
                    <a:pt x="567" y="875"/>
                  </a:lnTo>
                  <a:lnTo>
                    <a:pt x="562" y="879"/>
                  </a:lnTo>
                  <a:lnTo>
                    <a:pt x="562" y="884"/>
                  </a:lnTo>
                  <a:lnTo>
                    <a:pt x="562" y="888"/>
                  </a:lnTo>
                  <a:lnTo>
                    <a:pt x="567" y="893"/>
                  </a:lnTo>
                  <a:lnTo>
                    <a:pt x="571" y="893"/>
                  </a:lnTo>
                  <a:lnTo>
                    <a:pt x="576" y="893"/>
                  </a:lnTo>
                  <a:lnTo>
                    <a:pt x="581" y="893"/>
                  </a:lnTo>
                  <a:lnTo>
                    <a:pt x="585" y="897"/>
                  </a:lnTo>
                  <a:lnTo>
                    <a:pt x="590" y="902"/>
                  </a:lnTo>
                  <a:lnTo>
                    <a:pt x="595" y="906"/>
                  </a:lnTo>
                  <a:lnTo>
                    <a:pt x="599" y="911"/>
                  </a:lnTo>
                  <a:lnTo>
                    <a:pt x="608" y="911"/>
                  </a:lnTo>
                  <a:lnTo>
                    <a:pt x="613" y="911"/>
                  </a:lnTo>
                  <a:lnTo>
                    <a:pt x="618" y="906"/>
                  </a:lnTo>
                  <a:lnTo>
                    <a:pt x="622" y="906"/>
                  </a:lnTo>
                  <a:lnTo>
                    <a:pt x="627" y="911"/>
                  </a:lnTo>
                  <a:lnTo>
                    <a:pt x="632" y="911"/>
                  </a:lnTo>
                  <a:lnTo>
                    <a:pt x="636" y="915"/>
                  </a:lnTo>
                  <a:lnTo>
                    <a:pt x="641" y="920"/>
                  </a:lnTo>
                  <a:lnTo>
                    <a:pt x="641" y="924"/>
                  </a:lnTo>
                  <a:lnTo>
                    <a:pt x="641" y="929"/>
                  </a:lnTo>
                  <a:lnTo>
                    <a:pt x="641" y="933"/>
                  </a:lnTo>
                  <a:lnTo>
                    <a:pt x="641" y="938"/>
                  </a:lnTo>
                  <a:lnTo>
                    <a:pt x="641" y="943"/>
                  </a:lnTo>
                  <a:lnTo>
                    <a:pt x="646" y="943"/>
                  </a:lnTo>
                  <a:lnTo>
                    <a:pt x="650" y="947"/>
                  </a:lnTo>
                  <a:lnTo>
                    <a:pt x="655" y="952"/>
                  </a:lnTo>
                  <a:lnTo>
                    <a:pt x="660" y="952"/>
                  </a:lnTo>
                  <a:lnTo>
                    <a:pt x="664" y="947"/>
                  </a:lnTo>
                  <a:lnTo>
                    <a:pt x="669" y="943"/>
                  </a:lnTo>
                  <a:lnTo>
                    <a:pt x="674" y="947"/>
                  </a:lnTo>
                  <a:lnTo>
                    <a:pt x="678" y="947"/>
                  </a:lnTo>
                  <a:lnTo>
                    <a:pt x="687" y="943"/>
                  </a:lnTo>
                  <a:lnTo>
                    <a:pt x="692" y="947"/>
                  </a:lnTo>
                  <a:lnTo>
                    <a:pt x="692" y="943"/>
                  </a:lnTo>
                  <a:lnTo>
                    <a:pt x="697" y="943"/>
                  </a:lnTo>
                  <a:lnTo>
                    <a:pt x="701" y="943"/>
                  </a:lnTo>
                  <a:lnTo>
                    <a:pt x="706" y="943"/>
                  </a:lnTo>
                  <a:lnTo>
                    <a:pt x="711" y="952"/>
                  </a:lnTo>
                  <a:lnTo>
                    <a:pt x="720" y="952"/>
                  </a:lnTo>
                  <a:lnTo>
                    <a:pt x="729" y="956"/>
                  </a:lnTo>
                  <a:lnTo>
                    <a:pt x="739" y="956"/>
                  </a:lnTo>
                  <a:lnTo>
                    <a:pt x="743" y="956"/>
                  </a:lnTo>
                  <a:lnTo>
                    <a:pt x="752" y="956"/>
                  </a:lnTo>
                  <a:lnTo>
                    <a:pt x="757" y="961"/>
                  </a:lnTo>
                  <a:lnTo>
                    <a:pt x="762" y="965"/>
                  </a:lnTo>
                  <a:lnTo>
                    <a:pt x="762" y="974"/>
                  </a:lnTo>
                  <a:lnTo>
                    <a:pt x="762" y="983"/>
                  </a:lnTo>
                  <a:lnTo>
                    <a:pt x="762" y="988"/>
                  </a:lnTo>
                  <a:lnTo>
                    <a:pt x="762" y="992"/>
                  </a:lnTo>
                  <a:lnTo>
                    <a:pt x="766" y="997"/>
                  </a:lnTo>
                  <a:lnTo>
                    <a:pt x="771" y="997"/>
                  </a:lnTo>
                  <a:lnTo>
                    <a:pt x="776" y="1001"/>
                  </a:lnTo>
                  <a:lnTo>
                    <a:pt x="780" y="1001"/>
                  </a:lnTo>
                  <a:lnTo>
                    <a:pt x="785" y="1006"/>
                  </a:lnTo>
                  <a:lnTo>
                    <a:pt x="785" y="1011"/>
                  </a:lnTo>
                  <a:lnTo>
                    <a:pt x="780" y="1011"/>
                  </a:lnTo>
                  <a:lnTo>
                    <a:pt x="780" y="1015"/>
                  </a:lnTo>
                  <a:lnTo>
                    <a:pt x="785" y="1020"/>
                  </a:lnTo>
                  <a:lnTo>
                    <a:pt x="790" y="1020"/>
                  </a:lnTo>
                  <a:lnTo>
                    <a:pt x="794" y="1020"/>
                  </a:lnTo>
                  <a:lnTo>
                    <a:pt x="799" y="1020"/>
                  </a:lnTo>
                  <a:lnTo>
                    <a:pt x="813" y="1024"/>
                  </a:lnTo>
                  <a:lnTo>
                    <a:pt x="817" y="1024"/>
                  </a:lnTo>
                  <a:lnTo>
                    <a:pt x="822" y="1024"/>
                  </a:lnTo>
                  <a:lnTo>
                    <a:pt x="827" y="1024"/>
                  </a:lnTo>
                  <a:lnTo>
                    <a:pt x="836" y="1024"/>
                  </a:lnTo>
                  <a:lnTo>
                    <a:pt x="841" y="1024"/>
                  </a:lnTo>
                  <a:lnTo>
                    <a:pt x="845" y="1020"/>
                  </a:lnTo>
                  <a:lnTo>
                    <a:pt x="850" y="1024"/>
                  </a:lnTo>
                  <a:lnTo>
                    <a:pt x="850" y="1029"/>
                  </a:lnTo>
                  <a:lnTo>
                    <a:pt x="855" y="1029"/>
                  </a:lnTo>
                  <a:lnTo>
                    <a:pt x="859" y="1029"/>
                  </a:lnTo>
                  <a:lnTo>
                    <a:pt x="864" y="1024"/>
                  </a:lnTo>
                  <a:lnTo>
                    <a:pt x="873" y="1020"/>
                  </a:lnTo>
                  <a:lnTo>
                    <a:pt x="882" y="1011"/>
                  </a:lnTo>
                  <a:lnTo>
                    <a:pt x="882" y="997"/>
                  </a:lnTo>
                  <a:lnTo>
                    <a:pt x="887" y="983"/>
                  </a:lnTo>
                  <a:lnTo>
                    <a:pt x="892" y="974"/>
                  </a:lnTo>
                  <a:lnTo>
                    <a:pt x="892" y="970"/>
                  </a:lnTo>
                  <a:lnTo>
                    <a:pt x="896" y="970"/>
                  </a:lnTo>
                  <a:lnTo>
                    <a:pt x="901" y="970"/>
                  </a:lnTo>
                  <a:lnTo>
                    <a:pt x="901" y="979"/>
                  </a:lnTo>
                  <a:lnTo>
                    <a:pt x="910" y="988"/>
                  </a:lnTo>
                  <a:lnTo>
                    <a:pt x="920" y="988"/>
                  </a:lnTo>
                  <a:lnTo>
                    <a:pt x="924" y="997"/>
                  </a:lnTo>
                  <a:lnTo>
                    <a:pt x="924" y="1001"/>
                  </a:lnTo>
                  <a:lnTo>
                    <a:pt x="924" y="1020"/>
                  </a:lnTo>
                  <a:lnTo>
                    <a:pt x="929" y="1024"/>
                  </a:lnTo>
                  <a:lnTo>
                    <a:pt x="934" y="1029"/>
                  </a:lnTo>
                  <a:lnTo>
                    <a:pt x="938" y="1033"/>
                  </a:lnTo>
                  <a:lnTo>
                    <a:pt x="938" y="1038"/>
                  </a:lnTo>
                  <a:lnTo>
                    <a:pt x="934" y="1042"/>
                  </a:lnTo>
                  <a:lnTo>
                    <a:pt x="924" y="1051"/>
                  </a:lnTo>
                  <a:lnTo>
                    <a:pt x="920" y="1051"/>
                  </a:lnTo>
                  <a:lnTo>
                    <a:pt x="910" y="1056"/>
                  </a:lnTo>
                  <a:lnTo>
                    <a:pt x="910" y="1051"/>
                  </a:lnTo>
                  <a:lnTo>
                    <a:pt x="910" y="1042"/>
                  </a:lnTo>
                  <a:lnTo>
                    <a:pt x="915" y="1038"/>
                  </a:lnTo>
                  <a:lnTo>
                    <a:pt x="910" y="1038"/>
                  </a:lnTo>
                  <a:lnTo>
                    <a:pt x="901" y="1038"/>
                  </a:lnTo>
                  <a:lnTo>
                    <a:pt x="901" y="1042"/>
                  </a:lnTo>
                  <a:lnTo>
                    <a:pt x="901" y="1051"/>
                  </a:lnTo>
                  <a:lnTo>
                    <a:pt x="906" y="1056"/>
                  </a:lnTo>
                  <a:lnTo>
                    <a:pt x="901" y="1060"/>
                  </a:lnTo>
                  <a:lnTo>
                    <a:pt x="901" y="1065"/>
                  </a:lnTo>
                  <a:lnTo>
                    <a:pt x="892" y="1065"/>
                  </a:lnTo>
                  <a:lnTo>
                    <a:pt x="887" y="1069"/>
                  </a:lnTo>
                  <a:lnTo>
                    <a:pt x="882" y="1069"/>
                  </a:lnTo>
                  <a:lnTo>
                    <a:pt x="892" y="1088"/>
                  </a:lnTo>
                  <a:lnTo>
                    <a:pt x="896" y="1083"/>
                  </a:lnTo>
                  <a:lnTo>
                    <a:pt x="906" y="1074"/>
                  </a:lnTo>
                  <a:lnTo>
                    <a:pt x="920" y="1065"/>
                  </a:lnTo>
                  <a:lnTo>
                    <a:pt x="924" y="1069"/>
                  </a:lnTo>
                  <a:lnTo>
                    <a:pt x="929" y="1069"/>
                  </a:lnTo>
                  <a:lnTo>
                    <a:pt x="934" y="1065"/>
                  </a:lnTo>
                  <a:lnTo>
                    <a:pt x="938" y="1065"/>
                  </a:lnTo>
                  <a:lnTo>
                    <a:pt x="948" y="1065"/>
                  </a:lnTo>
                  <a:lnTo>
                    <a:pt x="952" y="1065"/>
                  </a:lnTo>
                  <a:lnTo>
                    <a:pt x="957" y="1060"/>
                  </a:lnTo>
                  <a:lnTo>
                    <a:pt x="961" y="1060"/>
                  </a:lnTo>
                  <a:lnTo>
                    <a:pt x="961" y="1056"/>
                  </a:lnTo>
                  <a:lnTo>
                    <a:pt x="971" y="1051"/>
                  </a:lnTo>
                  <a:lnTo>
                    <a:pt x="975" y="1051"/>
                  </a:lnTo>
                  <a:lnTo>
                    <a:pt x="985" y="1047"/>
                  </a:lnTo>
                  <a:lnTo>
                    <a:pt x="989" y="1047"/>
                  </a:lnTo>
                  <a:lnTo>
                    <a:pt x="994" y="1042"/>
                  </a:lnTo>
                  <a:lnTo>
                    <a:pt x="999" y="1038"/>
                  </a:lnTo>
                  <a:lnTo>
                    <a:pt x="1003" y="1033"/>
                  </a:lnTo>
                  <a:lnTo>
                    <a:pt x="1008" y="1029"/>
                  </a:lnTo>
                  <a:lnTo>
                    <a:pt x="1013" y="1033"/>
                  </a:lnTo>
                  <a:lnTo>
                    <a:pt x="1017" y="1038"/>
                  </a:lnTo>
                  <a:lnTo>
                    <a:pt x="1022" y="1042"/>
                  </a:lnTo>
                  <a:lnTo>
                    <a:pt x="1022" y="1047"/>
                  </a:lnTo>
                  <a:lnTo>
                    <a:pt x="1031" y="1051"/>
                  </a:lnTo>
                  <a:lnTo>
                    <a:pt x="1036" y="1056"/>
                  </a:lnTo>
                  <a:lnTo>
                    <a:pt x="1040" y="1060"/>
                  </a:lnTo>
                  <a:lnTo>
                    <a:pt x="1045" y="1065"/>
                  </a:lnTo>
                  <a:lnTo>
                    <a:pt x="1054" y="1065"/>
                  </a:lnTo>
                  <a:lnTo>
                    <a:pt x="1064" y="1069"/>
                  </a:lnTo>
                  <a:lnTo>
                    <a:pt x="1068" y="1074"/>
                  </a:lnTo>
                  <a:lnTo>
                    <a:pt x="1078" y="1079"/>
                  </a:lnTo>
                  <a:lnTo>
                    <a:pt x="1078" y="1083"/>
                  </a:lnTo>
                  <a:lnTo>
                    <a:pt x="1087" y="1088"/>
                  </a:lnTo>
                  <a:lnTo>
                    <a:pt x="1091" y="1088"/>
                  </a:lnTo>
                  <a:lnTo>
                    <a:pt x="1101" y="1092"/>
                  </a:lnTo>
                  <a:lnTo>
                    <a:pt x="1105" y="1088"/>
                  </a:lnTo>
                  <a:lnTo>
                    <a:pt x="1115" y="1079"/>
                  </a:lnTo>
                  <a:lnTo>
                    <a:pt x="1119" y="1074"/>
                  </a:lnTo>
                  <a:lnTo>
                    <a:pt x="1124" y="1074"/>
                  </a:lnTo>
                  <a:lnTo>
                    <a:pt x="1129" y="1069"/>
                  </a:lnTo>
                  <a:lnTo>
                    <a:pt x="1133" y="1065"/>
                  </a:lnTo>
                  <a:lnTo>
                    <a:pt x="1138" y="1065"/>
                  </a:lnTo>
                  <a:lnTo>
                    <a:pt x="1147" y="1065"/>
                  </a:lnTo>
                  <a:lnTo>
                    <a:pt x="1147" y="1069"/>
                  </a:lnTo>
                  <a:lnTo>
                    <a:pt x="1161" y="1069"/>
                  </a:lnTo>
                  <a:lnTo>
                    <a:pt x="1166" y="1069"/>
                  </a:lnTo>
                  <a:lnTo>
                    <a:pt x="1170" y="1065"/>
                  </a:lnTo>
                  <a:lnTo>
                    <a:pt x="1180" y="1065"/>
                  </a:lnTo>
                  <a:lnTo>
                    <a:pt x="1184" y="1074"/>
                  </a:lnTo>
                  <a:lnTo>
                    <a:pt x="1203" y="1079"/>
                  </a:lnTo>
                  <a:lnTo>
                    <a:pt x="1217" y="1083"/>
                  </a:lnTo>
                  <a:lnTo>
                    <a:pt x="1235" y="1074"/>
                  </a:lnTo>
                  <a:lnTo>
                    <a:pt x="1240" y="1069"/>
                  </a:lnTo>
                  <a:lnTo>
                    <a:pt x="1235" y="1065"/>
                  </a:lnTo>
                  <a:lnTo>
                    <a:pt x="1235" y="1047"/>
                  </a:lnTo>
                  <a:lnTo>
                    <a:pt x="1235" y="1038"/>
                  </a:lnTo>
                  <a:lnTo>
                    <a:pt x="1231" y="1033"/>
                  </a:lnTo>
                  <a:lnTo>
                    <a:pt x="1235" y="1029"/>
                  </a:lnTo>
                  <a:lnTo>
                    <a:pt x="1231" y="1024"/>
                  </a:lnTo>
                  <a:lnTo>
                    <a:pt x="1226" y="1020"/>
                  </a:lnTo>
                  <a:lnTo>
                    <a:pt x="1221" y="1029"/>
                  </a:lnTo>
                  <a:lnTo>
                    <a:pt x="1212" y="1029"/>
                  </a:lnTo>
                  <a:lnTo>
                    <a:pt x="1212" y="1020"/>
                  </a:lnTo>
                  <a:lnTo>
                    <a:pt x="1212" y="1015"/>
                  </a:lnTo>
                  <a:lnTo>
                    <a:pt x="1212" y="1011"/>
                  </a:lnTo>
                  <a:lnTo>
                    <a:pt x="1203" y="1006"/>
                  </a:lnTo>
                  <a:lnTo>
                    <a:pt x="1194" y="997"/>
                  </a:lnTo>
                  <a:lnTo>
                    <a:pt x="1184" y="997"/>
                  </a:lnTo>
                  <a:lnTo>
                    <a:pt x="1180" y="997"/>
                  </a:lnTo>
                  <a:lnTo>
                    <a:pt x="1166" y="1001"/>
                  </a:lnTo>
                  <a:lnTo>
                    <a:pt x="1161" y="1006"/>
                  </a:lnTo>
                  <a:lnTo>
                    <a:pt x="1161" y="1001"/>
                  </a:lnTo>
                  <a:lnTo>
                    <a:pt x="1161" y="997"/>
                  </a:lnTo>
                  <a:lnTo>
                    <a:pt x="1161" y="988"/>
                  </a:lnTo>
                  <a:lnTo>
                    <a:pt x="1161" y="979"/>
                  </a:lnTo>
                  <a:lnTo>
                    <a:pt x="1170" y="970"/>
                  </a:lnTo>
                  <a:lnTo>
                    <a:pt x="1175" y="965"/>
                  </a:lnTo>
                  <a:lnTo>
                    <a:pt x="1180" y="961"/>
                  </a:lnTo>
                  <a:lnTo>
                    <a:pt x="1184" y="947"/>
                  </a:lnTo>
                  <a:lnTo>
                    <a:pt x="1180" y="943"/>
                  </a:lnTo>
                  <a:lnTo>
                    <a:pt x="1175" y="938"/>
                  </a:lnTo>
                  <a:lnTo>
                    <a:pt x="1175" y="933"/>
                  </a:lnTo>
                  <a:lnTo>
                    <a:pt x="1184" y="924"/>
                  </a:lnTo>
                  <a:lnTo>
                    <a:pt x="1180" y="920"/>
                  </a:lnTo>
                  <a:lnTo>
                    <a:pt x="1180" y="915"/>
                  </a:lnTo>
                  <a:lnTo>
                    <a:pt x="1175" y="911"/>
                  </a:lnTo>
                  <a:lnTo>
                    <a:pt x="1180" y="906"/>
                  </a:lnTo>
                  <a:lnTo>
                    <a:pt x="1184" y="902"/>
                  </a:lnTo>
                  <a:lnTo>
                    <a:pt x="1194" y="897"/>
                  </a:lnTo>
                  <a:lnTo>
                    <a:pt x="1198" y="893"/>
                  </a:lnTo>
                  <a:lnTo>
                    <a:pt x="1203" y="888"/>
                  </a:lnTo>
                  <a:lnTo>
                    <a:pt x="1198" y="870"/>
                  </a:lnTo>
                  <a:lnTo>
                    <a:pt x="1189" y="870"/>
                  </a:lnTo>
                  <a:lnTo>
                    <a:pt x="1184" y="865"/>
                  </a:lnTo>
                  <a:lnTo>
                    <a:pt x="1189" y="852"/>
                  </a:lnTo>
                  <a:lnTo>
                    <a:pt x="1189" y="847"/>
                  </a:lnTo>
                  <a:lnTo>
                    <a:pt x="1189" y="843"/>
                  </a:lnTo>
                  <a:lnTo>
                    <a:pt x="1184" y="838"/>
                  </a:lnTo>
                  <a:lnTo>
                    <a:pt x="1180" y="838"/>
                  </a:lnTo>
                  <a:lnTo>
                    <a:pt x="1170" y="834"/>
                  </a:lnTo>
                  <a:lnTo>
                    <a:pt x="1170" y="829"/>
                  </a:lnTo>
                  <a:lnTo>
                    <a:pt x="1175" y="816"/>
                  </a:lnTo>
                  <a:lnTo>
                    <a:pt x="1175" y="797"/>
                  </a:lnTo>
                  <a:lnTo>
                    <a:pt x="1180" y="793"/>
                  </a:lnTo>
                  <a:lnTo>
                    <a:pt x="1189" y="788"/>
                  </a:lnTo>
                  <a:lnTo>
                    <a:pt x="1194" y="784"/>
                  </a:lnTo>
                  <a:lnTo>
                    <a:pt x="1198" y="779"/>
                  </a:lnTo>
                  <a:lnTo>
                    <a:pt x="1203" y="775"/>
                  </a:lnTo>
                  <a:lnTo>
                    <a:pt x="1208" y="770"/>
                  </a:lnTo>
                  <a:lnTo>
                    <a:pt x="1208" y="761"/>
                  </a:lnTo>
                  <a:lnTo>
                    <a:pt x="1217" y="757"/>
                  </a:lnTo>
                  <a:lnTo>
                    <a:pt x="1217" y="748"/>
                  </a:lnTo>
                  <a:lnTo>
                    <a:pt x="1217" y="739"/>
                  </a:lnTo>
                  <a:lnTo>
                    <a:pt x="1221" y="739"/>
                  </a:lnTo>
                  <a:lnTo>
                    <a:pt x="1226" y="734"/>
                  </a:lnTo>
                  <a:lnTo>
                    <a:pt x="1235" y="743"/>
                  </a:lnTo>
                  <a:lnTo>
                    <a:pt x="1235" y="748"/>
                  </a:lnTo>
                  <a:lnTo>
                    <a:pt x="1245" y="752"/>
                  </a:lnTo>
                  <a:lnTo>
                    <a:pt x="1254" y="748"/>
                  </a:lnTo>
                  <a:lnTo>
                    <a:pt x="1259" y="752"/>
                  </a:lnTo>
                  <a:lnTo>
                    <a:pt x="1259" y="757"/>
                  </a:lnTo>
                  <a:lnTo>
                    <a:pt x="1259" y="770"/>
                  </a:lnTo>
                  <a:lnTo>
                    <a:pt x="1263" y="775"/>
                  </a:lnTo>
                  <a:lnTo>
                    <a:pt x="1268" y="775"/>
                  </a:lnTo>
                  <a:lnTo>
                    <a:pt x="1263" y="784"/>
                  </a:lnTo>
                  <a:lnTo>
                    <a:pt x="1277" y="788"/>
                  </a:lnTo>
                  <a:lnTo>
                    <a:pt x="1282" y="784"/>
                  </a:lnTo>
                  <a:lnTo>
                    <a:pt x="1282" y="775"/>
                  </a:lnTo>
                  <a:lnTo>
                    <a:pt x="1282" y="770"/>
                  </a:lnTo>
                  <a:lnTo>
                    <a:pt x="1291" y="766"/>
                  </a:lnTo>
                  <a:lnTo>
                    <a:pt x="1296" y="761"/>
                  </a:lnTo>
                  <a:lnTo>
                    <a:pt x="1300" y="757"/>
                  </a:lnTo>
                  <a:lnTo>
                    <a:pt x="1296" y="752"/>
                  </a:lnTo>
                  <a:lnTo>
                    <a:pt x="1296" y="748"/>
                  </a:lnTo>
                  <a:lnTo>
                    <a:pt x="1291" y="734"/>
                  </a:lnTo>
                  <a:lnTo>
                    <a:pt x="1300" y="729"/>
                  </a:lnTo>
                  <a:lnTo>
                    <a:pt x="1300" y="720"/>
                  </a:lnTo>
                  <a:lnTo>
                    <a:pt x="1300" y="702"/>
                  </a:lnTo>
                  <a:lnTo>
                    <a:pt x="1300" y="689"/>
                  </a:lnTo>
                  <a:lnTo>
                    <a:pt x="1300" y="657"/>
                  </a:lnTo>
                  <a:lnTo>
                    <a:pt x="1300" y="652"/>
                  </a:lnTo>
                  <a:lnTo>
                    <a:pt x="1305" y="648"/>
                  </a:lnTo>
                  <a:lnTo>
                    <a:pt x="1310" y="643"/>
                  </a:lnTo>
                  <a:lnTo>
                    <a:pt x="1319" y="643"/>
                  </a:lnTo>
                  <a:lnTo>
                    <a:pt x="1324" y="652"/>
                  </a:lnTo>
                  <a:lnTo>
                    <a:pt x="1328" y="652"/>
                  </a:lnTo>
                  <a:lnTo>
                    <a:pt x="1333" y="657"/>
                  </a:lnTo>
                  <a:lnTo>
                    <a:pt x="1342" y="652"/>
                  </a:lnTo>
                  <a:lnTo>
                    <a:pt x="1356" y="652"/>
                  </a:lnTo>
                  <a:lnTo>
                    <a:pt x="1370" y="652"/>
                  </a:lnTo>
                  <a:lnTo>
                    <a:pt x="1389" y="652"/>
                  </a:lnTo>
                  <a:lnTo>
                    <a:pt x="1393" y="652"/>
                  </a:lnTo>
                  <a:lnTo>
                    <a:pt x="1398" y="657"/>
                  </a:lnTo>
                  <a:lnTo>
                    <a:pt x="1407" y="657"/>
                  </a:lnTo>
                  <a:lnTo>
                    <a:pt x="1412" y="652"/>
                  </a:lnTo>
                  <a:lnTo>
                    <a:pt x="1421" y="643"/>
                  </a:lnTo>
                  <a:lnTo>
                    <a:pt x="1426" y="639"/>
                  </a:lnTo>
                  <a:lnTo>
                    <a:pt x="1426" y="625"/>
                  </a:lnTo>
                  <a:lnTo>
                    <a:pt x="1430" y="616"/>
                  </a:lnTo>
                  <a:lnTo>
                    <a:pt x="1430" y="612"/>
                  </a:lnTo>
                  <a:lnTo>
                    <a:pt x="1426" y="598"/>
                  </a:lnTo>
                  <a:lnTo>
                    <a:pt x="1421" y="584"/>
                  </a:lnTo>
                  <a:lnTo>
                    <a:pt x="1426" y="580"/>
                  </a:lnTo>
                  <a:lnTo>
                    <a:pt x="1430" y="566"/>
                  </a:lnTo>
                  <a:lnTo>
                    <a:pt x="1435" y="557"/>
                  </a:lnTo>
                  <a:lnTo>
                    <a:pt x="1440" y="553"/>
                  </a:lnTo>
                  <a:lnTo>
                    <a:pt x="1435" y="544"/>
                  </a:lnTo>
                  <a:lnTo>
                    <a:pt x="1435" y="535"/>
                  </a:lnTo>
                  <a:lnTo>
                    <a:pt x="1426" y="525"/>
                  </a:lnTo>
                  <a:lnTo>
                    <a:pt x="1421" y="516"/>
                  </a:lnTo>
                  <a:lnTo>
                    <a:pt x="1421" y="507"/>
                  </a:lnTo>
                  <a:lnTo>
                    <a:pt x="1426" y="498"/>
                  </a:lnTo>
                  <a:lnTo>
                    <a:pt x="1430" y="494"/>
                  </a:lnTo>
                  <a:lnTo>
                    <a:pt x="1430" y="485"/>
                  </a:lnTo>
                  <a:lnTo>
                    <a:pt x="1430" y="480"/>
                  </a:lnTo>
                  <a:lnTo>
                    <a:pt x="1430" y="467"/>
                  </a:lnTo>
                  <a:lnTo>
                    <a:pt x="1430" y="457"/>
                  </a:lnTo>
                  <a:lnTo>
                    <a:pt x="1440" y="448"/>
                  </a:lnTo>
                  <a:lnTo>
                    <a:pt x="1449" y="439"/>
                  </a:lnTo>
                  <a:lnTo>
                    <a:pt x="1449" y="435"/>
                  </a:lnTo>
                  <a:lnTo>
                    <a:pt x="1449" y="421"/>
                  </a:lnTo>
                  <a:lnTo>
                    <a:pt x="1454" y="412"/>
                  </a:lnTo>
                  <a:lnTo>
                    <a:pt x="1458" y="408"/>
                  </a:lnTo>
                  <a:lnTo>
                    <a:pt x="1463" y="408"/>
                  </a:lnTo>
                  <a:lnTo>
                    <a:pt x="1468" y="412"/>
                  </a:lnTo>
                  <a:lnTo>
                    <a:pt x="1468" y="408"/>
                  </a:lnTo>
                  <a:lnTo>
                    <a:pt x="1472" y="412"/>
                  </a:lnTo>
                  <a:lnTo>
                    <a:pt x="1482" y="417"/>
                  </a:lnTo>
                  <a:lnTo>
                    <a:pt x="1486" y="421"/>
                  </a:lnTo>
                  <a:lnTo>
                    <a:pt x="1495" y="421"/>
                  </a:lnTo>
                  <a:lnTo>
                    <a:pt x="1505" y="421"/>
                  </a:lnTo>
                  <a:lnTo>
                    <a:pt x="1509" y="421"/>
                  </a:lnTo>
                  <a:lnTo>
                    <a:pt x="1514" y="417"/>
                  </a:lnTo>
                  <a:lnTo>
                    <a:pt x="1514" y="412"/>
                  </a:lnTo>
                  <a:lnTo>
                    <a:pt x="1514" y="408"/>
                  </a:lnTo>
                  <a:lnTo>
                    <a:pt x="1505" y="399"/>
                  </a:lnTo>
                  <a:lnTo>
                    <a:pt x="1500" y="389"/>
                  </a:lnTo>
                  <a:lnTo>
                    <a:pt x="1500" y="376"/>
                  </a:lnTo>
                  <a:lnTo>
                    <a:pt x="1505" y="376"/>
                  </a:lnTo>
                  <a:lnTo>
                    <a:pt x="1509" y="380"/>
                  </a:lnTo>
                  <a:lnTo>
                    <a:pt x="1519" y="385"/>
                  </a:lnTo>
                  <a:lnTo>
                    <a:pt x="1523" y="380"/>
                  </a:lnTo>
                  <a:lnTo>
                    <a:pt x="1523" y="376"/>
                  </a:lnTo>
                  <a:lnTo>
                    <a:pt x="1519" y="367"/>
                  </a:lnTo>
                  <a:lnTo>
                    <a:pt x="1519" y="362"/>
                  </a:lnTo>
                  <a:lnTo>
                    <a:pt x="1523" y="353"/>
                  </a:lnTo>
                  <a:lnTo>
                    <a:pt x="1523" y="349"/>
                  </a:lnTo>
                  <a:lnTo>
                    <a:pt x="1533" y="344"/>
                  </a:lnTo>
                  <a:lnTo>
                    <a:pt x="1537" y="340"/>
                  </a:lnTo>
                  <a:lnTo>
                    <a:pt x="1542" y="335"/>
                  </a:lnTo>
                  <a:lnTo>
                    <a:pt x="1542" y="331"/>
                  </a:lnTo>
                  <a:lnTo>
                    <a:pt x="1542" y="326"/>
                  </a:lnTo>
                  <a:lnTo>
                    <a:pt x="1547" y="326"/>
                  </a:lnTo>
                  <a:lnTo>
                    <a:pt x="1556" y="326"/>
                  </a:lnTo>
                  <a:lnTo>
                    <a:pt x="1570" y="331"/>
                  </a:lnTo>
                  <a:lnTo>
                    <a:pt x="1574" y="321"/>
                  </a:lnTo>
                  <a:lnTo>
                    <a:pt x="1579" y="331"/>
                  </a:lnTo>
                  <a:lnTo>
                    <a:pt x="1588" y="326"/>
                  </a:lnTo>
                  <a:lnTo>
                    <a:pt x="1593" y="326"/>
                  </a:lnTo>
                  <a:lnTo>
                    <a:pt x="1612" y="326"/>
                  </a:lnTo>
                  <a:lnTo>
                    <a:pt x="1612" y="331"/>
                  </a:lnTo>
                  <a:lnTo>
                    <a:pt x="1616" y="335"/>
                  </a:lnTo>
                  <a:lnTo>
                    <a:pt x="1616" y="344"/>
                  </a:lnTo>
                  <a:lnTo>
                    <a:pt x="1616" y="349"/>
                  </a:lnTo>
                  <a:lnTo>
                    <a:pt x="1621" y="353"/>
                  </a:lnTo>
                  <a:lnTo>
                    <a:pt x="1630" y="349"/>
                  </a:lnTo>
                  <a:lnTo>
                    <a:pt x="1635" y="349"/>
                  </a:lnTo>
                  <a:lnTo>
                    <a:pt x="1635" y="353"/>
                  </a:lnTo>
                  <a:lnTo>
                    <a:pt x="1639" y="367"/>
                  </a:lnTo>
                  <a:lnTo>
                    <a:pt x="1644" y="371"/>
                  </a:lnTo>
                  <a:lnTo>
                    <a:pt x="1644" y="380"/>
                  </a:lnTo>
                  <a:lnTo>
                    <a:pt x="1644" y="394"/>
                  </a:lnTo>
                  <a:lnTo>
                    <a:pt x="1639" y="399"/>
                  </a:lnTo>
                  <a:lnTo>
                    <a:pt x="1630" y="399"/>
                  </a:lnTo>
                  <a:lnTo>
                    <a:pt x="1626" y="403"/>
                  </a:lnTo>
                  <a:lnTo>
                    <a:pt x="1630" y="412"/>
                  </a:lnTo>
                  <a:lnTo>
                    <a:pt x="1621" y="421"/>
                  </a:lnTo>
                  <a:lnTo>
                    <a:pt x="1621" y="426"/>
                  </a:lnTo>
                  <a:lnTo>
                    <a:pt x="1612" y="426"/>
                  </a:lnTo>
                  <a:lnTo>
                    <a:pt x="1607" y="430"/>
                  </a:lnTo>
                  <a:lnTo>
                    <a:pt x="1612" y="435"/>
                  </a:lnTo>
                  <a:lnTo>
                    <a:pt x="1621" y="439"/>
                  </a:lnTo>
                  <a:lnTo>
                    <a:pt x="1626" y="448"/>
                  </a:lnTo>
                  <a:lnTo>
                    <a:pt x="1616" y="467"/>
                  </a:lnTo>
                  <a:lnTo>
                    <a:pt x="1607" y="476"/>
                  </a:lnTo>
                  <a:lnTo>
                    <a:pt x="1598" y="489"/>
                  </a:lnTo>
                  <a:lnTo>
                    <a:pt x="1593" y="498"/>
                  </a:lnTo>
                  <a:lnTo>
                    <a:pt x="1593" y="507"/>
                  </a:lnTo>
                  <a:lnTo>
                    <a:pt x="1602" y="516"/>
                  </a:lnTo>
                  <a:lnTo>
                    <a:pt x="1612" y="521"/>
                  </a:lnTo>
                  <a:lnTo>
                    <a:pt x="1616" y="525"/>
                  </a:lnTo>
                  <a:lnTo>
                    <a:pt x="1621" y="525"/>
                  </a:lnTo>
                  <a:lnTo>
                    <a:pt x="1630" y="525"/>
                  </a:lnTo>
                  <a:lnTo>
                    <a:pt x="1639" y="521"/>
                  </a:lnTo>
                  <a:lnTo>
                    <a:pt x="1649" y="516"/>
                  </a:lnTo>
                  <a:lnTo>
                    <a:pt x="1653" y="516"/>
                  </a:lnTo>
                  <a:lnTo>
                    <a:pt x="1663" y="512"/>
                  </a:lnTo>
                  <a:lnTo>
                    <a:pt x="1672" y="507"/>
                  </a:lnTo>
                  <a:lnTo>
                    <a:pt x="1677" y="512"/>
                  </a:lnTo>
                  <a:lnTo>
                    <a:pt x="1686" y="516"/>
                  </a:lnTo>
                  <a:lnTo>
                    <a:pt x="1700" y="516"/>
                  </a:lnTo>
                  <a:lnTo>
                    <a:pt x="1709" y="516"/>
                  </a:lnTo>
                  <a:lnTo>
                    <a:pt x="1718" y="516"/>
                  </a:lnTo>
                  <a:lnTo>
                    <a:pt x="1723" y="521"/>
                  </a:lnTo>
                  <a:lnTo>
                    <a:pt x="1728" y="521"/>
                  </a:lnTo>
                  <a:lnTo>
                    <a:pt x="1732" y="521"/>
                  </a:lnTo>
                  <a:lnTo>
                    <a:pt x="1737" y="521"/>
                  </a:lnTo>
                  <a:lnTo>
                    <a:pt x="1746" y="516"/>
                  </a:lnTo>
                  <a:lnTo>
                    <a:pt x="1751" y="516"/>
                  </a:lnTo>
                  <a:lnTo>
                    <a:pt x="1760" y="521"/>
                  </a:lnTo>
                  <a:lnTo>
                    <a:pt x="1769" y="512"/>
                  </a:lnTo>
                  <a:lnTo>
                    <a:pt x="1774" y="503"/>
                  </a:lnTo>
                  <a:lnTo>
                    <a:pt x="1783" y="498"/>
                  </a:lnTo>
                  <a:lnTo>
                    <a:pt x="1788" y="494"/>
                  </a:lnTo>
                  <a:lnTo>
                    <a:pt x="1797" y="494"/>
                  </a:lnTo>
                  <a:lnTo>
                    <a:pt x="1802" y="494"/>
                  </a:lnTo>
                  <a:lnTo>
                    <a:pt x="1807" y="494"/>
                  </a:lnTo>
                  <a:lnTo>
                    <a:pt x="1811" y="485"/>
                  </a:lnTo>
                  <a:lnTo>
                    <a:pt x="1816" y="476"/>
                  </a:lnTo>
                  <a:lnTo>
                    <a:pt x="1825" y="467"/>
                  </a:lnTo>
                  <a:lnTo>
                    <a:pt x="1816" y="467"/>
                  </a:lnTo>
                  <a:lnTo>
                    <a:pt x="1807" y="462"/>
                  </a:lnTo>
                  <a:lnTo>
                    <a:pt x="1816" y="453"/>
                  </a:lnTo>
                  <a:lnTo>
                    <a:pt x="1821" y="439"/>
                  </a:lnTo>
                  <a:lnTo>
                    <a:pt x="1830" y="430"/>
                  </a:lnTo>
                  <a:lnTo>
                    <a:pt x="1821" y="426"/>
                  </a:lnTo>
                  <a:lnTo>
                    <a:pt x="1807" y="421"/>
                  </a:lnTo>
                  <a:lnTo>
                    <a:pt x="1811" y="412"/>
                  </a:lnTo>
                  <a:lnTo>
                    <a:pt x="1811" y="399"/>
                  </a:lnTo>
                  <a:lnTo>
                    <a:pt x="1811" y="389"/>
                  </a:lnTo>
                  <a:lnTo>
                    <a:pt x="1811" y="385"/>
                  </a:lnTo>
                  <a:lnTo>
                    <a:pt x="1807" y="380"/>
                  </a:lnTo>
                  <a:lnTo>
                    <a:pt x="1807" y="376"/>
                  </a:lnTo>
                  <a:lnTo>
                    <a:pt x="1797" y="367"/>
                  </a:lnTo>
                  <a:lnTo>
                    <a:pt x="1793" y="362"/>
                  </a:lnTo>
                  <a:lnTo>
                    <a:pt x="1783" y="358"/>
                  </a:lnTo>
                  <a:lnTo>
                    <a:pt x="1788" y="353"/>
                  </a:lnTo>
                  <a:lnTo>
                    <a:pt x="1793" y="344"/>
                  </a:lnTo>
                  <a:lnTo>
                    <a:pt x="1797" y="344"/>
                  </a:lnTo>
                  <a:lnTo>
                    <a:pt x="1807" y="340"/>
                  </a:lnTo>
                  <a:lnTo>
                    <a:pt x="1807" y="335"/>
                  </a:lnTo>
                  <a:lnTo>
                    <a:pt x="1807" y="331"/>
                  </a:lnTo>
                  <a:lnTo>
                    <a:pt x="1811" y="321"/>
                  </a:lnTo>
                  <a:lnTo>
                    <a:pt x="1816" y="317"/>
                  </a:lnTo>
                  <a:lnTo>
                    <a:pt x="1821" y="317"/>
                  </a:lnTo>
                  <a:lnTo>
                    <a:pt x="1825" y="312"/>
                  </a:lnTo>
                  <a:lnTo>
                    <a:pt x="1830" y="308"/>
                  </a:lnTo>
                  <a:lnTo>
                    <a:pt x="1830" y="299"/>
                  </a:lnTo>
                  <a:lnTo>
                    <a:pt x="1834" y="294"/>
                  </a:lnTo>
                  <a:lnTo>
                    <a:pt x="1834" y="290"/>
                  </a:lnTo>
                  <a:lnTo>
                    <a:pt x="1844" y="285"/>
                  </a:lnTo>
                  <a:lnTo>
                    <a:pt x="1853" y="281"/>
                  </a:lnTo>
                  <a:lnTo>
                    <a:pt x="1867" y="276"/>
                  </a:lnTo>
                  <a:lnTo>
                    <a:pt x="1872" y="272"/>
                  </a:lnTo>
                  <a:lnTo>
                    <a:pt x="1876" y="267"/>
                  </a:lnTo>
                  <a:lnTo>
                    <a:pt x="1881" y="258"/>
                  </a:lnTo>
                  <a:lnTo>
                    <a:pt x="1886" y="258"/>
                  </a:lnTo>
                  <a:lnTo>
                    <a:pt x="1890" y="253"/>
                  </a:lnTo>
                  <a:lnTo>
                    <a:pt x="1900" y="244"/>
                  </a:lnTo>
                  <a:lnTo>
                    <a:pt x="1900" y="240"/>
                  </a:lnTo>
                  <a:lnTo>
                    <a:pt x="1904" y="240"/>
                  </a:lnTo>
                  <a:lnTo>
                    <a:pt x="1904" y="235"/>
                  </a:lnTo>
                  <a:lnTo>
                    <a:pt x="1900" y="231"/>
                  </a:lnTo>
                  <a:lnTo>
                    <a:pt x="1904" y="226"/>
                  </a:lnTo>
                  <a:lnTo>
                    <a:pt x="1909" y="226"/>
                  </a:lnTo>
                  <a:lnTo>
                    <a:pt x="1913" y="226"/>
                  </a:lnTo>
                  <a:lnTo>
                    <a:pt x="1918" y="222"/>
                  </a:lnTo>
                  <a:lnTo>
                    <a:pt x="1923" y="217"/>
                  </a:lnTo>
                  <a:lnTo>
                    <a:pt x="1923" y="213"/>
                  </a:lnTo>
                  <a:lnTo>
                    <a:pt x="1927" y="208"/>
                  </a:lnTo>
                  <a:lnTo>
                    <a:pt x="1927" y="199"/>
                  </a:lnTo>
                  <a:lnTo>
                    <a:pt x="1923" y="190"/>
                  </a:lnTo>
                  <a:lnTo>
                    <a:pt x="1918" y="181"/>
                  </a:lnTo>
                  <a:lnTo>
                    <a:pt x="1913" y="172"/>
                  </a:lnTo>
                  <a:lnTo>
                    <a:pt x="1909" y="167"/>
                  </a:lnTo>
                  <a:lnTo>
                    <a:pt x="1909" y="158"/>
                  </a:lnTo>
                  <a:lnTo>
                    <a:pt x="1913" y="154"/>
                  </a:lnTo>
                  <a:lnTo>
                    <a:pt x="1918" y="154"/>
                  </a:lnTo>
                  <a:lnTo>
                    <a:pt x="1923" y="149"/>
                  </a:lnTo>
                  <a:lnTo>
                    <a:pt x="1923" y="140"/>
                  </a:lnTo>
                  <a:lnTo>
                    <a:pt x="1918" y="136"/>
                  </a:lnTo>
                  <a:lnTo>
                    <a:pt x="1913" y="131"/>
                  </a:lnTo>
                  <a:lnTo>
                    <a:pt x="1913" y="127"/>
                  </a:lnTo>
                  <a:lnTo>
                    <a:pt x="1918" y="122"/>
                  </a:lnTo>
                  <a:lnTo>
                    <a:pt x="1918" y="118"/>
                  </a:lnTo>
                  <a:lnTo>
                    <a:pt x="1927" y="113"/>
                  </a:lnTo>
                  <a:lnTo>
                    <a:pt x="1927" y="108"/>
                  </a:lnTo>
                  <a:lnTo>
                    <a:pt x="1927" y="104"/>
                  </a:lnTo>
                  <a:lnTo>
                    <a:pt x="1932" y="99"/>
                  </a:lnTo>
                  <a:lnTo>
                    <a:pt x="1941" y="95"/>
                  </a:lnTo>
                  <a:lnTo>
                    <a:pt x="1946" y="90"/>
                  </a:lnTo>
                  <a:lnTo>
                    <a:pt x="1955" y="86"/>
                  </a:lnTo>
                  <a:lnTo>
                    <a:pt x="1960" y="86"/>
                  </a:lnTo>
                  <a:lnTo>
                    <a:pt x="1974" y="86"/>
                  </a:lnTo>
                  <a:lnTo>
                    <a:pt x="1983" y="81"/>
                  </a:lnTo>
                  <a:lnTo>
                    <a:pt x="1992" y="81"/>
                  </a:lnTo>
                  <a:lnTo>
                    <a:pt x="2006" y="81"/>
                  </a:lnTo>
                  <a:lnTo>
                    <a:pt x="2011" y="77"/>
                  </a:lnTo>
                  <a:lnTo>
                    <a:pt x="2020" y="72"/>
                  </a:lnTo>
                  <a:lnTo>
                    <a:pt x="2025" y="63"/>
                  </a:lnTo>
                  <a:lnTo>
                    <a:pt x="2020" y="50"/>
                  </a:lnTo>
                  <a:lnTo>
                    <a:pt x="2020" y="40"/>
                  </a:lnTo>
                  <a:lnTo>
                    <a:pt x="2025" y="27"/>
                  </a:lnTo>
                  <a:lnTo>
                    <a:pt x="2020" y="22"/>
                  </a:lnTo>
                  <a:lnTo>
                    <a:pt x="2011" y="13"/>
                  </a:lnTo>
                  <a:lnTo>
                    <a:pt x="2006" y="9"/>
                  </a:lnTo>
                  <a:lnTo>
                    <a:pt x="2006" y="4"/>
                  </a:lnTo>
                  <a:lnTo>
                    <a:pt x="2002" y="0"/>
                  </a:lnTo>
                  <a:lnTo>
                    <a:pt x="1997" y="0"/>
                  </a:lnTo>
                  <a:lnTo>
                    <a:pt x="1988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8"/>
            <p:cNvSpPr>
              <a:spLocks/>
            </p:cNvSpPr>
            <p:nvPr/>
          </p:nvSpPr>
          <p:spPr bwMode="auto">
            <a:xfrm>
              <a:off x="2132" y="3613"/>
              <a:ext cx="729" cy="294"/>
            </a:xfrm>
            <a:custGeom>
              <a:avLst/>
              <a:gdLst>
                <a:gd name="T0" fmla="*/ 14 w 729"/>
                <a:gd name="T1" fmla="*/ 31 h 294"/>
                <a:gd name="T2" fmla="*/ 42 w 729"/>
                <a:gd name="T3" fmla="*/ 40 h 294"/>
                <a:gd name="T4" fmla="*/ 79 w 729"/>
                <a:gd name="T5" fmla="*/ 45 h 294"/>
                <a:gd name="T6" fmla="*/ 130 w 729"/>
                <a:gd name="T7" fmla="*/ 63 h 294"/>
                <a:gd name="T8" fmla="*/ 158 w 729"/>
                <a:gd name="T9" fmla="*/ 49 h 294"/>
                <a:gd name="T10" fmla="*/ 172 w 729"/>
                <a:gd name="T11" fmla="*/ 40 h 294"/>
                <a:gd name="T12" fmla="*/ 200 w 729"/>
                <a:gd name="T13" fmla="*/ 36 h 294"/>
                <a:gd name="T14" fmla="*/ 223 w 729"/>
                <a:gd name="T15" fmla="*/ 22 h 294"/>
                <a:gd name="T16" fmla="*/ 242 w 729"/>
                <a:gd name="T17" fmla="*/ 18 h 294"/>
                <a:gd name="T18" fmla="*/ 260 w 729"/>
                <a:gd name="T19" fmla="*/ 18 h 294"/>
                <a:gd name="T20" fmla="*/ 293 w 729"/>
                <a:gd name="T21" fmla="*/ 0 h 294"/>
                <a:gd name="T22" fmla="*/ 302 w 729"/>
                <a:gd name="T23" fmla="*/ 13 h 294"/>
                <a:gd name="T24" fmla="*/ 302 w 729"/>
                <a:gd name="T25" fmla="*/ 36 h 294"/>
                <a:gd name="T26" fmla="*/ 279 w 729"/>
                <a:gd name="T27" fmla="*/ 58 h 294"/>
                <a:gd name="T28" fmla="*/ 283 w 729"/>
                <a:gd name="T29" fmla="*/ 72 h 294"/>
                <a:gd name="T30" fmla="*/ 302 w 729"/>
                <a:gd name="T31" fmla="*/ 95 h 294"/>
                <a:gd name="T32" fmla="*/ 307 w 729"/>
                <a:gd name="T33" fmla="*/ 122 h 294"/>
                <a:gd name="T34" fmla="*/ 288 w 729"/>
                <a:gd name="T35" fmla="*/ 136 h 294"/>
                <a:gd name="T36" fmla="*/ 274 w 729"/>
                <a:gd name="T37" fmla="*/ 158 h 294"/>
                <a:gd name="T38" fmla="*/ 269 w 729"/>
                <a:gd name="T39" fmla="*/ 190 h 294"/>
                <a:gd name="T40" fmla="*/ 269 w 729"/>
                <a:gd name="T41" fmla="*/ 213 h 294"/>
                <a:gd name="T42" fmla="*/ 265 w 729"/>
                <a:gd name="T43" fmla="*/ 226 h 294"/>
                <a:gd name="T44" fmla="*/ 260 w 729"/>
                <a:gd name="T45" fmla="*/ 244 h 294"/>
                <a:gd name="T46" fmla="*/ 274 w 729"/>
                <a:gd name="T47" fmla="*/ 240 h 294"/>
                <a:gd name="T48" fmla="*/ 279 w 729"/>
                <a:gd name="T49" fmla="*/ 226 h 294"/>
                <a:gd name="T50" fmla="*/ 293 w 729"/>
                <a:gd name="T51" fmla="*/ 213 h 294"/>
                <a:gd name="T52" fmla="*/ 307 w 729"/>
                <a:gd name="T53" fmla="*/ 204 h 294"/>
                <a:gd name="T54" fmla="*/ 320 w 729"/>
                <a:gd name="T55" fmla="*/ 231 h 294"/>
                <a:gd name="T56" fmla="*/ 348 w 729"/>
                <a:gd name="T57" fmla="*/ 244 h 294"/>
                <a:gd name="T58" fmla="*/ 362 w 729"/>
                <a:gd name="T59" fmla="*/ 253 h 294"/>
                <a:gd name="T60" fmla="*/ 381 w 729"/>
                <a:gd name="T61" fmla="*/ 258 h 294"/>
                <a:gd name="T62" fmla="*/ 418 w 729"/>
                <a:gd name="T63" fmla="*/ 240 h 294"/>
                <a:gd name="T64" fmla="*/ 427 w 729"/>
                <a:gd name="T65" fmla="*/ 235 h 294"/>
                <a:gd name="T66" fmla="*/ 437 w 729"/>
                <a:gd name="T67" fmla="*/ 226 h 294"/>
                <a:gd name="T68" fmla="*/ 455 w 729"/>
                <a:gd name="T69" fmla="*/ 235 h 294"/>
                <a:gd name="T70" fmla="*/ 460 w 729"/>
                <a:gd name="T71" fmla="*/ 249 h 294"/>
                <a:gd name="T72" fmla="*/ 478 w 729"/>
                <a:gd name="T73" fmla="*/ 253 h 294"/>
                <a:gd name="T74" fmla="*/ 497 w 729"/>
                <a:gd name="T75" fmla="*/ 262 h 294"/>
                <a:gd name="T76" fmla="*/ 492 w 729"/>
                <a:gd name="T77" fmla="*/ 290 h 294"/>
                <a:gd name="T78" fmla="*/ 502 w 729"/>
                <a:gd name="T79" fmla="*/ 294 h 294"/>
                <a:gd name="T80" fmla="*/ 516 w 729"/>
                <a:gd name="T81" fmla="*/ 290 h 294"/>
                <a:gd name="T82" fmla="*/ 525 w 729"/>
                <a:gd name="T83" fmla="*/ 285 h 294"/>
                <a:gd name="T84" fmla="*/ 553 w 729"/>
                <a:gd name="T85" fmla="*/ 272 h 294"/>
                <a:gd name="T86" fmla="*/ 567 w 729"/>
                <a:gd name="T87" fmla="*/ 272 h 294"/>
                <a:gd name="T88" fmla="*/ 594 w 729"/>
                <a:gd name="T89" fmla="*/ 262 h 294"/>
                <a:gd name="T90" fmla="*/ 604 w 729"/>
                <a:gd name="T91" fmla="*/ 253 h 294"/>
                <a:gd name="T92" fmla="*/ 627 w 729"/>
                <a:gd name="T93" fmla="*/ 258 h 294"/>
                <a:gd name="T94" fmla="*/ 641 w 729"/>
                <a:gd name="T95" fmla="*/ 258 h 294"/>
                <a:gd name="T96" fmla="*/ 646 w 729"/>
                <a:gd name="T97" fmla="*/ 262 h 294"/>
                <a:gd name="T98" fmla="*/ 655 w 729"/>
                <a:gd name="T99" fmla="*/ 281 h 294"/>
                <a:gd name="T100" fmla="*/ 673 w 729"/>
                <a:gd name="T101" fmla="*/ 281 h 294"/>
                <a:gd name="T102" fmla="*/ 683 w 729"/>
                <a:gd name="T103" fmla="*/ 272 h 294"/>
                <a:gd name="T104" fmla="*/ 701 w 729"/>
                <a:gd name="T105" fmla="*/ 253 h 294"/>
                <a:gd name="T106" fmla="*/ 706 w 729"/>
                <a:gd name="T107" fmla="*/ 226 h 294"/>
                <a:gd name="T108" fmla="*/ 711 w 729"/>
                <a:gd name="T109" fmla="*/ 208 h 294"/>
                <a:gd name="T110" fmla="*/ 720 w 729"/>
                <a:gd name="T111" fmla="*/ 194 h 294"/>
                <a:gd name="T112" fmla="*/ 724 w 729"/>
                <a:gd name="T113" fmla="*/ 176 h 2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9" h="294">
                  <a:moveTo>
                    <a:pt x="0" y="22"/>
                  </a:moveTo>
                  <a:lnTo>
                    <a:pt x="5" y="27"/>
                  </a:lnTo>
                  <a:lnTo>
                    <a:pt x="14" y="31"/>
                  </a:lnTo>
                  <a:lnTo>
                    <a:pt x="23" y="36"/>
                  </a:lnTo>
                  <a:lnTo>
                    <a:pt x="28" y="40"/>
                  </a:lnTo>
                  <a:lnTo>
                    <a:pt x="42" y="40"/>
                  </a:lnTo>
                  <a:lnTo>
                    <a:pt x="51" y="40"/>
                  </a:lnTo>
                  <a:lnTo>
                    <a:pt x="65" y="40"/>
                  </a:lnTo>
                  <a:lnTo>
                    <a:pt x="79" y="45"/>
                  </a:lnTo>
                  <a:lnTo>
                    <a:pt x="98" y="49"/>
                  </a:lnTo>
                  <a:lnTo>
                    <a:pt x="111" y="58"/>
                  </a:lnTo>
                  <a:lnTo>
                    <a:pt x="130" y="63"/>
                  </a:lnTo>
                  <a:lnTo>
                    <a:pt x="135" y="68"/>
                  </a:lnTo>
                  <a:lnTo>
                    <a:pt x="144" y="58"/>
                  </a:lnTo>
                  <a:lnTo>
                    <a:pt x="158" y="49"/>
                  </a:lnTo>
                  <a:lnTo>
                    <a:pt x="167" y="45"/>
                  </a:lnTo>
                  <a:lnTo>
                    <a:pt x="167" y="40"/>
                  </a:lnTo>
                  <a:lnTo>
                    <a:pt x="172" y="40"/>
                  </a:lnTo>
                  <a:lnTo>
                    <a:pt x="181" y="36"/>
                  </a:lnTo>
                  <a:lnTo>
                    <a:pt x="190" y="36"/>
                  </a:lnTo>
                  <a:lnTo>
                    <a:pt x="200" y="36"/>
                  </a:lnTo>
                  <a:lnTo>
                    <a:pt x="204" y="31"/>
                  </a:lnTo>
                  <a:lnTo>
                    <a:pt x="209" y="31"/>
                  </a:lnTo>
                  <a:lnTo>
                    <a:pt x="223" y="22"/>
                  </a:lnTo>
                  <a:lnTo>
                    <a:pt x="232" y="18"/>
                  </a:lnTo>
                  <a:lnTo>
                    <a:pt x="237" y="18"/>
                  </a:lnTo>
                  <a:lnTo>
                    <a:pt x="242" y="18"/>
                  </a:lnTo>
                  <a:lnTo>
                    <a:pt x="246" y="18"/>
                  </a:lnTo>
                  <a:lnTo>
                    <a:pt x="255" y="22"/>
                  </a:lnTo>
                  <a:lnTo>
                    <a:pt x="260" y="18"/>
                  </a:lnTo>
                  <a:lnTo>
                    <a:pt x="279" y="4"/>
                  </a:lnTo>
                  <a:lnTo>
                    <a:pt x="283" y="0"/>
                  </a:lnTo>
                  <a:lnTo>
                    <a:pt x="293" y="0"/>
                  </a:lnTo>
                  <a:lnTo>
                    <a:pt x="297" y="4"/>
                  </a:lnTo>
                  <a:lnTo>
                    <a:pt x="302" y="9"/>
                  </a:lnTo>
                  <a:lnTo>
                    <a:pt x="302" y="13"/>
                  </a:lnTo>
                  <a:lnTo>
                    <a:pt x="307" y="27"/>
                  </a:lnTo>
                  <a:lnTo>
                    <a:pt x="307" y="31"/>
                  </a:lnTo>
                  <a:lnTo>
                    <a:pt x="302" y="36"/>
                  </a:lnTo>
                  <a:lnTo>
                    <a:pt x="302" y="40"/>
                  </a:lnTo>
                  <a:lnTo>
                    <a:pt x="283" y="54"/>
                  </a:lnTo>
                  <a:lnTo>
                    <a:pt x="279" y="58"/>
                  </a:lnTo>
                  <a:lnTo>
                    <a:pt x="279" y="63"/>
                  </a:lnTo>
                  <a:lnTo>
                    <a:pt x="279" y="68"/>
                  </a:lnTo>
                  <a:lnTo>
                    <a:pt x="283" y="72"/>
                  </a:lnTo>
                  <a:lnTo>
                    <a:pt x="293" y="86"/>
                  </a:lnTo>
                  <a:lnTo>
                    <a:pt x="297" y="90"/>
                  </a:lnTo>
                  <a:lnTo>
                    <a:pt x="302" y="95"/>
                  </a:lnTo>
                  <a:lnTo>
                    <a:pt x="302" y="99"/>
                  </a:lnTo>
                  <a:lnTo>
                    <a:pt x="302" y="108"/>
                  </a:lnTo>
                  <a:lnTo>
                    <a:pt x="307" y="122"/>
                  </a:lnTo>
                  <a:lnTo>
                    <a:pt x="302" y="131"/>
                  </a:lnTo>
                  <a:lnTo>
                    <a:pt x="293" y="131"/>
                  </a:lnTo>
                  <a:lnTo>
                    <a:pt x="288" y="136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74" y="158"/>
                  </a:lnTo>
                  <a:lnTo>
                    <a:pt x="279" y="176"/>
                  </a:lnTo>
                  <a:lnTo>
                    <a:pt x="274" y="185"/>
                  </a:lnTo>
                  <a:lnTo>
                    <a:pt x="269" y="190"/>
                  </a:lnTo>
                  <a:lnTo>
                    <a:pt x="274" y="199"/>
                  </a:lnTo>
                  <a:lnTo>
                    <a:pt x="274" y="204"/>
                  </a:lnTo>
                  <a:lnTo>
                    <a:pt x="269" y="213"/>
                  </a:lnTo>
                  <a:lnTo>
                    <a:pt x="265" y="213"/>
                  </a:lnTo>
                  <a:lnTo>
                    <a:pt x="269" y="217"/>
                  </a:lnTo>
                  <a:lnTo>
                    <a:pt x="265" y="226"/>
                  </a:lnTo>
                  <a:lnTo>
                    <a:pt x="260" y="235"/>
                  </a:lnTo>
                  <a:lnTo>
                    <a:pt x="260" y="240"/>
                  </a:lnTo>
                  <a:lnTo>
                    <a:pt x="260" y="244"/>
                  </a:lnTo>
                  <a:lnTo>
                    <a:pt x="265" y="249"/>
                  </a:lnTo>
                  <a:lnTo>
                    <a:pt x="265" y="244"/>
                  </a:lnTo>
                  <a:lnTo>
                    <a:pt x="274" y="240"/>
                  </a:lnTo>
                  <a:lnTo>
                    <a:pt x="279" y="235"/>
                  </a:lnTo>
                  <a:lnTo>
                    <a:pt x="274" y="231"/>
                  </a:lnTo>
                  <a:lnTo>
                    <a:pt x="279" y="226"/>
                  </a:lnTo>
                  <a:lnTo>
                    <a:pt x="279" y="222"/>
                  </a:lnTo>
                  <a:lnTo>
                    <a:pt x="283" y="217"/>
                  </a:lnTo>
                  <a:lnTo>
                    <a:pt x="293" y="213"/>
                  </a:lnTo>
                  <a:lnTo>
                    <a:pt x="302" y="204"/>
                  </a:lnTo>
                  <a:lnTo>
                    <a:pt x="307" y="199"/>
                  </a:lnTo>
                  <a:lnTo>
                    <a:pt x="307" y="204"/>
                  </a:lnTo>
                  <a:lnTo>
                    <a:pt x="316" y="213"/>
                  </a:lnTo>
                  <a:lnTo>
                    <a:pt x="325" y="222"/>
                  </a:lnTo>
                  <a:lnTo>
                    <a:pt x="320" y="231"/>
                  </a:lnTo>
                  <a:lnTo>
                    <a:pt x="325" y="235"/>
                  </a:lnTo>
                  <a:lnTo>
                    <a:pt x="334" y="240"/>
                  </a:lnTo>
                  <a:lnTo>
                    <a:pt x="348" y="244"/>
                  </a:lnTo>
                  <a:lnTo>
                    <a:pt x="353" y="249"/>
                  </a:lnTo>
                  <a:lnTo>
                    <a:pt x="358" y="253"/>
                  </a:lnTo>
                  <a:lnTo>
                    <a:pt x="362" y="253"/>
                  </a:lnTo>
                  <a:lnTo>
                    <a:pt x="372" y="253"/>
                  </a:lnTo>
                  <a:lnTo>
                    <a:pt x="376" y="253"/>
                  </a:lnTo>
                  <a:lnTo>
                    <a:pt x="381" y="258"/>
                  </a:lnTo>
                  <a:lnTo>
                    <a:pt x="395" y="258"/>
                  </a:lnTo>
                  <a:lnTo>
                    <a:pt x="404" y="249"/>
                  </a:lnTo>
                  <a:lnTo>
                    <a:pt x="418" y="240"/>
                  </a:lnTo>
                  <a:lnTo>
                    <a:pt x="418" y="235"/>
                  </a:lnTo>
                  <a:lnTo>
                    <a:pt x="423" y="235"/>
                  </a:lnTo>
                  <a:lnTo>
                    <a:pt x="427" y="235"/>
                  </a:lnTo>
                  <a:lnTo>
                    <a:pt x="432" y="235"/>
                  </a:lnTo>
                  <a:lnTo>
                    <a:pt x="432" y="231"/>
                  </a:lnTo>
                  <a:lnTo>
                    <a:pt x="437" y="226"/>
                  </a:lnTo>
                  <a:lnTo>
                    <a:pt x="446" y="226"/>
                  </a:lnTo>
                  <a:lnTo>
                    <a:pt x="455" y="231"/>
                  </a:lnTo>
                  <a:lnTo>
                    <a:pt x="455" y="235"/>
                  </a:lnTo>
                  <a:lnTo>
                    <a:pt x="460" y="235"/>
                  </a:lnTo>
                  <a:lnTo>
                    <a:pt x="460" y="244"/>
                  </a:lnTo>
                  <a:lnTo>
                    <a:pt x="460" y="249"/>
                  </a:lnTo>
                  <a:lnTo>
                    <a:pt x="464" y="253"/>
                  </a:lnTo>
                  <a:lnTo>
                    <a:pt x="474" y="249"/>
                  </a:lnTo>
                  <a:lnTo>
                    <a:pt x="478" y="253"/>
                  </a:lnTo>
                  <a:lnTo>
                    <a:pt x="483" y="253"/>
                  </a:lnTo>
                  <a:lnTo>
                    <a:pt x="488" y="258"/>
                  </a:lnTo>
                  <a:lnTo>
                    <a:pt x="497" y="262"/>
                  </a:lnTo>
                  <a:lnTo>
                    <a:pt x="502" y="272"/>
                  </a:lnTo>
                  <a:lnTo>
                    <a:pt x="492" y="281"/>
                  </a:lnTo>
                  <a:lnTo>
                    <a:pt x="492" y="290"/>
                  </a:lnTo>
                  <a:lnTo>
                    <a:pt x="488" y="294"/>
                  </a:lnTo>
                  <a:lnTo>
                    <a:pt x="492" y="294"/>
                  </a:lnTo>
                  <a:lnTo>
                    <a:pt x="502" y="294"/>
                  </a:lnTo>
                  <a:lnTo>
                    <a:pt x="506" y="290"/>
                  </a:lnTo>
                  <a:lnTo>
                    <a:pt x="511" y="290"/>
                  </a:lnTo>
                  <a:lnTo>
                    <a:pt x="516" y="290"/>
                  </a:lnTo>
                  <a:lnTo>
                    <a:pt x="516" y="285"/>
                  </a:lnTo>
                  <a:lnTo>
                    <a:pt x="520" y="285"/>
                  </a:lnTo>
                  <a:lnTo>
                    <a:pt x="525" y="285"/>
                  </a:lnTo>
                  <a:lnTo>
                    <a:pt x="534" y="285"/>
                  </a:lnTo>
                  <a:lnTo>
                    <a:pt x="543" y="281"/>
                  </a:lnTo>
                  <a:lnTo>
                    <a:pt x="553" y="272"/>
                  </a:lnTo>
                  <a:lnTo>
                    <a:pt x="557" y="272"/>
                  </a:lnTo>
                  <a:lnTo>
                    <a:pt x="562" y="272"/>
                  </a:lnTo>
                  <a:lnTo>
                    <a:pt x="567" y="272"/>
                  </a:lnTo>
                  <a:lnTo>
                    <a:pt x="576" y="272"/>
                  </a:lnTo>
                  <a:lnTo>
                    <a:pt x="585" y="267"/>
                  </a:lnTo>
                  <a:lnTo>
                    <a:pt x="594" y="262"/>
                  </a:lnTo>
                  <a:lnTo>
                    <a:pt x="594" y="258"/>
                  </a:lnTo>
                  <a:lnTo>
                    <a:pt x="599" y="253"/>
                  </a:lnTo>
                  <a:lnTo>
                    <a:pt x="604" y="253"/>
                  </a:lnTo>
                  <a:lnTo>
                    <a:pt x="613" y="253"/>
                  </a:lnTo>
                  <a:lnTo>
                    <a:pt x="618" y="258"/>
                  </a:lnTo>
                  <a:lnTo>
                    <a:pt x="627" y="258"/>
                  </a:lnTo>
                  <a:lnTo>
                    <a:pt x="632" y="258"/>
                  </a:lnTo>
                  <a:lnTo>
                    <a:pt x="636" y="258"/>
                  </a:lnTo>
                  <a:lnTo>
                    <a:pt x="641" y="258"/>
                  </a:lnTo>
                  <a:lnTo>
                    <a:pt x="646" y="258"/>
                  </a:lnTo>
                  <a:lnTo>
                    <a:pt x="650" y="262"/>
                  </a:lnTo>
                  <a:lnTo>
                    <a:pt x="646" y="262"/>
                  </a:lnTo>
                  <a:lnTo>
                    <a:pt x="646" y="272"/>
                  </a:lnTo>
                  <a:lnTo>
                    <a:pt x="650" y="276"/>
                  </a:lnTo>
                  <a:lnTo>
                    <a:pt x="655" y="281"/>
                  </a:lnTo>
                  <a:lnTo>
                    <a:pt x="664" y="281"/>
                  </a:lnTo>
                  <a:lnTo>
                    <a:pt x="669" y="281"/>
                  </a:lnTo>
                  <a:lnTo>
                    <a:pt x="673" y="281"/>
                  </a:lnTo>
                  <a:lnTo>
                    <a:pt x="678" y="281"/>
                  </a:lnTo>
                  <a:lnTo>
                    <a:pt x="683" y="281"/>
                  </a:lnTo>
                  <a:lnTo>
                    <a:pt x="683" y="272"/>
                  </a:lnTo>
                  <a:lnTo>
                    <a:pt x="687" y="272"/>
                  </a:lnTo>
                  <a:lnTo>
                    <a:pt x="697" y="262"/>
                  </a:lnTo>
                  <a:lnTo>
                    <a:pt x="701" y="253"/>
                  </a:lnTo>
                  <a:lnTo>
                    <a:pt x="706" y="240"/>
                  </a:lnTo>
                  <a:lnTo>
                    <a:pt x="711" y="226"/>
                  </a:lnTo>
                  <a:lnTo>
                    <a:pt x="706" y="226"/>
                  </a:lnTo>
                  <a:lnTo>
                    <a:pt x="711" y="222"/>
                  </a:lnTo>
                  <a:lnTo>
                    <a:pt x="711" y="217"/>
                  </a:lnTo>
                  <a:lnTo>
                    <a:pt x="711" y="208"/>
                  </a:lnTo>
                  <a:lnTo>
                    <a:pt x="711" y="204"/>
                  </a:lnTo>
                  <a:lnTo>
                    <a:pt x="715" y="199"/>
                  </a:lnTo>
                  <a:lnTo>
                    <a:pt x="720" y="194"/>
                  </a:lnTo>
                  <a:lnTo>
                    <a:pt x="724" y="185"/>
                  </a:lnTo>
                  <a:lnTo>
                    <a:pt x="724" y="181"/>
                  </a:lnTo>
                  <a:lnTo>
                    <a:pt x="724" y="176"/>
                  </a:lnTo>
                  <a:lnTo>
                    <a:pt x="729" y="167"/>
                  </a:lnTo>
                  <a:lnTo>
                    <a:pt x="729" y="163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8" name="Text Box 65"/>
          <p:cNvSpPr txBox="1">
            <a:spLocks noChangeArrowheads="1"/>
          </p:cNvSpPr>
          <p:nvPr/>
        </p:nvSpPr>
        <p:spPr bwMode="auto">
          <a:xfrm>
            <a:off x="10215527" y="1259854"/>
            <a:ext cx="684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Шахунья</a:t>
            </a:r>
          </a:p>
        </p:txBody>
      </p:sp>
      <p:sp>
        <p:nvSpPr>
          <p:cNvPr id="177" name="Text Box 65"/>
          <p:cNvSpPr txBox="1">
            <a:spLocks noChangeArrowheads="1"/>
          </p:cNvSpPr>
          <p:nvPr/>
        </p:nvSpPr>
        <p:spPr bwMode="auto">
          <a:xfrm>
            <a:off x="9548905" y="1636582"/>
            <a:ext cx="540000" cy="180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Урень</a:t>
            </a:r>
          </a:p>
        </p:txBody>
      </p:sp>
      <p:sp>
        <p:nvSpPr>
          <p:cNvPr id="178" name="Text Box 65"/>
          <p:cNvSpPr txBox="1">
            <a:spLocks noChangeArrowheads="1"/>
          </p:cNvSpPr>
          <p:nvPr/>
        </p:nvSpPr>
        <p:spPr bwMode="auto">
          <a:xfrm>
            <a:off x="9019112" y="2676119"/>
            <a:ext cx="828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Воскресенск</a:t>
            </a:r>
          </a:p>
        </p:txBody>
      </p:sp>
      <p:sp>
        <p:nvSpPr>
          <p:cNvPr id="179" name="Text Box 65"/>
          <p:cNvSpPr txBox="1">
            <a:spLocks noChangeArrowheads="1"/>
          </p:cNvSpPr>
          <p:nvPr/>
        </p:nvSpPr>
        <p:spPr bwMode="auto">
          <a:xfrm>
            <a:off x="8016179" y="3520746"/>
            <a:ext cx="432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Бор</a:t>
            </a:r>
          </a:p>
        </p:txBody>
      </p:sp>
      <p:sp>
        <p:nvSpPr>
          <p:cNvPr id="181" name="Text Box 65"/>
          <p:cNvSpPr txBox="1">
            <a:spLocks noChangeArrowheads="1"/>
          </p:cNvSpPr>
          <p:nvPr/>
        </p:nvSpPr>
        <p:spPr bwMode="auto">
          <a:xfrm>
            <a:off x="6435865" y="6015616"/>
            <a:ext cx="504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Саров</a:t>
            </a:r>
          </a:p>
        </p:txBody>
      </p:sp>
      <p:sp>
        <p:nvSpPr>
          <p:cNvPr id="185" name="Text Box 65"/>
          <p:cNvSpPr txBox="1">
            <a:spLocks noChangeArrowheads="1"/>
          </p:cNvSpPr>
          <p:nvPr/>
        </p:nvSpPr>
        <p:spPr bwMode="auto">
          <a:xfrm>
            <a:off x="8238854" y="6306004"/>
            <a:ext cx="648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Починки</a:t>
            </a:r>
          </a:p>
        </p:txBody>
      </p:sp>
      <p:sp>
        <p:nvSpPr>
          <p:cNvPr id="186" name="Text Box 65"/>
          <p:cNvSpPr txBox="1">
            <a:spLocks noChangeArrowheads="1"/>
          </p:cNvSpPr>
          <p:nvPr/>
        </p:nvSpPr>
        <p:spPr bwMode="auto">
          <a:xfrm>
            <a:off x="8030801" y="2771641"/>
            <a:ext cx="648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Семенов</a:t>
            </a:r>
          </a:p>
        </p:txBody>
      </p:sp>
      <p:sp>
        <p:nvSpPr>
          <p:cNvPr id="216" name="Text Box 65"/>
          <p:cNvSpPr txBox="1">
            <a:spLocks noChangeArrowheads="1"/>
          </p:cNvSpPr>
          <p:nvPr/>
        </p:nvSpPr>
        <p:spPr bwMode="auto">
          <a:xfrm>
            <a:off x="9150669" y="1064581"/>
            <a:ext cx="612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Ветлуга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Text Box 65"/>
          <p:cNvSpPr txBox="1">
            <a:spLocks noChangeArrowheads="1"/>
          </p:cNvSpPr>
          <p:nvPr/>
        </p:nvSpPr>
        <p:spPr bwMode="auto">
          <a:xfrm>
            <a:off x="9894991" y="5404073"/>
            <a:ext cx="684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Сеченово</a:t>
            </a:r>
          </a:p>
        </p:txBody>
      </p:sp>
      <p:sp>
        <p:nvSpPr>
          <p:cNvPr id="218" name="Text Box 65"/>
          <p:cNvSpPr txBox="1">
            <a:spLocks noChangeArrowheads="1"/>
          </p:cNvSpPr>
          <p:nvPr/>
        </p:nvSpPr>
        <p:spPr bwMode="auto">
          <a:xfrm>
            <a:off x="9093932" y="4884774"/>
            <a:ext cx="576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Сергач</a:t>
            </a:r>
          </a:p>
        </p:txBody>
      </p:sp>
      <p:sp>
        <p:nvSpPr>
          <p:cNvPr id="219" name="Text Box 65"/>
          <p:cNvSpPr txBox="1">
            <a:spLocks noChangeArrowheads="1"/>
          </p:cNvSpPr>
          <p:nvPr/>
        </p:nvSpPr>
        <p:spPr bwMode="auto">
          <a:xfrm>
            <a:off x="9505112" y="4357198"/>
            <a:ext cx="684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Спасское</a:t>
            </a:r>
          </a:p>
        </p:txBody>
      </p:sp>
      <p:sp>
        <p:nvSpPr>
          <p:cNvPr id="220" name="Text Box 65"/>
          <p:cNvSpPr txBox="1">
            <a:spLocks noChangeArrowheads="1"/>
          </p:cNvSpPr>
          <p:nvPr/>
        </p:nvSpPr>
        <p:spPr bwMode="auto">
          <a:xfrm>
            <a:off x="10021434" y="4915325"/>
            <a:ext cx="648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Пильна</a:t>
            </a:r>
          </a:p>
        </p:txBody>
      </p:sp>
      <p:sp>
        <p:nvSpPr>
          <p:cNvPr id="221" name="Text Box 65"/>
          <p:cNvSpPr txBox="1">
            <a:spLocks noChangeArrowheads="1"/>
          </p:cNvSpPr>
          <p:nvPr/>
        </p:nvSpPr>
        <p:spPr bwMode="auto">
          <a:xfrm>
            <a:off x="8521473" y="4437448"/>
            <a:ext cx="756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 err="1"/>
              <a:t>Княгинино</a:t>
            </a:r>
            <a:endParaRPr lang="ru-RU" dirty="0"/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8628179" y="5426275"/>
            <a:ext cx="576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Гагино</a:t>
            </a:r>
          </a:p>
        </p:txBody>
      </p:sp>
      <p:sp>
        <p:nvSpPr>
          <p:cNvPr id="223" name="Text Box 65"/>
          <p:cNvSpPr txBox="1">
            <a:spLocks noChangeArrowheads="1"/>
          </p:cNvSpPr>
          <p:nvPr/>
        </p:nvSpPr>
        <p:spPr bwMode="auto">
          <a:xfrm>
            <a:off x="8088548" y="5773810"/>
            <a:ext cx="684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 err="1"/>
              <a:t>Лукоянов</a:t>
            </a:r>
            <a:endParaRPr lang="ru-RU" dirty="0"/>
          </a:p>
        </p:txBody>
      </p:sp>
      <p:sp>
        <p:nvSpPr>
          <p:cNvPr id="224" name="Text Box 65"/>
          <p:cNvSpPr txBox="1">
            <a:spLocks noChangeArrowheads="1"/>
          </p:cNvSpPr>
          <p:nvPr/>
        </p:nvSpPr>
        <p:spPr bwMode="auto">
          <a:xfrm>
            <a:off x="7073246" y="5821336"/>
            <a:ext cx="828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Первомайск</a:t>
            </a:r>
          </a:p>
        </p:txBody>
      </p:sp>
      <p:sp>
        <p:nvSpPr>
          <p:cNvPr id="225" name="Text Box 65"/>
          <p:cNvSpPr txBox="1">
            <a:spLocks noChangeArrowheads="1"/>
          </p:cNvSpPr>
          <p:nvPr/>
        </p:nvSpPr>
        <p:spPr bwMode="auto">
          <a:xfrm>
            <a:off x="7757996" y="5363385"/>
            <a:ext cx="576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Шатки</a:t>
            </a:r>
          </a:p>
        </p:txBody>
      </p:sp>
      <p:sp>
        <p:nvSpPr>
          <p:cNvPr id="226" name="Text Box 65"/>
          <p:cNvSpPr txBox="1">
            <a:spLocks noChangeArrowheads="1"/>
          </p:cNvSpPr>
          <p:nvPr/>
        </p:nvSpPr>
        <p:spPr bwMode="auto">
          <a:xfrm>
            <a:off x="8197983" y="4987325"/>
            <a:ext cx="756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Бутурлино</a:t>
            </a:r>
          </a:p>
        </p:txBody>
      </p:sp>
      <p:sp>
        <p:nvSpPr>
          <p:cNvPr id="227" name="Text Box 65"/>
          <p:cNvSpPr txBox="1">
            <a:spLocks noChangeArrowheads="1"/>
          </p:cNvSpPr>
          <p:nvPr/>
        </p:nvSpPr>
        <p:spPr bwMode="auto">
          <a:xfrm>
            <a:off x="7639664" y="4913180"/>
            <a:ext cx="468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Вад</a:t>
            </a:r>
          </a:p>
        </p:txBody>
      </p:sp>
      <p:sp>
        <p:nvSpPr>
          <p:cNvPr id="228" name="Text Box 65"/>
          <p:cNvSpPr txBox="1">
            <a:spLocks noChangeArrowheads="1"/>
          </p:cNvSpPr>
          <p:nvPr/>
        </p:nvSpPr>
        <p:spPr bwMode="auto">
          <a:xfrm>
            <a:off x="7831298" y="4674023"/>
            <a:ext cx="612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Перевоз</a:t>
            </a:r>
          </a:p>
        </p:txBody>
      </p:sp>
      <p:sp>
        <p:nvSpPr>
          <p:cNvPr id="229" name="Text Box 65"/>
          <p:cNvSpPr txBox="1">
            <a:spLocks noChangeArrowheads="1"/>
          </p:cNvSpPr>
          <p:nvPr/>
        </p:nvSpPr>
        <p:spPr bwMode="auto">
          <a:xfrm>
            <a:off x="9185365" y="5200241"/>
            <a:ext cx="684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Уразовка</a:t>
            </a:r>
          </a:p>
        </p:txBody>
      </p:sp>
      <p:sp>
        <p:nvSpPr>
          <p:cNvPr id="230" name="Text Box 65"/>
          <p:cNvSpPr txBox="1">
            <a:spLocks noChangeArrowheads="1"/>
          </p:cNvSpPr>
          <p:nvPr/>
        </p:nvSpPr>
        <p:spPr bwMode="auto">
          <a:xfrm>
            <a:off x="9080985" y="5783970"/>
            <a:ext cx="1116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Большое Болдино</a:t>
            </a:r>
          </a:p>
        </p:txBody>
      </p:sp>
      <p:sp>
        <p:nvSpPr>
          <p:cNvPr id="231" name="Text Box 65"/>
          <p:cNvSpPr txBox="1">
            <a:spLocks noChangeArrowheads="1"/>
          </p:cNvSpPr>
          <p:nvPr/>
        </p:nvSpPr>
        <p:spPr bwMode="auto">
          <a:xfrm>
            <a:off x="8814454" y="2074412"/>
            <a:ext cx="900000" cy="180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Красные Баки </a:t>
            </a:r>
          </a:p>
        </p:txBody>
      </p:sp>
      <p:sp>
        <p:nvSpPr>
          <p:cNvPr id="233" name="Text Box 65"/>
          <p:cNvSpPr txBox="1">
            <a:spLocks noChangeArrowheads="1"/>
          </p:cNvSpPr>
          <p:nvPr/>
        </p:nvSpPr>
        <p:spPr bwMode="auto">
          <a:xfrm>
            <a:off x="6912655" y="3240750"/>
            <a:ext cx="863166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Балахна</a:t>
            </a:r>
          </a:p>
        </p:txBody>
      </p:sp>
      <p:sp>
        <p:nvSpPr>
          <p:cNvPr id="234" name="Text Box 65"/>
          <p:cNvSpPr txBox="1">
            <a:spLocks noChangeArrowheads="1"/>
          </p:cNvSpPr>
          <p:nvPr/>
        </p:nvSpPr>
        <p:spPr bwMode="auto">
          <a:xfrm>
            <a:off x="7382209" y="3710328"/>
            <a:ext cx="792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 err="1"/>
              <a:t>Н.Новгород</a:t>
            </a:r>
            <a:endParaRPr lang="ru-RU" dirty="0"/>
          </a:p>
        </p:txBody>
      </p:sp>
      <p:sp>
        <p:nvSpPr>
          <p:cNvPr id="235" name="Text Box 65"/>
          <p:cNvSpPr txBox="1">
            <a:spLocks noChangeArrowheads="1"/>
          </p:cNvSpPr>
          <p:nvPr/>
        </p:nvSpPr>
        <p:spPr bwMode="auto">
          <a:xfrm>
            <a:off x="5912638" y="3613186"/>
            <a:ext cx="756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Володарск</a:t>
            </a:r>
          </a:p>
        </p:txBody>
      </p:sp>
      <p:sp>
        <p:nvSpPr>
          <p:cNvPr id="236" name="Text Box 65"/>
          <p:cNvSpPr txBox="1">
            <a:spLocks noChangeArrowheads="1"/>
          </p:cNvSpPr>
          <p:nvPr/>
        </p:nvSpPr>
        <p:spPr bwMode="auto">
          <a:xfrm>
            <a:off x="6111865" y="4089763"/>
            <a:ext cx="648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Павлово</a:t>
            </a:r>
          </a:p>
        </p:txBody>
      </p:sp>
      <p:sp>
        <p:nvSpPr>
          <p:cNvPr id="238" name="Text Box 65"/>
          <p:cNvSpPr txBox="1">
            <a:spLocks noChangeArrowheads="1"/>
          </p:cNvSpPr>
          <p:nvPr/>
        </p:nvSpPr>
        <p:spPr bwMode="auto">
          <a:xfrm>
            <a:off x="5625166" y="4782366"/>
            <a:ext cx="720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Навашино</a:t>
            </a:r>
          </a:p>
        </p:txBody>
      </p:sp>
      <p:sp>
        <p:nvSpPr>
          <p:cNvPr id="240" name="Text Box 65"/>
          <p:cNvSpPr txBox="1">
            <a:spLocks noChangeArrowheads="1"/>
          </p:cNvSpPr>
          <p:nvPr/>
        </p:nvSpPr>
        <p:spPr bwMode="auto">
          <a:xfrm>
            <a:off x="6377496" y="5651981"/>
            <a:ext cx="648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Дивеево</a:t>
            </a:r>
          </a:p>
        </p:txBody>
      </p:sp>
      <p:sp>
        <p:nvSpPr>
          <p:cNvPr id="241" name="Text Box 65"/>
          <p:cNvSpPr txBox="1">
            <a:spLocks noChangeArrowheads="1"/>
          </p:cNvSpPr>
          <p:nvPr/>
        </p:nvSpPr>
        <p:spPr bwMode="auto">
          <a:xfrm>
            <a:off x="7058209" y="5155335"/>
            <a:ext cx="648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Арзамас</a:t>
            </a:r>
          </a:p>
        </p:txBody>
      </p:sp>
      <p:sp>
        <p:nvSpPr>
          <p:cNvPr id="242" name="Text Box 65"/>
          <p:cNvSpPr txBox="1">
            <a:spLocks noChangeArrowheads="1"/>
          </p:cNvSpPr>
          <p:nvPr/>
        </p:nvSpPr>
        <p:spPr bwMode="auto">
          <a:xfrm>
            <a:off x="5338740" y="5488979"/>
            <a:ext cx="540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Выкса</a:t>
            </a:r>
          </a:p>
        </p:txBody>
      </p:sp>
      <p:sp>
        <p:nvSpPr>
          <p:cNvPr id="243" name="Text Box 65"/>
          <p:cNvSpPr txBox="1">
            <a:spLocks noChangeArrowheads="1"/>
          </p:cNvSpPr>
          <p:nvPr/>
        </p:nvSpPr>
        <p:spPr bwMode="auto">
          <a:xfrm>
            <a:off x="6759865" y="2767263"/>
            <a:ext cx="648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Городец</a:t>
            </a:r>
          </a:p>
        </p:txBody>
      </p:sp>
      <p:sp>
        <p:nvSpPr>
          <p:cNvPr id="244" name="Text Box 65"/>
          <p:cNvSpPr txBox="1">
            <a:spLocks noChangeArrowheads="1"/>
          </p:cNvSpPr>
          <p:nvPr/>
        </p:nvSpPr>
        <p:spPr bwMode="auto">
          <a:xfrm>
            <a:off x="5643474" y="5097281"/>
            <a:ext cx="684000" cy="144000"/>
          </a:xfrm>
          <a:prstGeom prst="rect">
            <a:avLst/>
          </a:prstGeom>
          <a:solidFill>
            <a:srgbClr val="FFFF00"/>
          </a:solidFill>
          <a:ln w="317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 lIns="103903" tIns="51952" rIns="103903" bIns="51952" anchor="ctr">
            <a:spAutoFit/>
          </a:bodyPr>
          <a:lstStyle>
            <a:defPPr>
              <a:defRPr lang="ru-RU"/>
            </a:defPPr>
            <a:lvl1pPr algn="ctr" defTabSz="957263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57263" eaLnBrk="0" hangingPunct="0">
              <a:defRPr sz="1900">
                <a:latin typeface="Arial" charset="0"/>
              </a:defRPr>
            </a:lvl2pPr>
            <a:lvl3pPr marL="1143000" indent="-228600" defTabSz="957263" eaLnBrk="0" hangingPunct="0">
              <a:defRPr sz="1900">
                <a:latin typeface="Arial" charset="0"/>
              </a:defRPr>
            </a:lvl3pPr>
            <a:lvl4pPr marL="1600200" indent="-228600" defTabSz="957263" eaLnBrk="0" hangingPunct="0">
              <a:defRPr sz="1900">
                <a:latin typeface="Arial" charset="0"/>
              </a:defRPr>
            </a:lvl4pPr>
            <a:lvl5pPr marL="2057400" indent="-228600" defTabSz="957263" eaLnBrk="0" hangingPunct="0">
              <a:defRPr sz="1900"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</a:defRPr>
            </a:lvl9pPr>
          </a:lstStyle>
          <a:p>
            <a:r>
              <a:rPr lang="ru-RU" dirty="0"/>
              <a:t>Кулебаки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15081"/>
              </p:ext>
            </p:extLst>
          </p:nvPr>
        </p:nvGraphicFramePr>
        <p:xfrm>
          <a:off x="-1" y="659924"/>
          <a:ext cx="5047180" cy="61980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77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8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3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0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9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н/пунктов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мостов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участков автодорог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СНТ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г. Арзамас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Балахнинский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Большеболдинский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г. Бор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Бутурлинский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Вадский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Ветлужский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Володарский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Воскресенский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г. Выкса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Гагинский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Городецкий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Княгиниский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Краснобаковский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Краснооктябрьский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г. Кулебаки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Лукояновский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Навашинский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г. Н. Новгород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г. Первомайск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Пильнинский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г. Саров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Семеновский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Сергачский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Сеченовский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Шатковский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Уренский м.о.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г. Шахунья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</a:tbl>
          </a:graphicData>
        </a:graphic>
      </p:graphicFrame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11449050" y="6575425"/>
            <a:ext cx="74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Рис. </a:t>
            </a:r>
            <a:fld id="{2EE830A1-8DAF-4209-8B71-89FE53EBA8C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6253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0"/>
            <a:ext cx="121920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763130">
              <a:spcBef>
                <a:spcPct val="0"/>
              </a:spcBef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 ГИДРОТЕХНИЧЕСКИЕ СООРУЖЕНИЯ НИЖЕГОРОДСКОЙ </a:t>
            </a:r>
            <a:r>
              <a:rPr lang="ru-RU" altLang="ru-RU" dirty="0" smtClean="0"/>
              <a:t>ОБЛАСТИ</a:t>
            </a:r>
            <a:endParaRPr lang="ru-RU" altLang="ru-RU" dirty="0"/>
          </a:p>
        </p:txBody>
      </p:sp>
      <p:grpSp>
        <p:nvGrpSpPr>
          <p:cNvPr id="5341" name="Группа 1"/>
          <p:cNvGrpSpPr>
            <a:grpSpLocks/>
          </p:cNvGrpSpPr>
          <p:nvPr/>
        </p:nvGrpSpPr>
        <p:grpSpPr bwMode="auto">
          <a:xfrm>
            <a:off x="4589590" y="579438"/>
            <a:ext cx="7602415" cy="6282244"/>
            <a:chOff x="3968750" y="917575"/>
            <a:chExt cx="5607050" cy="5754885"/>
          </a:xfrm>
        </p:grpSpPr>
        <p:pic>
          <p:nvPicPr>
            <p:cNvPr id="5342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750" y="917575"/>
              <a:ext cx="5607050" cy="5754885"/>
            </a:xfrm>
            <a:prstGeom prst="rect">
              <a:avLst/>
            </a:prstGeom>
            <a:solidFill>
              <a:srgbClr val="79FFB6">
                <a:alpha val="65000"/>
              </a:srgbClr>
            </a:solidFill>
            <a:ln w="25400">
              <a:noFill/>
              <a:prstDash val="solid"/>
              <a:round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343" name="Группа 7"/>
            <p:cNvGrpSpPr>
              <a:grpSpLocks/>
            </p:cNvGrpSpPr>
            <p:nvPr/>
          </p:nvGrpSpPr>
          <p:grpSpPr bwMode="auto">
            <a:xfrm>
              <a:off x="4433888" y="1216025"/>
              <a:ext cx="5018087" cy="5399088"/>
              <a:chOff x="-4880587" y="639905"/>
              <a:chExt cx="5875970" cy="6187053"/>
            </a:xfrm>
          </p:grpSpPr>
          <p:sp>
            <p:nvSpPr>
              <p:cNvPr id="20" name="Freeform 66"/>
              <p:cNvSpPr>
                <a:spLocks/>
              </p:cNvSpPr>
              <p:nvPr/>
            </p:nvSpPr>
            <p:spPr bwMode="auto">
              <a:xfrm>
                <a:off x="-4880219" y="1169464"/>
                <a:ext cx="3074418" cy="4691131"/>
              </a:xfrm>
              <a:custGeom>
                <a:avLst/>
                <a:gdLst>
                  <a:gd name="T0" fmla="*/ 1160 w 1194"/>
                  <a:gd name="T1" fmla="*/ 58 h 1869"/>
                  <a:gd name="T2" fmla="*/ 1103 w 1194"/>
                  <a:gd name="T3" fmla="*/ 68 h 1869"/>
                  <a:gd name="T4" fmla="*/ 1079 w 1194"/>
                  <a:gd name="T5" fmla="*/ 111 h 1869"/>
                  <a:gd name="T6" fmla="*/ 1034 w 1194"/>
                  <a:gd name="T7" fmla="*/ 166 h 1869"/>
                  <a:gd name="T8" fmla="*/ 964 w 1194"/>
                  <a:gd name="T9" fmla="*/ 205 h 1869"/>
                  <a:gd name="T10" fmla="*/ 873 w 1194"/>
                  <a:gd name="T11" fmla="*/ 234 h 1869"/>
                  <a:gd name="T12" fmla="*/ 801 w 1194"/>
                  <a:gd name="T13" fmla="*/ 213 h 1869"/>
                  <a:gd name="T14" fmla="*/ 761 w 1194"/>
                  <a:gd name="T15" fmla="*/ 174 h 1869"/>
                  <a:gd name="T16" fmla="*/ 728 w 1194"/>
                  <a:gd name="T17" fmla="*/ 137 h 1869"/>
                  <a:gd name="T18" fmla="*/ 715 w 1194"/>
                  <a:gd name="T19" fmla="*/ 124 h 1869"/>
                  <a:gd name="T20" fmla="*/ 699 w 1194"/>
                  <a:gd name="T21" fmla="*/ 129 h 1869"/>
                  <a:gd name="T22" fmla="*/ 662 w 1194"/>
                  <a:gd name="T23" fmla="*/ 169 h 1869"/>
                  <a:gd name="T24" fmla="*/ 640 w 1194"/>
                  <a:gd name="T25" fmla="*/ 227 h 1869"/>
                  <a:gd name="T26" fmla="*/ 587 w 1194"/>
                  <a:gd name="T27" fmla="*/ 306 h 1869"/>
                  <a:gd name="T28" fmla="*/ 552 w 1194"/>
                  <a:gd name="T29" fmla="*/ 443 h 1869"/>
                  <a:gd name="T30" fmla="*/ 605 w 1194"/>
                  <a:gd name="T31" fmla="*/ 556 h 1869"/>
                  <a:gd name="T32" fmla="*/ 632 w 1194"/>
                  <a:gd name="T33" fmla="*/ 640 h 1869"/>
                  <a:gd name="T34" fmla="*/ 600 w 1194"/>
                  <a:gd name="T35" fmla="*/ 625 h 1869"/>
                  <a:gd name="T36" fmla="*/ 560 w 1194"/>
                  <a:gd name="T37" fmla="*/ 625 h 1869"/>
                  <a:gd name="T38" fmla="*/ 477 w 1194"/>
                  <a:gd name="T39" fmla="*/ 651 h 1869"/>
                  <a:gd name="T40" fmla="*/ 431 w 1194"/>
                  <a:gd name="T41" fmla="*/ 727 h 1869"/>
                  <a:gd name="T42" fmla="*/ 477 w 1194"/>
                  <a:gd name="T43" fmla="*/ 762 h 1869"/>
                  <a:gd name="T44" fmla="*/ 442 w 1194"/>
                  <a:gd name="T45" fmla="*/ 835 h 1869"/>
                  <a:gd name="T46" fmla="*/ 404 w 1194"/>
                  <a:gd name="T47" fmla="*/ 878 h 1869"/>
                  <a:gd name="T48" fmla="*/ 378 w 1194"/>
                  <a:gd name="T49" fmla="*/ 896 h 1869"/>
                  <a:gd name="T50" fmla="*/ 356 w 1194"/>
                  <a:gd name="T51" fmla="*/ 920 h 1869"/>
                  <a:gd name="T52" fmla="*/ 402 w 1194"/>
                  <a:gd name="T53" fmla="*/ 967 h 1869"/>
                  <a:gd name="T54" fmla="*/ 418 w 1194"/>
                  <a:gd name="T55" fmla="*/ 1012 h 1869"/>
                  <a:gd name="T56" fmla="*/ 410 w 1194"/>
                  <a:gd name="T57" fmla="*/ 1031 h 1869"/>
                  <a:gd name="T58" fmla="*/ 407 w 1194"/>
                  <a:gd name="T59" fmla="*/ 1067 h 1869"/>
                  <a:gd name="T60" fmla="*/ 431 w 1194"/>
                  <a:gd name="T61" fmla="*/ 1062 h 1869"/>
                  <a:gd name="T62" fmla="*/ 458 w 1194"/>
                  <a:gd name="T63" fmla="*/ 1052 h 1869"/>
                  <a:gd name="T64" fmla="*/ 474 w 1194"/>
                  <a:gd name="T65" fmla="*/ 1067 h 1869"/>
                  <a:gd name="T66" fmla="*/ 474 w 1194"/>
                  <a:gd name="T67" fmla="*/ 1099 h 1869"/>
                  <a:gd name="T68" fmla="*/ 407 w 1194"/>
                  <a:gd name="T69" fmla="*/ 1104 h 1869"/>
                  <a:gd name="T70" fmla="*/ 380 w 1194"/>
                  <a:gd name="T71" fmla="*/ 1128 h 1869"/>
                  <a:gd name="T72" fmla="*/ 386 w 1194"/>
                  <a:gd name="T73" fmla="*/ 1189 h 1869"/>
                  <a:gd name="T74" fmla="*/ 364 w 1194"/>
                  <a:gd name="T75" fmla="*/ 1223 h 1869"/>
                  <a:gd name="T76" fmla="*/ 324 w 1194"/>
                  <a:gd name="T77" fmla="*/ 1239 h 1869"/>
                  <a:gd name="T78" fmla="*/ 313 w 1194"/>
                  <a:gd name="T79" fmla="*/ 1239 h 1869"/>
                  <a:gd name="T80" fmla="*/ 300 w 1194"/>
                  <a:gd name="T81" fmla="*/ 1273 h 1869"/>
                  <a:gd name="T82" fmla="*/ 273 w 1194"/>
                  <a:gd name="T83" fmla="*/ 1305 h 1869"/>
                  <a:gd name="T84" fmla="*/ 244 w 1194"/>
                  <a:gd name="T85" fmla="*/ 1339 h 1869"/>
                  <a:gd name="T86" fmla="*/ 198 w 1194"/>
                  <a:gd name="T87" fmla="*/ 1355 h 1869"/>
                  <a:gd name="T88" fmla="*/ 177 w 1194"/>
                  <a:gd name="T89" fmla="*/ 1410 h 1869"/>
                  <a:gd name="T90" fmla="*/ 155 w 1194"/>
                  <a:gd name="T91" fmla="*/ 1434 h 1869"/>
                  <a:gd name="T92" fmla="*/ 129 w 1194"/>
                  <a:gd name="T93" fmla="*/ 1447 h 1869"/>
                  <a:gd name="T94" fmla="*/ 139 w 1194"/>
                  <a:gd name="T95" fmla="*/ 1513 h 1869"/>
                  <a:gd name="T96" fmla="*/ 153 w 1194"/>
                  <a:gd name="T97" fmla="*/ 1558 h 1869"/>
                  <a:gd name="T98" fmla="*/ 121 w 1194"/>
                  <a:gd name="T99" fmla="*/ 1584 h 1869"/>
                  <a:gd name="T100" fmla="*/ 94 w 1194"/>
                  <a:gd name="T101" fmla="*/ 1637 h 1869"/>
                  <a:gd name="T102" fmla="*/ 70 w 1194"/>
                  <a:gd name="T103" fmla="*/ 1634 h 1869"/>
                  <a:gd name="T104" fmla="*/ 62 w 1194"/>
                  <a:gd name="T105" fmla="*/ 1682 h 1869"/>
                  <a:gd name="T106" fmla="*/ 38 w 1194"/>
                  <a:gd name="T107" fmla="*/ 1726 h 1869"/>
                  <a:gd name="T108" fmla="*/ 19 w 1194"/>
                  <a:gd name="T109" fmla="*/ 1750 h 1869"/>
                  <a:gd name="T110" fmla="*/ 0 w 1194"/>
                  <a:gd name="T111" fmla="*/ 1806 h 1869"/>
                  <a:gd name="T112" fmla="*/ 30 w 1194"/>
                  <a:gd name="T113" fmla="*/ 1824 h 1869"/>
                  <a:gd name="T114" fmla="*/ 88 w 1194"/>
                  <a:gd name="T115" fmla="*/ 1803 h 1869"/>
                  <a:gd name="T116" fmla="*/ 80 w 1194"/>
                  <a:gd name="T117" fmla="*/ 1837 h 18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94"/>
                  <a:gd name="T178" fmla="*/ 0 h 1869"/>
                  <a:gd name="T179" fmla="*/ 1194 w 1194"/>
                  <a:gd name="T180" fmla="*/ 1869 h 18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94" h="1869">
                    <a:moveTo>
                      <a:pt x="1194" y="0"/>
                    </a:moveTo>
                    <a:lnTo>
                      <a:pt x="1186" y="8"/>
                    </a:lnTo>
                    <a:lnTo>
                      <a:pt x="1181" y="13"/>
                    </a:lnTo>
                    <a:lnTo>
                      <a:pt x="1178" y="21"/>
                    </a:lnTo>
                    <a:lnTo>
                      <a:pt x="1178" y="31"/>
                    </a:lnTo>
                    <a:lnTo>
                      <a:pt x="1178" y="45"/>
                    </a:lnTo>
                    <a:lnTo>
                      <a:pt x="1176" y="47"/>
                    </a:lnTo>
                    <a:lnTo>
                      <a:pt x="1170" y="55"/>
                    </a:lnTo>
                    <a:lnTo>
                      <a:pt x="1165" y="58"/>
                    </a:lnTo>
                    <a:lnTo>
                      <a:pt x="1160" y="58"/>
                    </a:lnTo>
                    <a:lnTo>
                      <a:pt x="1154" y="58"/>
                    </a:lnTo>
                    <a:lnTo>
                      <a:pt x="1144" y="53"/>
                    </a:lnTo>
                    <a:lnTo>
                      <a:pt x="1138" y="58"/>
                    </a:lnTo>
                    <a:lnTo>
                      <a:pt x="1133" y="58"/>
                    </a:lnTo>
                    <a:lnTo>
                      <a:pt x="1125" y="55"/>
                    </a:lnTo>
                    <a:lnTo>
                      <a:pt x="1122" y="55"/>
                    </a:lnTo>
                    <a:lnTo>
                      <a:pt x="1117" y="55"/>
                    </a:lnTo>
                    <a:lnTo>
                      <a:pt x="1109" y="58"/>
                    </a:lnTo>
                    <a:lnTo>
                      <a:pt x="1106" y="63"/>
                    </a:lnTo>
                    <a:lnTo>
                      <a:pt x="1103" y="68"/>
                    </a:lnTo>
                    <a:lnTo>
                      <a:pt x="1101" y="74"/>
                    </a:lnTo>
                    <a:lnTo>
                      <a:pt x="1093" y="79"/>
                    </a:lnTo>
                    <a:lnTo>
                      <a:pt x="1085" y="79"/>
                    </a:lnTo>
                    <a:lnTo>
                      <a:pt x="1082" y="79"/>
                    </a:lnTo>
                    <a:lnTo>
                      <a:pt x="1079" y="82"/>
                    </a:lnTo>
                    <a:lnTo>
                      <a:pt x="1082" y="87"/>
                    </a:lnTo>
                    <a:lnTo>
                      <a:pt x="1085" y="89"/>
                    </a:lnTo>
                    <a:lnTo>
                      <a:pt x="1085" y="95"/>
                    </a:lnTo>
                    <a:lnTo>
                      <a:pt x="1077" y="97"/>
                    </a:lnTo>
                    <a:lnTo>
                      <a:pt x="1079" y="111"/>
                    </a:lnTo>
                    <a:lnTo>
                      <a:pt x="1077" y="116"/>
                    </a:lnTo>
                    <a:lnTo>
                      <a:pt x="1074" y="118"/>
                    </a:lnTo>
                    <a:lnTo>
                      <a:pt x="1074" y="124"/>
                    </a:lnTo>
                    <a:lnTo>
                      <a:pt x="1063" y="129"/>
                    </a:lnTo>
                    <a:lnTo>
                      <a:pt x="1063" y="140"/>
                    </a:lnTo>
                    <a:lnTo>
                      <a:pt x="1052" y="145"/>
                    </a:lnTo>
                    <a:lnTo>
                      <a:pt x="1042" y="153"/>
                    </a:lnTo>
                    <a:lnTo>
                      <a:pt x="1039" y="161"/>
                    </a:lnTo>
                    <a:lnTo>
                      <a:pt x="1036" y="163"/>
                    </a:lnTo>
                    <a:lnTo>
                      <a:pt x="1034" y="166"/>
                    </a:lnTo>
                    <a:lnTo>
                      <a:pt x="1028" y="169"/>
                    </a:lnTo>
                    <a:lnTo>
                      <a:pt x="1020" y="171"/>
                    </a:lnTo>
                    <a:lnTo>
                      <a:pt x="1015" y="176"/>
                    </a:lnTo>
                    <a:lnTo>
                      <a:pt x="1010" y="179"/>
                    </a:lnTo>
                    <a:lnTo>
                      <a:pt x="991" y="176"/>
                    </a:lnTo>
                    <a:lnTo>
                      <a:pt x="983" y="174"/>
                    </a:lnTo>
                    <a:lnTo>
                      <a:pt x="983" y="182"/>
                    </a:lnTo>
                    <a:lnTo>
                      <a:pt x="978" y="195"/>
                    </a:lnTo>
                    <a:lnTo>
                      <a:pt x="972" y="200"/>
                    </a:lnTo>
                    <a:lnTo>
                      <a:pt x="964" y="205"/>
                    </a:lnTo>
                    <a:lnTo>
                      <a:pt x="951" y="205"/>
                    </a:lnTo>
                    <a:lnTo>
                      <a:pt x="945" y="208"/>
                    </a:lnTo>
                    <a:lnTo>
                      <a:pt x="937" y="216"/>
                    </a:lnTo>
                    <a:lnTo>
                      <a:pt x="929" y="221"/>
                    </a:lnTo>
                    <a:lnTo>
                      <a:pt x="919" y="224"/>
                    </a:lnTo>
                    <a:lnTo>
                      <a:pt x="905" y="227"/>
                    </a:lnTo>
                    <a:lnTo>
                      <a:pt x="900" y="232"/>
                    </a:lnTo>
                    <a:lnTo>
                      <a:pt x="894" y="232"/>
                    </a:lnTo>
                    <a:lnTo>
                      <a:pt x="889" y="229"/>
                    </a:lnTo>
                    <a:lnTo>
                      <a:pt x="873" y="234"/>
                    </a:lnTo>
                    <a:lnTo>
                      <a:pt x="865" y="240"/>
                    </a:lnTo>
                    <a:lnTo>
                      <a:pt x="860" y="240"/>
                    </a:lnTo>
                    <a:lnTo>
                      <a:pt x="854" y="237"/>
                    </a:lnTo>
                    <a:lnTo>
                      <a:pt x="846" y="237"/>
                    </a:lnTo>
                    <a:lnTo>
                      <a:pt x="838" y="242"/>
                    </a:lnTo>
                    <a:lnTo>
                      <a:pt x="828" y="237"/>
                    </a:lnTo>
                    <a:lnTo>
                      <a:pt x="825" y="234"/>
                    </a:lnTo>
                    <a:lnTo>
                      <a:pt x="817" y="227"/>
                    </a:lnTo>
                    <a:lnTo>
                      <a:pt x="809" y="221"/>
                    </a:lnTo>
                    <a:lnTo>
                      <a:pt x="801" y="213"/>
                    </a:lnTo>
                    <a:lnTo>
                      <a:pt x="798" y="211"/>
                    </a:lnTo>
                    <a:lnTo>
                      <a:pt x="795" y="205"/>
                    </a:lnTo>
                    <a:lnTo>
                      <a:pt x="790" y="203"/>
                    </a:lnTo>
                    <a:lnTo>
                      <a:pt x="785" y="200"/>
                    </a:lnTo>
                    <a:lnTo>
                      <a:pt x="779" y="198"/>
                    </a:lnTo>
                    <a:lnTo>
                      <a:pt x="774" y="198"/>
                    </a:lnTo>
                    <a:lnTo>
                      <a:pt x="771" y="195"/>
                    </a:lnTo>
                    <a:lnTo>
                      <a:pt x="766" y="187"/>
                    </a:lnTo>
                    <a:lnTo>
                      <a:pt x="763" y="179"/>
                    </a:lnTo>
                    <a:lnTo>
                      <a:pt x="761" y="174"/>
                    </a:lnTo>
                    <a:lnTo>
                      <a:pt x="761" y="166"/>
                    </a:lnTo>
                    <a:lnTo>
                      <a:pt x="758" y="163"/>
                    </a:lnTo>
                    <a:lnTo>
                      <a:pt x="755" y="158"/>
                    </a:lnTo>
                    <a:lnTo>
                      <a:pt x="753" y="155"/>
                    </a:lnTo>
                    <a:lnTo>
                      <a:pt x="742" y="153"/>
                    </a:lnTo>
                    <a:lnTo>
                      <a:pt x="736" y="147"/>
                    </a:lnTo>
                    <a:lnTo>
                      <a:pt x="734" y="145"/>
                    </a:lnTo>
                    <a:lnTo>
                      <a:pt x="731" y="142"/>
                    </a:lnTo>
                    <a:lnTo>
                      <a:pt x="728" y="140"/>
                    </a:lnTo>
                    <a:lnTo>
                      <a:pt x="728" y="137"/>
                    </a:lnTo>
                    <a:lnTo>
                      <a:pt x="726" y="134"/>
                    </a:lnTo>
                    <a:lnTo>
                      <a:pt x="726" y="132"/>
                    </a:lnTo>
                    <a:lnTo>
                      <a:pt x="720" y="132"/>
                    </a:lnTo>
                    <a:lnTo>
                      <a:pt x="720" y="134"/>
                    </a:lnTo>
                    <a:lnTo>
                      <a:pt x="718" y="134"/>
                    </a:lnTo>
                    <a:lnTo>
                      <a:pt x="715" y="134"/>
                    </a:lnTo>
                    <a:lnTo>
                      <a:pt x="712" y="129"/>
                    </a:lnTo>
                    <a:lnTo>
                      <a:pt x="710" y="129"/>
                    </a:lnTo>
                    <a:lnTo>
                      <a:pt x="710" y="124"/>
                    </a:lnTo>
                    <a:lnTo>
                      <a:pt x="715" y="124"/>
                    </a:lnTo>
                    <a:lnTo>
                      <a:pt x="720" y="124"/>
                    </a:lnTo>
                    <a:lnTo>
                      <a:pt x="720" y="121"/>
                    </a:lnTo>
                    <a:lnTo>
                      <a:pt x="720" y="118"/>
                    </a:lnTo>
                    <a:lnTo>
                      <a:pt x="715" y="116"/>
                    </a:lnTo>
                    <a:lnTo>
                      <a:pt x="712" y="116"/>
                    </a:lnTo>
                    <a:lnTo>
                      <a:pt x="710" y="116"/>
                    </a:lnTo>
                    <a:lnTo>
                      <a:pt x="707" y="118"/>
                    </a:lnTo>
                    <a:lnTo>
                      <a:pt x="704" y="121"/>
                    </a:lnTo>
                    <a:lnTo>
                      <a:pt x="704" y="124"/>
                    </a:lnTo>
                    <a:lnTo>
                      <a:pt x="699" y="129"/>
                    </a:lnTo>
                    <a:lnTo>
                      <a:pt x="696" y="134"/>
                    </a:lnTo>
                    <a:lnTo>
                      <a:pt x="694" y="140"/>
                    </a:lnTo>
                    <a:lnTo>
                      <a:pt x="691" y="142"/>
                    </a:lnTo>
                    <a:lnTo>
                      <a:pt x="686" y="147"/>
                    </a:lnTo>
                    <a:lnTo>
                      <a:pt x="683" y="150"/>
                    </a:lnTo>
                    <a:lnTo>
                      <a:pt x="678" y="155"/>
                    </a:lnTo>
                    <a:lnTo>
                      <a:pt x="672" y="158"/>
                    </a:lnTo>
                    <a:lnTo>
                      <a:pt x="670" y="161"/>
                    </a:lnTo>
                    <a:lnTo>
                      <a:pt x="664" y="166"/>
                    </a:lnTo>
                    <a:lnTo>
                      <a:pt x="662" y="169"/>
                    </a:lnTo>
                    <a:lnTo>
                      <a:pt x="659" y="171"/>
                    </a:lnTo>
                    <a:lnTo>
                      <a:pt x="659" y="179"/>
                    </a:lnTo>
                    <a:lnTo>
                      <a:pt x="653" y="184"/>
                    </a:lnTo>
                    <a:lnTo>
                      <a:pt x="648" y="190"/>
                    </a:lnTo>
                    <a:lnTo>
                      <a:pt x="645" y="192"/>
                    </a:lnTo>
                    <a:lnTo>
                      <a:pt x="640" y="200"/>
                    </a:lnTo>
                    <a:lnTo>
                      <a:pt x="640" y="208"/>
                    </a:lnTo>
                    <a:lnTo>
                      <a:pt x="640" y="213"/>
                    </a:lnTo>
                    <a:lnTo>
                      <a:pt x="640" y="219"/>
                    </a:lnTo>
                    <a:lnTo>
                      <a:pt x="640" y="227"/>
                    </a:lnTo>
                    <a:lnTo>
                      <a:pt x="645" y="227"/>
                    </a:lnTo>
                    <a:lnTo>
                      <a:pt x="645" y="232"/>
                    </a:lnTo>
                    <a:lnTo>
                      <a:pt x="640" y="242"/>
                    </a:lnTo>
                    <a:lnTo>
                      <a:pt x="632" y="248"/>
                    </a:lnTo>
                    <a:lnTo>
                      <a:pt x="624" y="256"/>
                    </a:lnTo>
                    <a:lnTo>
                      <a:pt x="616" y="263"/>
                    </a:lnTo>
                    <a:lnTo>
                      <a:pt x="608" y="271"/>
                    </a:lnTo>
                    <a:lnTo>
                      <a:pt x="600" y="282"/>
                    </a:lnTo>
                    <a:lnTo>
                      <a:pt x="592" y="292"/>
                    </a:lnTo>
                    <a:lnTo>
                      <a:pt x="587" y="306"/>
                    </a:lnTo>
                    <a:lnTo>
                      <a:pt x="581" y="316"/>
                    </a:lnTo>
                    <a:lnTo>
                      <a:pt x="573" y="329"/>
                    </a:lnTo>
                    <a:lnTo>
                      <a:pt x="570" y="340"/>
                    </a:lnTo>
                    <a:lnTo>
                      <a:pt x="565" y="350"/>
                    </a:lnTo>
                    <a:lnTo>
                      <a:pt x="560" y="364"/>
                    </a:lnTo>
                    <a:lnTo>
                      <a:pt x="557" y="374"/>
                    </a:lnTo>
                    <a:lnTo>
                      <a:pt x="554" y="387"/>
                    </a:lnTo>
                    <a:lnTo>
                      <a:pt x="552" y="414"/>
                    </a:lnTo>
                    <a:lnTo>
                      <a:pt x="552" y="429"/>
                    </a:lnTo>
                    <a:lnTo>
                      <a:pt x="552" y="443"/>
                    </a:lnTo>
                    <a:lnTo>
                      <a:pt x="554" y="466"/>
                    </a:lnTo>
                    <a:lnTo>
                      <a:pt x="557" y="477"/>
                    </a:lnTo>
                    <a:lnTo>
                      <a:pt x="560" y="487"/>
                    </a:lnTo>
                    <a:lnTo>
                      <a:pt x="565" y="498"/>
                    </a:lnTo>
                    <a:lnTo>
                      <a:pt x="573" y="511"/>
                    </a:lnTo>
                    <a:lnTo>
                      <a:pt x="578" y="516"/>
                    </a:lnTo>
                    <a:lnTo>
                      <a:pt x="587" y="524"/>
                    </a:lnTo>
                    <a:lnTo>
                      <a:pt x="595" y="532"/>
                    </a:lnTo>
                    <a:lnTo>
                      <a:pt x="597" y="543"/>
                    </a:lnTo>
                    <a:lnTo>
                      <a:pt x="605" y="556"/>
                    </a:lnTo>
                    <a:lnTo>
                      <a:pt x="608" y="567"/>
                    </a:lnTo>
                    <a:lnTo>
                      <a:pt x="613" y="580"/>
                    </a:lnTo>
                    <a:lnTo>
                      <a:pt x="616" y="590"/>
                    </a:lnTo>
                    <a:lnTo>
                      <a:pt x="616" y="601"/>
                    </a:lnTo>
                    <a:lnTo>
                      <a:pt x="616" y="609"/>
                    </a:lnTo>
                    <a:lnTo>
                      <a:pt x="619" y="619"/>
                    </a:lnTo>
                    <a:lnTo>
                      <a:pt x="621" y="630"/>
                    </a:lnTo>
                    <a:lnTo>
                      <a:pt x="624" y="635"/>
                    </a:lnTo>
                    <a:lnTo>
                      <a:pt x="632" y="635"/>
                    </a:lnTo>
                    <a:lnTo>
                      <a:pt x="632" y="640"/>
                    </a:lnTo>
                    <a:lnTo>
                      <a:pt x="627" y="640"/>
                    </a:lnTo>
                    <a:lnTo>
                      <a:pt x="624" y="640"/>
                    </a:lnTo>
                    <a:lnTo>
                      <a:pt x="619" y="643"/>
                    </a:lnTo>
                    <a:lnTo>
                      <a:pt x="616" y="648"/>
                    </a:lnTo>
                    <a:lnTo>
                      <a:pt x="611" y="654"/>
                    </a:lnTo>
                    <a:lnTo>
                      <a:pt x="608" y="654"/>
                    </a:lnTo>
                    <a:lnTo>
                      <a:pt x="603" y="648"/>
                    </a:lnTo>
                    <a:lnTo>
                      <a:pt x="600" y="638"/>
                    </a:lnTo>
                    <a:lnTo>
                      <a:pt x="600" y="630"/>
                    </a:lnTo>
                    <a:lnTo>
                      <a:pt x="600" y="625"/>
                    </a:lnTo>
                    <a:lnTo>
                      <a:pt x="600" y="619"/>
                    </a:lnTo>
                    <a:lnTo>
                      <a:pt x="595" y="619"/>
                    </a:lnTo>
                    <a:lnTo>
                      <a:pt x="589" y="617"/>
                    </a:lnTo>
                    <a:lnTo>
                      <a:pt x="584" y="617"/>
                    </a:lnTo>
                    <a:lnTo>
                      <a:pt x="578" y="619"/>
                    </a:lnTo>
                    <a:lnTo>
                      <a:pt x="576" y="609"/>
                    </a:lnTo>
                    <a:lnTo>
                      <a:pt x="573" y="603"/>
                    </a:lnTo>
                    <a:lnTo>
                      <a:pt x="565" y="606"/>
                    </a:lnTo>
                    <a:lnTo>
                      <a:pt x="565" y="617"/>
                    </a:lnTo>
                    <a:lnTo>
                      <a:pt x="560" y="625"/>
                    </a:lnTo>
                    <a:lnTo>
                      <a:pt x="552" y="635"/>
                    </a:lnTo>
                    <a:lnTo>
                      <a:pt x="546" y="638"/>
                    </a:lnTo>
                    <a:lnTo>
                      <a:pt x="544" y="638"/>
                    </a:lnTo>
                    <a:lnTo>
                      <a:pt x="533" y="638"/>
                    </a:lnTo>
                    <a:lnTo>
                      <a:pt x="528" y="635"/>
                    </a:lnTo>
                    <a:lnTo>
                      <a:pt x="522" y="640"/>
                    </a:lnTo>
                    <a:lnTo>
                      <a:pt x="512" y="635"/>
                    </a:lnTo>
                    <a:lnTo>
                      <a:pt x="504" y="635"/>
                    </a:lnTo>
                    <a:lnTo>
                      <a:pt x="490" y="643"/>
                    </a:lnTo>
                    <a:lnTo>
                      <a:pt x="477" y="651"/>
                    </a:lnTo>
                    <a:lnTo>
                      <a:pt x="474" y="651"/>
                    </a:lnTo>
                    <a:lnTo>
                      <a:pt x="469" y="646"/>
                    </a:lnTo>
                    <a:lnTo>
                      <a:pt x="463" y="646"/>
                    </a:lnTo>
                    <a:lnTo>
                      <a:pt x="461" y="651"/>
                    </a:lnTo>
                    <a:lnTo>
                      <a:pt x="445" y="690"/>
                    </a:lnTo>
                    <a:lnTo>
                      <a:pt x="442" y="696"/>
                    </a:lnTo>
                    <a:lnTo>
                      <a:pt x="447" y="701"/>
                    </a:lnTo>
                    <a:lnTo>
                      <a:pt x="445" y="706"/>
                    </a:lnTo>
                    <a:lnTo>
                      <a:pt x="439" y="712"/>
                    </a:lnTo>
                    <a:lnTo>
                      <a:pt x="431" y="727"/>
                    </a:lnTo>
                    <a:lnTo>
                      <a:pt x="439" y="733"/>
                    </a:lnTo>
                    <a:lnTo>
                      <a:pt x="439" y="743"/>
                    </a:lnTo>
                    <a:lnTo>
                      <a:pt x="442" y="751"/>
                    </a:lnTo>
                    <a:lnTo>
                      <a:pt x="450" y="759"/>
                    </a:lnTo>
                    <a:lnTo>
                      <a:pt x="453" y="767"/>
                    </a:lnTo>
                    <a:lnTo>
                      <a:pt x="455" y="767"/>
                    </a:lnTo>
                    <a:lnTo>
                      <a:pt x="461" y="764"/>
                    </a:lnTo>
                    <a:lnTo>
                      <a:pt x="463" y="764"/>
                    </a:lnTo>
                    <a:lnTo>
                      <a:pt x="471" y="759"/>
                    </a:lnTo>
                    <a:lnTo>
                      <a:pt x="477" y="762"/>
                    </a:lnTo>
                    <a:lnTo>
                      <a:pt x="479" y="764"/>
                    </a:lnTo>
                    <a:lnTo>
                      <a:pt x="477" y="770"/>
                    </a:lnTo>
                    <a:lnTo>
                      <a:pt x="477" y="772"/>
                    </a:lnTo>
                    <a:lnTo>
                      <a:pt x="471" y="777"/>
                    </a:lnTo>
                    <a:lnTo>
                      <a:pt x="474" y="783"/>
                    </a:lnTo>
                    <a:lnTo>
                      <a:pt x="474" y="796"/>
                    </a:lnTo>
                    <a:lnTo>
                      <a:pt x="474" y="812"/>
                    </a:lnTo>
                    <a:lnTo>
                      <a:pt x="450" y="822"/>
                    </a:lnTo>
                    <a:lnTo>
                      <a:pt x="450" y="828"/>
                    </a:lnTo>
                    <a:lnTo>
                      <a:pt x="442" y="835"/>
                    </a:lnTo>
                    <a:lnTo>
                      <a:pt x="437" y="843"/>
                    </a:lnTo>
                    <a:lnTo>
                      <a:pt x="445" y="849"/>
                    </a:lnTo>
                    <a:lnTo>
                      <a:pt x="453" y="851"/>
                    </a:lnTo>
                    <a:lnTo>
                      <a:pt x="463" y="851"/>
                    </a:lnTo>
                    <a:lnTo>
                      <a:pt x="463" y="862"/>
                    </a:lnTo>
                    <a:lnTo>
                      <a:pt x="461" y="867"/>
                    </a:lnTo>
                    <a:lnTo>
                      <a:pt x="463" y="880"/>
                    </a:lnTo>
                    <a:lnTo>
                      <a:pt x="447" y="880"/>
                    </a:lnTo>
                    <a:lnTo>
                      <a:pt x="442" y="878"/>
                    </a:lnTo>
                    <a:lnTo>
                      <a:pt x="404" y="878"/>
                    </a:lnTo>
                    <a:lnTo>
                      <a:pt x="394" y="878"/>
                    </a:lnTo>
                    <a:lnTo>
                      <a:pt x="372" y="878"/>
                    </a:lnTo>
                    <a:lnTo>
                      <a:pt x="372" y="886"/>
                    </a:lnTo>
                    <a:lnTo>
                      <a:pt x="375" y="886"/>
                    </a:lnTo>
                    <a:lnTo>
                      <a:pt x="380" y="886"/>
                    </a:lnTo>
                    <a:lnTo>
                      <a:pt x="380" y="888"/>
                    </a:lnTo>
                    <a:lnTo>
                      <a:pt x="383" y="888"/>
                    </a:lnTo>
                    <a:lnTo>
                      <a:pt x="383" y="891"/>
                    </a:lnTo>
                    <a:lnTo>
                      <a:pt x="380" y="893"/>
                    </a:lnTo>
                    <a:lnTo>
                      <a:pt x="378" y="896"/>
                    </a:lnTo>
                    <a:lnTo>
                      <a:pt x="375" y="899"/>
                    </a:lnTo>
                    <a:lnTo>
                      <a:pt x="370" y="901"/>
                    </a:lnTo>
                    <a:lnTo>
                      <a:pt x="367" y="901"/>
                    </a:lnTo>
                    <a:lnTo>
                      <a:pt x="364" y="901"/>
                    </a:lnTo>
                    <a:lnTo>
                      <a:pt x="362" y="899"/>
                    </a:lnTo>
                    <a:lnTo>
                      <a:pt x="354" y="901"/>
                    </a:lnTo>
                    <a:lnTo>
                      <a:pt x="351" y="907"/>
                    </a:lnTo>
                    <a:lnTo>
                      <a:pt x="348" y="920"/>
                    </a:lnTo>
                    <a:lnTo>
                      <a:pt x="351" y="922"/>
                    </a:lnTo>
                    <a:lnTo>
                      <a:pt x="356" y="920"/>
                    </a:lnTo>
                    <a:lnTo>
                      <a:pt x="359" y="922"/>
                    </a:lnTo>
                    <a:lnTo>
                      <a:pt x="359" y="925"/>
                    </a:lnTo>
                    <a:lnTo>
                      <a:pt x="362" y="930"/>
                    </a:lnTo>
                    <a:lnTo>
                      <a:pt x="367" y="936"/>
                    </a:lnTo>
                    <a:lnTo>
                      <a:pt x="372" y="938"/>
                    </a:lnTo>
                    <a:lnTo>
                      <a:pt x="383" y="944"/>
                    </a:lnTo>
                    <a:lnTo>
                      <a:pt x="388" y="949"/>
                    </a:lnTo>
                    <a:lnTo>
                      <a:pt x="396" y="962"/>
                    </a:lnTo>
                    <a:lnTo>
                      <a:pt x="399" y="967"/>
                    </a:lnTo>
                    <a:lnTo>
                      <a:pt x="402" y="967"/>
                    </a:lnTo>
                    <a:lnTo>
                      <a:pt x="404" y="970"/>
                    </a:lnTo>
                    <a:lnTo>
                      <a:pt x="407" y="975"/>
                    </a:lnTo>
                    <a:lnTo>
                      <a:pt x="410" y="986"/>
                    </a:lnTo>
                    <a:lnTo>
                      <a:pt x="410" y="994"/>
                    </a:lnTo>
                    <a:lnTo>
                      <a:pt x="415" y="999"/>
                    </a:lnTo>
                    <a:lnTo>
                      <a:pt x="418" y="999"/>
                    </a:lnTo>
                    <a:lnTo>
                      <a:pt x="423" y="1002"/>
                    </a:lnTo>
                    <a:lnTo>
                      <a:pt x="423" y="1004"/>
                    </a:lnTo>
                    <a:lnTo>
                      <a:pt x="420" y="1007"/>
                    </a:lnTo>
                    <a:lnTo>
                      <a:pt x="418" y="1012"/>
                    </a:lnTo>
                    <a:lnTo>
                      <a:pt x="412" y="1012"/>
                    </a:lnTo>
                    <a:lnTo>
                      <a:pt x="410" y="1012"/>
                    </a:lnTo>
                    <a:lnTo>
                      <a:pt x="407" y="1012"/>
                    </a:lnTo>
                    <a:lnTo>
                      <a:pt x="404" y="1017"/>
                    </a:lnTo>
                    <a:lnTo>
                      <a:pt x="404" y="1020"/>
                    </a:lnTo>
                    <a:lnTo>
                      <a:pt x="407" y="1023"/>
                    </a:lnTo>
                    <a:lnTo>
                      <a:pt x="410" y="1023"/>
                    </a:lnTo>
                    <a:lnTo>
                      <a:pt x="412" y="1025"/>
                    </a:lnTo>
                    <a:lnTo>
                      <a:pt x="412" y="1028"/>
                    </a:lnTo>
                    <a:lnTo>
                      <a:pt x="410" y="1031"/>
                    </a:lnTo>
                    <a:lnTo>
                      <a:pt x="410" y="1033"/>
                    </a:lnTo>
                    <a:lnTo>
                      <a:pt x="412" y="1038"/>
                    </a:lnTo>
                    <a:lnTo>
                      <a:pt x="415" y="1041"/>
                    </a:lnTo>
                    <a:lnTo>
                      <a:pt x="412" y="1049"/>
                    </a:lnTo>
                    <a:lnTo>
                      <a:pt x="404" y="1052"/>
                    </a:lnTo>
                    <a:lnTo>
                      <a:pt x="402" y="1054"/>
                    </a:lnTo>
                    <a:lnTo>
                      <a:pt x="402" y="1057"/>
                    </a:lnTo>
                    <a:lnTo>
                      <a:pt x="402" y="1062"/>
                    </a:lnTo>
                    <a:lnTo>
                      <a:pt x="404" y="1067"/>
                    </a:lnTo>
                    <a:lnTo>
                      <a:pt x="407" y="1067"/>
                    </a:lnTo>
                    <a:lnTo>
                      <a:pt x="410" y="1067"/>
                    </a:lnTo>
                    <a:lnTo>
                      <a:pt x="412" y="1062"/>
                    </a:lnTo>
                    <a:lnTo>
                      <a:pt x="418" y="1062"/>
                    </a:lnTo>
                    <a:lnTo>
                      <a:pt x="420" y="1062"/>
                    </a:lnTo>
                    <a:lnTo>
                      <a:pt x="423" y="1060"/>
                    </a:lnTo>
                    <a:lnTo>
                      <a:pt x="426" y="1060"/>
                    </a:lnTo>
                    <a:lnTo>
                      <a:pt x="431" y="1057"/>
                    </a:lnTo>
                    <a:lnTo>
                      <a:pt x="434" y="1057"/>
                    </a:lnTo>
                    <a:lnTo>
                      <a:pt x="437" y="1060"/>
                    </a:lnTo>
                    <a:lnTo>
                      <a:pt x="431" y="1062"/>
                    </a:lnTo>
                    <a:lnTo>
                      <a:pt x="429" y="1065"/>
                    </a:lnTo>
                    <a:lnTo>
                      <a:pt x="431" y="1067"/>
                    </a:lnTo>
                    <a:lnTo>
                      <a:pt x="434" y="1065"/>
                    </a:lnTo>
                    <a:lnTo>
                      <a:pt x="437" y="1065"/>
                    </a:lnTo>
                    <a:lnTo>
                      <a:pt x="442" y="1065"/>
                    </a:lnTo>
                    <a:lnTo>
                      <a:pt x="445" y="1065"/>
                    </a:lnTo>
                    <a:lnTo>
                      <a:pt x="450" y="1062"/>
                    </a:lnTo>
                    <a:lnTo>
                      <a:pt x="453" y="1065"/>
                    </a:lnTo>
                    <a:lnTo>
                      <a:pt x="455" y="1057"/>
                    </a:lnTo>
                    <a:lnTo>
                      <a:pt x="458" y="1052"/>
                    </a:lnTo>
                    <a:lnTo>
                      <a:pt x="461" y="1052"/>
                    </a:lnTo>
                    <a:lnTo>
                      <a:pt x="463" y="1052"/>
                    </a:lnTo>
                    <a:lnTo>
                      <a:pt x="466" y="1054"/>
                    </a:lnTo>
                    <a:lnTo>
                      <a:pt x="469" y="1057"/>
                    </a:lnTo>
                    <a:lnTo>
                      <a:pt x="471" y="1060"/>
                    </a:lnTo>
                    <a:lnTo>
                      <a:pt x="471" y="1062"/>
                    </a:lnTo>
                    <a:lnTo>
                      <a:pt x="471" y="1065"/>
                    </a:lnTo>
                    <a:lnTo>
                      <a:pt x="466" y="1067"/>
                    </a:lnTo>
                    <a:lnTo>
                      <a:pt x="469" y="1067"/>
                    </a:lnTo>
                    <a:lnTo>
                      <a:pt x="474" y="1067"/>
                    </a:lnTo>
                    <a:lnTo>
                      <a:pt x="477" y="1065"/>
                    </a:lnTo>
                    <a:lnTo>
                      <a:pt x="479" y="1067"/>
                    </a:lnTo>
                    <a:lnTo>
                      <a:pt x="479" y="1070"/>
                    </a:lnTo>
                    <a:lnTo>
                      <a:pt x="479" y="1075"/>
                    </a:lnTo>
                    <a:lnTo>
                      <a:pt x="479" y="1086"/>
                    </a:lnTo>
                    <a:lnTo>
                      <a:pt x="479" y="1094"/>
                    </a:lnTo>
                    <a:lnTo>
                      <a:pt x="479" y="1099"/>
                    </a:lnTo>
                    <a:lnTo>
                      <a:pt x="479" y="1104"/>
                    </a:lnTo>
                    <a:lnTo>
                      <a:pt x="474" y="1104"/>
                    </a:lnTo>
                    <a:lnTo>
                      <a:pt x="474" y="1099"/>
                    </a:lnTo>
                    <a:lnTo>
                      <a:pt x="469" y="1104"/>
                    </a:lnTo>
                    <a:lnTo>
                      <a:pt x="455" y="1104"/>
                    </a:lnTo>
                    <a:lnTo>
                      <a:pt x="445" y="1102"/>
                    </a:lnTo>
                    <a:lnTo>
                      <a:pt x="429" y="1115"/>
                    </a:lnTo>
                    <a:lnTo>
                      <a:pt x="426" y="1115"/>
                    </a:lnTo>
                    <a:lnTo>
                      <a:pt x="423" y="1112"/>
                    </a:lnTo>
                    <a:lnTo>
                      <a:pt x="418" y="1110"/>
                    </a:lnTo>
                    <a:lnTo>
                      <a:pt x="412" y="1104"/>
                    </a:lnTo>
                    <a:lnTo>
                      <a:pt x="410" y="1104"/>
                    </a:lnTo>
                    <a:lnTo>
                      <a:pt x="407" y="1104"/>
                    </a:lnTo>
                    <a:lnTo>
                      <a:pt x="404" y="1104"/>
                    </a:lnTo>
                    <a:lnTo>
                      <a:pt x="402" y="1107"/>
                    </a:lnTo>
                    <a:lnTo>
                      <a:pt x="402" y="1112"/>
                    </a:lnTo>
                    <a:lnTo>
                      <a:pt x="399" y="1115"/>
                    </a:lnTo>
                    <a:lnTo>
                      <a:pt x="402" y="1118"/>
                    </a:lnTo>
                    <a:lnTo>
                      <a:pt x="402" y="1120"/>
                    </a:lnTo>
                    <a:lnTo>
                      <a:pt x="399" y="1123"/>
                    </a:lnTo>
                    <a:lnTo>
                      <a:pt x="391" y="1128"/>
                    </a:lnTo>
                    <a:lnTo>
                      <a:pt x="386" y="1128"/>
                    </a:lnTo>
                    <a:lnTo>
                      <a:pt x="380" y="1128"/>
                    </a:lnTo>
                    <a:lnTo>
                      <a:pt x="375" y="1128"/>
                    </a:lnTo>
                    <a:lnTo>
                      <a:pt x="372" y="1128"/>
                    </a:lnTo>
                    <a:lnTo>
                      <a:pt x="370" y="1131"/>
                    </a:lnTo>
                    <a:lnTo>
                      <a:pt x="367" y="1139"/>
                    </a:lnTo>
                    <a:lnTo>
                      <a:pt x="372" y="1141"/>
                    </a:lnTo>
                    <a:lnTo>
                      <a:pt x="370" y="1160"/>
                    </a:lnTo>
                    <a:lnTo>
                      <a:pt x="378" y="1160"/>
                    </a:lnTo>
                    <a:lnTo>
                      <a:pt x="380" y="1162"/>
                    </a:lnTo>
                    <a:lnTo>
                      <a:pt x="380" y="1189"/>
                    </a:lnTo>
                    <a:lnTo>
                      <a:pt x="386" y="1189"/>
                    </a:lnTo>
                    <a:lnTo>
                      <a:pt x="386" y="1194"/>
                    </a:lnTo>
                    <a:lnTo>
                      <a:pt x="383" y="1215"/>
                    </a:lnTo>
                    <a:lnTo>
                      <a:pt x="378" y="1215"/>
                    </a:lnTo>
                    <a:lnTo>
                      <a:pt x="378" y="1207"/>
                    </a:lnTo>
                    <a:lnTo>
                      <a:pt x="375" y="1210"/>
                    </a:lnTo>
                    <a:lnTo>
                      <a:pt x="375" y="1215"/>
                    </a:lnTo>
                    <a:lnTo>
                      <a:pt x="370" y="1210"/>
                    </a:lnTo>
                    <a:lnTo>
                      <a:pt x="367" y="1212"/>
                    </a:lnTo>
                    <a:lnTo>
                      <a:pt x="367" y="1218"/>
                    </a:lnTo>
                    <a:lnTo>
                      <a:pt x="364" y="1223"/>
                    </a:lnTo>
                    <a:lnTo>
                      <a:pt x="362" y="1228"/>
                    </a:lnTo>
                    <a:lnTo>
                      <a:pt x="359" y="1231"/>
                    </a:lnTo>
                    <a:lnTo>
                      <a:pt x="354" y="1234"/>
                    </a:lnTo>
                    <a:lnTo>
                      <a:pt x="351" y="1236"/>
                    </a:lnTo>
                    <a:lnTo>
                      <a:pt x="346" y="1236"/>
                    </a:lnTo>
                    <a:lnTo>
                      <a:pt x="337" y="1239"/>
                    </a:lnTo>
                    <a:lnTo>
                      <a:pt x="329" y="1244"/>
                    </a:lnTo>
                    <a:lnTo>
                      <a:pt x="321" y="1247"/>
                    </a:lnTo>
                    <a:lnTo>
                      <a:pt x="321" y="1241"/>
                    </a:lnTo>
                    <a:lnTo>
                      <a:pt x="324" y="1239"/>
                    </a:lnTo>
                    <a:lnTo>
                      <a:pt x="327" y="1231"/>
                    </a:lnTo>
                    <a:lnTo>
                      <a:pt x="327" y="1228"/>
                    </a:lnTo>
                    <a:lnTo>
                      <a:pt x="324" y="1228"/>
                    </a:lnTo>
                    <a:lnTo>
                      <a:pt x="321" y="1228"/>
                    </a:lnTo>
                    <a:lnTo>
                      <a:pt x="319" y="1228"/>
                    </a:lnTo>
                    <a:lnTo>
                      <a:pt x="316" y="1228"/>
                    </a:lnTo>
                    <a:lnTo>
                      <a:pt x="316" y="1231"/>
                    </a:lnTo>
                    <a:lnTo>
                      <a:pt x="316" y="1234"/>
                    </a:lnTo>
                    <a:lnTo>
                      <a:pt x="316" y="1236"/>
                    </a:lnTo>
                    <a:lnTo>
                      <a:pt x="313" y="1239"/>
                    </a:lnTo>
                    <a:lnTo>
                      <a:pt x="311" y="1244"/>
                    </a:lnTo>
                    <a:lnTo>
                      <a:pt x="308" y="1247"/>
                    </a:lnTo>
                    <a:lnTo>
                      <a:pt x="305" y="1249"/>
                    </a:lnTo>
                    <a:lnTo>
                      <a:pt x="305" y="1252"/>
                    </a:lnTo>
                    <a:lnTo>
                      <a:pt x="303" y="1255"/>
                    </a:lnTo>
                    <a:lnTo>
                      <a:pt x="300" y="1255"/>
                    </a:lnTo>
                    <a:lnTo>
                      <a:pt x="297" y="1257"/>
                    </a:lnTo>
                    <a:lnTo>
                      <a:pt x="297" y="1263"/>
                    </a:lnTo>
                    <a:lnTo>
                      <a:pt x="300" y="1268"/>
                    </a:lnTo>
                    <a:lnTo>
                      <a:pt x="300" y="1273"/>
                    </a:lnTo>
                    <a:lnTo>
                      <a:pt x="295" y="1276"/>
                    </a:lnTo>
                    <a:lnTo>
                      <a:pt x="292" y="1278"/>
                    </a:lnTo>
                    <a:lnTo>
                      <a:pt x="289" y="1281"/>
                    </a:lnTo>
                    <a:lnTo>
                      <a:pt x="289" y="1286"/>
                    </a:lnTo>
                    <a:lnTo>
                      <a:pt x="287" y="1292"/>
                    </a:lnTo>
                    <a:lnTo>
                      <a:pt x="287" y="1294"/>
                    </a:lnTo>
                    <a:lnTo>
                      <a:pt x="284" y="1297"/>
                    </a:lnTo>
                    <a:lnTo>
                      <a:pt x="281" y="1299"/>
                    </a:lnTo>
                    <a:lnTo>
                      <a:pt x="279" y="1302"/>
                    </a:lnTo>
                    <a:lnTo>
                      <a:pt x="273" y="1305"/>
                    </a:lnTo>
                    <a:lnTo>
                      <a:pt x="265" y="1307"/>
                    </a:lnTo>
                    <a:lnTo>
                      <a:pt x="262" y="1313"/>
                    </a:lnTo>
                    <a:lnTo>
                      <a:pt x="257" y="1315"/>
                    </a:lnTo>
                    <a:lnTo>
                      <a:pt x="257" y="1321"/>
                    </a:lnTo>
                    <a:lnTo>
                      <a:pt x="260" y="1323"/>
                    </a:lnTo>
                    <a:lnTo>
                      <a:pt x="257" y="1326"/>
                    </a:lnTo>
                    <a:lnTo>
                      <a:pt x="257" y="1328"/>
                    </a:lnTo>
                    <a:lnTo>
                      <a:pt x="254" y="1336"/>
                    </a:lnTo>
                    <a:lnTo>
                      <a:pt x="249" y="1339"/>
                    </a:lnTo>
                    <a:lnTo>
                      <a:pt x="244" y="1339"/>
                    </a:lnTo>
                    <a:lnTo>
                      <a:pt x="238" y="1342"/>
                    </a:lnTo>
                    <a:lnTo>
                      <a:pt x="236" y="1342"/>
                    </a:lnTo>
                    <a:lnTo>
                      <a:pt x="230" y="1339"/>
                    </a:lnTo>
                    <a:lnTo>
                      <a:pt x="228" y="1342"/>
                    </a:lnTo>
                    <a:lnTo>
                      <a:pt x="220" y="1342"/>
                    </a:lnTo>
                    <a:lnTo>
                      <a:pt x="212" y="1344"/>
                    </a:lnTo>
                    <a:lnTo>
                      <a:pt x="209" y="1344"/>
                    </a:lnTo>
                    <a:lnTo>
                      <a:pt x="206" y="1347"/>
                    </a:lnTo>
                    <a:lnTo>
                      <a:pt x="204" y="1350"/>
                    </a:lnTo>
                    <a:lnTo>
                      <a:pt x="198" y="1355"/>
                    </a:lnTo>
                    <a:lnTo>
                      <a:pt x="196" y="1360"/>
                    </a:lnTo>
                    <a:lnTo>
                      <a:pt x="193" y="1371"/>
                    </a:lnTo>
                    <a:lnTo>
                      <a:pt x="193" y="1373"/>
                    </a:lnTo>
                    <a:lnTo>
                      <a:pt x="188" y="1376"/>
                    </a:lnTo>
                    <a:lnTo>
                      <a:pt x="185" y="1384"/>
                    </a:lnTo>
                    <a:lnTo>
                      <a:pt x="182" y="1386"/>
                    </a:lnTo>
                    <a:lnTo>
                      <a:pt x="179" y="1397"/>
                    </a:lnTo>
                    <a:lnTo>
                      <a:pt x="179" y="1402"/>
                    </a:lnTo>
                    <a:lnTo>
                      <a:pt x="179" y="1408"/>
                    </a:lnTo>
                    <a:lnTo>
                      <a:pt x="177" y="1410"/>
                    </a:lnTo>
                    <a:lnTo>
                      <a:pt x="171" y="1413"/>
                    </a:lnTo>
                    <a:lnTo>
                      <a:pt x="166" y="1413"/>
                    </a:lnTo>
                    <a:lnTo>
                      <a:pt x="161" y="1410"/>
                    </a:lnTo>
                    <a:lnTo>
                      <a:pt x="158" y="1410"/>
                    </a:lnTo>
                    <a:lnTo>
                      <a:pt x="153" y="1410"/>
                    </a:lnTo>
                    <a:lnTo>
                      <a:pt x="153" y="1415"/>
                    </a:lnTo>
                    <a:lnTo>
                      <a:pt x="153" y="1421"/>
                    </a:lnTo>
                    <a:lnTo>
                      <a:pt x="153" y="1426"/>
                    </a:lnTo>
                    <a:lnTo>
                      <a:pt x="153" y="1431"/>
                    </a:lnTo>
                    <a:lnTo>
                      <a:pt x="155" y="1434"/>
                    </a:lnTo>
                    <a:lnTo>
                      <a:pt x="155" y="1437"/>
                    </a:lnTo>
                    <a:lnTo>
                      <a:pt x="155" y="1442"/>
                    </a:lnTo>
                    <a:lnTo>
                      <a:pt x="155" y="1447"/>
                    </a:lnTo>
                    <a:lnTo>
                      <a:pt x="155" y="1450"/>
                    </a:lnTo>
                    <a:lnTo>
                      <a:pt x="150" y="1450"/>
                    </a:lnTo>
                    <a:lnTo>
                      <a:pt x="145" y="1450"/>
                    </a:lnTo>
                    <a:lnTo>
                      <a:pt x="142" y="1450"/>
                    </a:lnTo>
                    <a:lnTo>
                      <a:pt x="139" y="1447"/>
                    </a:lnTo>
                    <a:lnTo>
                      <a:pt x="131" y="1444"/>
                    </a:lnTo>
                    <a:lnTo>
                      <a:pt x="129" y="1447"/>
                    </a:lnTo>
                    <a:lnTo>
                      <a:pt x="126" y="1450"/>
                    </a:lnTo>
                    <a:lnTo>
                      <a:pt x="123" y="1455"/>
                    </a:lnTo>
                    <a:lnTo>
                      <a:pt x="126" y="1460"/>
                    </a:lnTo>
                    <a:lnTo>
                      <a:pt x="129" y="1468"/>
                    </a:lnTo>
                    <a:lnTo>
                      <a:pt x="131" y="1476"/>
                    </a:lnTo>
                    <a:lnTo>
                      <a:pt x="134" y="1484"/>
                    </a:lnTo>
                    <a:lnTo>
                      <a:pt x="137" y="1487"/>
                    </a:lnTo>
                    <a:lnTo>
                      <a:pt x="137" y="1497"/>
                    </a:lnTo>
                    <a:lnTo>
                      <a:pt x="139" y="1508"/>
                    </a:lnTo>
                    <a:lnTo>
                      <a:pt x="139" y="1513"/>
                    </a:lnTo>
                    <a:lnTo>
                      <a:pt x="137" y="1521"/>
                    </a:lnTo>
                    <a:lnTo>
                      <a:pt x="134" y="1526"/>
                    </a:lnTo>
                    <a:lnTo>
                      <a:pt x="134" y="1529"/>
                    </a:lnTo>
                    <a:lnTo>
                      <a:pt x="131" y="1534"/>
                    </a:lnTo>
                    <a:lnTo>
                      <a:pt x="129" y="1537"/>
                    </a:lnTo>
                    <a:lnTo>
                      <a:pt x="129" y="1542"/>
                    </a:lnTo>
                    <a:lnTo>
                      <a:pt x="134" y="1547"/>
                    </a:lnTo>
                    <a:lnTo>
                      <a:pt x="139" y="1550"/>
                    </a:lnTo>
                    <a:lnTo>
                      <a:pt x="147" y="1553"/>
                    </a:lnTo>
                    <a:lnTo>
                      <a:pt x="153" y="1558"/>
                    </a:lnTo>
                    <a:lnTo>
                      <a:pt x="153" y="1563"/>
                    </a:lnTo>
                    <a:lnTo>
                      <a:pt x="145" y="1568"/>
                    </a:lnTo>
                    <a:lnTo>
                      <a:pt x="137" y="1576"/>
                    </a:lnTo>
                    <a:lnTo>
                      <a:pt x="129" y="1587"/>
                    </a:lnTo>
                    <a:lnTo>
                      <a:pt x="129" y="1589"/>
                    </a:lnTo>
                    <a:lnTo>
                      <a:pt x="126" y="1592"/>
                    </a:lnTo>
                    <a:lnTo>
                      <a:pt x="123" y="1592"/>
                    </a:lnTo>
                    <a:lnTo>
                      <a:pt x="121" y="1592"/>
                    </a:lnTo>
                    <a:lnTo>
                      <a:pt x="121" y="1589"/>
                    </a:lnTo>
                    <a:lnTo>
                      <a:pt x="121" y="1584"/>
                    </a:lnTo>
                    <a:lnTo>
                      <a:pt x="118" y="1584"/>
                    </a:lnTo>
                    <a:lnTo>
                      <a:pt x="115" y="1587"/>
                    </a:lnTo>
                    <a:lnTo>
                      <a:pt x="113" y="1589"/>
                    </a:lnTo>
                    <a:lnTo>
                      <a:pt x="110" y="1597"/>
                    </a:lnTo>
                    <a:lnTo>
                      <a:pt x="102" y="1605"/>
                    </a:lnTo>
                    <a:lnTo>
                      <a:pt x="99" y="1613"/>
                    </a:lnTo>
                    <a:lnTo>
                      <a:pt x="99" y="1621"/>
                    </a:lnTo>
                    <a:lnTo>
                      <a:pt x="99" y="1624"/>
                    </a:lnTo>
                    <a:lnTo>
                      <a:pt x="99" y="1629"/>
                    </a:lnTo>
                    <a:lnTo>
                      <a:pt x="94" y="1637"/>
                    </a:lnTo>
                    <a:lnTo>
                      <a:pt x="94" y="1642"/>
                    </a:lnTo>
                    <a:lnTo>
                      <a:pt x="91" y="1645"/>
                    </a:lnTo>
                    <a:lnTo>
                      <a:pt x="88" y="1650"/>
                    </a:lnTo>
                    <a:lnTo>
                      <a:pt x="86" y="1650"/>
                    </a:lnTo>
                    <a:lnTo>
                      <a:pt x="78" y="1640"/>
                    </a:lnTo>
                    <a:lnTo>
                      <a:pt x="75" y="1640"/>
                    </a:lnTo>
                    <a:lnTo>
                      <a:pt x="75" y="1637"/>
                    </a:lnTo>
                    <a:lnTo>
                      <a:pt x="72" y="1632"/>
                    </a:lnTo>
                    <a:lnTo>
                      <a:pt x="70" y="1632"/>
                    </a:lnTo>
                    <a:lnTo>
                      <a:pt x="70" y="1634"/>
                    </a:lnTo>
                    <a:lnTo>
                      <a:pt x="72" y="1637"/>
                    </a:lnTo>
                    <a:lnTo>
                      <a:pt x="75" y="1642"/>
                    </a:lnTo>
                    <a:lnTo>
                      <a:pt x="80" y="1647"/>
                    </a:lnTo>
                    <a:lnTo>
                      <a:pt x="80" y="1653"/>
                    </a:lnTo>
                    <a:lnTo>
                      <a:pt x="83" y="1661"/>
                    </a:lnTo>
                    <a:lnTo>
                      <a:pt x="78" y="1663"/>
                    </a:lnTo>
                    <a:lnTo>
                      <a:pt x="75" y="1666"/>
                    </a:lnTo>
                    <a:lnTo>
                      <a:pt x="72" y="1671"/>
                    </a:lnTo>
                    <a:lnTo>
                      <a:pt x="67" y="1679"/>
                    </a:lnTo>
                    <a:lnTo>
                      <a:pt x="62" y="1682"/>
                    </a:lnTo>
                    <a:lnTo>
                      <a:pt x="56" y="1682"/>
                    </a:lnTo>
                    <a:lnTo>
                      <a:pt x="51" y="1687"/>
                    </a:lnTo>
                    <a:lnTo>
                      <a:pt x="46" y="1687"/>
                    </a:lnTo>
                    <a:lnTo>
                      <a:pt x="43" y="1695"/>
                    </a:lnTo>
                    <a:lnTo>
                      <a:pt x="38" y="1703"/>
                    </a:lnTo>
                    <a:lnTo>
                      <a:pt x="40" y="1713"/>
                    </a:lnTo>
                    <a:lnTo>
                      <a:pt x="43" y="1716"/>
                    </a:lnTo>
                    <a:lnTo>
                      <a:pt x="46" y="1721"/>
                    </a:lnTo>
                    <a:lnTo>
                      <a:pt x="40" y="1724"/>
                    </a:lnTo>
                    <a:lnTo>
                      <a:pt x="38" y="1726"/>
                    </a:lnTo>
                    <a:lnTo>
                      <a:pt x="35" y="1729"/>
                    </a:lnTo>
                    <a:lnTo>
                      <a:pt x="32" y="1732"/>
                    </a:lnTo>
                    <a:lnTo>
                      <a:pt x="35" y="1734"/>
                    </a:lnTo>
                    <a:lnTo>
                      <a:pt x="38" y="1734"/>
                    </a:lnTo>
                    <a:lnTo>
                      <a:pt x="35" y="1740"/>
                    </a:lnTo>
                    <a:lnTo>
                      <a:pt x="38" y="1742"/>
                    </a:lnTo>
                    <a:lnTo>
                      <a:pt x="35" y="1748"/>
                    </a:lnTo>
                    <a:lnTo>
                      <a:pt x="32" y="1750"/>
                    </a:lnTo>
                    <a:lnTo>
                      <a:pt x="24" y="1750"/>
                    </a:lnTo>
                    <a:lnTo>
                      <a:pt x="19" y="1750"/>
                    </a:lnTo>
                    <a:lnTo>
                      <a:pt x="16" y="1753"/>
                    </a:lnTo>
                    <a:lnTo>
                      <a:pt x="11" y="1761"/>
                    </a:lnTo>
                    <a:lnTo>
                      <a:pt x="5" y="1769"/>
                    </a:lnTo>
                    <a:lnTo>
                      <a:pt x="3" y="1771"/>
                    </a:lnTo>
                    <a:lnTo>
                      <a:pt x="3" y="1779"/>
                    </a:lnTo>
                    <a:lnTo>
                      <a:pt x="3" y="1784"/>
                    </a:lnTo>
                    <a:lnTo>
                      <a:pt x="3" y="1792"/>
                    </a:lnTo>
                    <a:lnTo>
                      <a:pt x="3" y="1798"/>
                    </a:lnTo>
                    <a:lnTo>
                      <a:pt x="3" y="1803"/>
                    </a:lnTo>
                    <a:lnTo>
                      <a:pt x="0" y="1806"/>
                    </a:lnTo>
                    <a:lnTo>
                      <a:pt x="0" y="1808"/>
                    </a:lnTo>
                    <a:lnTo>
                      <a:pt x="5" y="1811"/>
                    </a:lnTo>
                    <a:lnTo>
                      <a:pt x="8" y="1808"/>
                    </a:lnTo>
                    <a:lnTo>
                      <a:pt x="11" y="1813"/>
                    </a:lnTo>
                    <a:lnTo>
                      <a:pt x="13" y="1813"/>
                    </a:lnTo>
                    <a:lnTo>
                      <a:pt x="19" y="1813"/>
                    </a:lnTo>
                    <a:lnTo>
                      <a:pt x="21" y="1816"/>
                    </a:lnTo>
                    <a:lnTo>
                      <a:pt x="21" y="1821"/>
                    </a:lnTo>
                    <a:lnTo>
                      <a:pt x="24" y="1827"/>
                    </a:lnTo>
                    <a:lnTo>
                      <a:pt x="30" y="1824"/>
                    </a:lnTo>
                    <a:lnTo>
                      <a:pt x="38" y="1821"/>
                    </a:lnTo>
                    <a:lnTo>
                      <a:pt x="48" y="1816"/>
                    </a:lnTo>
                    <a:lnTo>
                      <a:pt x="56" y="1808"/>
                    </a:lnTo>
                    <a:lnTo>
                      <a:pt x="62" y="1800"/>
                    </a:lnTo>
                    <a:lnTo>
                      <a:pt x="67" y="1798"/>
                    </a:lnTo>
                    <a:lnTo>
                      <a:pt x="70" y="1795"/>
                    </a:lnTo>
                    <a:lnTo>
                      <a:pt x="83" y="1792"/>
                    </a:lnTo>
                    <a:lnTo>
                      <a:pt x="86" y="1798"/>
                    </a:lnTo>
                    <a:lnTo>
                      <a:pt x="88" y="1800"/>
                    </a:lnTo>
                    <a:lnTo>
                      <a:pt x="88" y="1803"/>
                    </a:lnTo>
                    <a:lnTo>
                      <a:pt x="88" y="1808"/>
                    </a:lnTo>
                    <a:lnTo>
                      <a:pt x="86" y="1811"/>
                    </a:lnTo>
                    <a:lnTo>
                      <a:pt x="86" y="1813"/>
                    </a:lnTo>
                    <a:lnTo>
                      <a:pt x="83" y="1813"/>
                    </a:lnTo>
                    <a:lnTo>
                      <a:pt x="80" y="1816"/>
                    </a:lnTo>
                    <a:lnTo>
                      <a:pt x="75" y="1819"/>
                    </a:lnTo>
                    <a:lnTo>
                      <a:pt x="72" y="1821"/>
                    </a:lnTo>
                    <a:lnTo>
                      <a:pt x="72" y="1827"/>
                    </a:lnTo>
                    <a:lnTo>
                      <a:pt x="75" y="1832"/>
                    </a:lnTo>
                    <a:lnTo>
                      <a:pt x="80" y="1837"/>
                    </a:lnTo>
                    <a:lnTo>
                      <a:pt x="83" y="1840"/>
                    </a:lnTo>
                    <a:lnTo>
                      <a:pt x="83" y="1842"/>
                    </a:lnTo>
                    <a:lnTo>
                      <a:pt x="83" y="1848"/>
                    </a:lnTo>
                    <a:lnTo>
                      <a:pt x="80" y="1850"/>
                    </a:lnTo>
                    <a:lnTo>
                      <a:pt x="75" y="1856"/>
                    </a:lnTo>
                    <a:lnTo>
                      <a:pt x="75" y="1858"/>
                    </a:lnTo>
                    <a:lnTo>
                      <a:pt x="75" y="1864"/>
                    </a:lnTo>
                    <a:lnTo>
                      <a:pt x="75" y="1866"/>
                    </a:lnTo>
                    <a:lnTo>
                      <a:pt x="78" y="1869"/>
                    </a:lnTo>
                  </a:path>
                </a:pathLst>
              </a:custGeom>
              <a:noFill/>
              <a:ln w="6350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67"/>
              <p:cNvSpPr>
                <a:spLocks/>
              </p:cNvSpPr>
              <p:nvPr/>
            </p:nvSpPr>
            <p:spPr bwMode="auto">
              <a:xfrm>
                <a:off x="-1805801" y="639525"/>
                <a:ext cx="2801062" cy="4401164"/>
              </a:xfrm>
              <a:custGeom>
                <a:avLst/>
                <a:gdLst>
                  <a:gd name="T0" fmla="*/ 571 w 1088"/>
                  <a:gd name="T1" fmla="*/ 1753 h 1753"/>
                  <a:gd name="T2" fmla="*/ 549 w 1088"/>
                  <a:gd name="T3" fmla="*/ 1729 h 1753"/>
                  <a:gd name="T4" fmla="*/ 520 w 1088"/>
                  <a:gd name="T5" fmla="*/ 1729 h 1753"/>
                  <a:gd name="T6" fmla="*/ 496 w 1088"/>
                  <a:gd name="T7" fmla="*/ 1700 h 1753"/>
                  <a:gd name="T8" fmla="*/ 466 w 1088"/>
                  <a:gd name="T9" fmla="*/ 1669 h 1753"/>
                  <a:gd name="T10" fmla="*/ 429 w 1088"/>
                  <a:gd name="T11" fmla="*/ 1637 h 1753"/>
                  <a:gd name="T12" fmla="*/ 445 w 1088"/>
                  <a:gd name="T13" fmla="*/ 1600 h 1753"/>
                  <a:gd name="T14" fmla="*/ 464 w 1088"/>
                  <a:gd name="T15" fmla="*/ 1568 h 1753"/>
                  <a:gd name="T16" fmla="*/ 493 w 1088"/>
                  <a:gd name="T17" fmla="*/ 1561 h 1753"/>
                  <a:gd name="T18" fmla="*/ 493 w 1088"/>
                  <a:gd name="T19" fmla="*/ 1513 h 1753"/>
                  <a:gd name="T20" fmla="*/ 512 w 1088"/>
                  <a:gd name="T21" fmla="*/ 1489 h 1753"/>
                  <a:gd name="T22" fmla="*/ 499 w 1088"/>
                  <a:gd name="T23" fmla="*/ 1463 h 1753"/>
                  <a:gd name="T24" fmla="*/ 525 w 1088"/>
                  <a:gd name="T25" fmla="*/ 1423 h 1753"/>
                  <a:gd name="T26" fmla="*/ 517 w 1088"/>
                  <a:gd name="T27" fmla="*/ 1397 h 1753"/>
                  <a:gd name="T28" fmla="*/ 496 w 1088"/>
                  <a:gd name="T29" fmla="*/ 1381 h 1753"/>
                  <a:gd name="T30" fmla="*/ 477 w 1088"/>
                  <a:gd name="T31" fmla="*/ 1350 h 1753"/>
                  <a:gd name="T32" fmla="*/ 496 w 1088"/>
                  <a:gd name="T33" fmla="*/ 1302 h 1753"/>
                  <a:gd name="T34" fmla="*/ 434 w 1088"/>
                  <a:gd name="T35" fmla="*/ 1271 h 1753"/>
                  <a:gd name="T36" fmla="*/ 445 w 1088"/>
                  <a:gd name="T37" fmla="*/ 1199 h 1753"/>
                  <a:gd name="T38" fmla="*/ 415 w 1088"/>
                  <a:gd name="T39" fmla="*/ 1123 h 1753"/>
                  <a:gd name="T40" fmla="*/ 341 w 1088"/>
                  <a:gd name="T41" fmla="*/ 1110 h 1753"/>
                  <a:gd name="T42" fmla="*/ 316 w 1088"/>
                  <a:gd name="T43" fmla="*/ 1041 h 1753"/>
                  <a:gd name="T44" fmla="*/ 354 w 1088"/>
                  <a:gd name="T45" fmla="*/ 1007 h 1753"/>
                  <a:gd name="T46" fmla="*/ 432 w 1088"/>
                  <a:gd name="T47" fmla="*/ 973 h 1753"/>
                  <a:gd name="T48" fmla="*/ 418 w 1088"/>
                  <a:gd name="T49" fmla="*/ 941 h 1753"/>
                  <a:gd name="T50" fmla="*/ 405 w 1088"/>
                  <a:gd name="T51" fmla="*/ 925 h 1753"/>
                  <a:gd name="T52" fmla="*/ 445 w 1088"/>
                  <a:gd name="T53" fmla="*/ 828 h 1753"/>
                  <a:gd name="T54" fmla="*/ 563 w 1088"/>
                  <a:gd name="T55" fmla="*/ 809 h 1753"/>
                  <a:gd name="T56" fmla="*/ 624 w 1088"/>
                  <a:gd name="T57" fmla="*/ 780 h 1753"/>
                  <a:gd name="T58" fmla="*/ 689 w 1088"/>
                  <a:gd name="T59" fmla="*/ 775 h 1753"/>
                  <a:gd name="T60" fmla="*/ 710 w 1088"/>
                  <a:gd name="T61" fmla="*/ 751 h 1753"/>
                  <a:gd name="T62" fmla="*/ 734 w 1088"/>
                  <a:gd name="T63" fmla="*/ 725 h 1753"/>
                  <a:gd name="T64" fmla="*/ 745 w 1088"/>
                  <a:gd name="T65" fmla="*/ 675 h 1753"/>
                  <a:gd name="T66" fmla="*/ 731 w 1088"/>
                  <a:gd name="T67" fmla="*/ 619 h 1753"/>
                  <a:gd name="T68" fmla="*/ 750 w 1088"/>
                  <a:gd name="T69" fmla="*/ 569 h 1753"/>
                  <a:gd name="T70" fmla="*/ 723 w 1088"/>
                  <a:gd name="T71" fmla="*/ 540 h 1753"/>
                  <a:gd name="T72" fmla="*/ 731 w 1088"/>
                  <a:gd name="T73" fmla="*/ 474 h 1753"/>
                  <a:gd name="T74" fmla="*/ 702 w 1088"/>
                  <a:gd name="T75" fmla="*/ 461 h 1753"/>
                  <a:gd name="T76" fmla="*/ 734 w 1088"/>
                  <a:gd name="T77" fmla="*/ 445 h 1753"/>
                  <a:gd name="T78" fmla="*/ 734 w 1088"/>
                  <a:gd name="T79" fmla="*/ 406 h 1753"/>
                  <a:gd name="T80" fmla="*/ 761 w 1088"/>
                  <a:gd name="T81" fmla="*/ 387 h 1753"/>
                  <a:gd name="T82" fmla="*/ 871 w 1088"/>
                  <a:gd name="T83" fmla="*/ 380 h 1753"/>
                  <a:gd name="T84" fmla="*/ 943 w 1088"/>
                  <a:gd name="T85" fmla="*/ 345 h 1753"/>
                  <a:gd name="T86" fmla="*/ 1010 w 1088"/>
                  <a:gd name="T87" fmla="*/ 332 h 1753"/>
                  <a:gd name="T88" fmla="*/ 1029 w 1088"/>
                  <a:gd name="T89" fmla="*/ 232 h 1753"/>
                  <a:gd name="T90" fmla="*/ 1039 w 1088"/>
                  <a:gd name="T91" fmla="*/ 153 h 1753"/>
                  <a:gd name="T92" fmla="*/ 1085 w 1088"/>
                  <a:gd name="T93" fmla="*/ 111 h 1753"/>
                  <a:gd name="T94" fmla="*/ 1050 w 1088"/>
                  <a:gd name="T95" fmla="*/ 68 h 1753"/>
                  <a:gd name="T96" fmla="*/ 964 w 1088"/>
                  <a:gd name="T97" fmla="*/ 66 h 1753"/>
                  <a:gd name="T98" fmla="*/ 659 w 1088"/>
                  <a:gd name="T99" fmla="*/ 34 h 1753"/>
                  <a:gd name="T100" fmla="*/ 616 w 1088"/>
                  <a:gd name="T101" fmla="*/ 50 h 1753"/>
                  <a:gd name="T102" fmla="*/ 464 w 1088"/>
                  <a:gd name="T103" fmla="*/ 16 h 1753"/>
                  <a:gd name="T104" fmla="*/ 346 w 1088"/>
                  <a:gd name="T105" fmla="*/ 50 h 1753"/>
                  <a:gd name="T106" fmla="*/ 338 w 1088"/>
                  <a:gd name="T107" fmla="*/ 97 h 1753"/>
                  <a:gd name="T108" fmla="*/ 292 w 1088"/>
                  <a:gd name="T109" fmla="*/ 103 h 1753"/>
                  <a:gd name="T110" fmla="*/ 263 w 1088"/>
                  <a:gd name="T111" fmla="*/ 39 h 1753"/>
                  <a:gd name="T112" fmla="*/ 57 w 1088"/>
                  <a:gd name="T113" fmla="*/ 5 h 1753"/>
                  <a:gd name="T114" fmla="*/ 6 w 1088"/>
                  <a:gd name="T115" fmla="*/ 63 h 1753"/>
                  <a:gd name="T116" fmla="*/ 27 w 1088"/>
                  <a:gd name="T117" fmla="*/ 134 h 17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88"/>
                  <a:gd name="T178" fmla="*/ 0 h 1753"/>
                  <a:gd name="T179" fmla="*/ 1088 w 1088"/>
                  <a:gd name="T180" fmla="*/ 1753 h 17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88" h="1753">
                    <a:moveTo>
                      <a:pt x="598" y="1753"/>
                    </a:moveTo>
                    <a:lnTo>
                      <a:pt x="592" y="1753"/>
                    </a:lnTo>
                    <a:lnTo>
                      <a:pt x="590" y="1753"/>
                    </a:lnTo>
                    <a:lnTo>
                      <a:pt x="587" y="1750"/>
                    </a:lnTo>
                    <a:lnTo>
                      <a:pt x="584" y="1750"/>
                    </a:lnTo>
                    <a:lnTo>
                      <a:pt x="582" y="1753"/>
                    </a:lnTo>
                    <a:lnTo>
                      <a:pt x="579" y="1753"/>
                    </a:lnTo>
                    <a:lnTo>
                      <a:pt x="576" y="1753"/>
                    </a:lnTo>
                    <a:lnTo>
                      <a:pt x="573" y="1753"/>
                    </a:lnTo>
                    <a:lnTo>
                      <a:pt x="571" y="1753"/>
                    </a:lnTo>
                    <a:lnTo>
                      <a:pt x="571" y="1750"/>
                    </a:lnTo>
                    <a:lnTo>
                      <a:pt x="568" y="1748"/>
                    </a:lnTo>
                    <a:lnTo>
                      <a:pt x="565" y="1745"/>
                    </a:lnTo>
                    <a:lnTo>
                      <a:pt x="563" y="1745"/>
                    </a:lnTo>
                    <a:lnTo>
                      <a:pt x="560" y="1742"/>
                    </a:lnTo>
                    <a:lnTo>
                      <a:pt x="560" y="1740"/>
                    </a:lnTo>
                    <a:lnTo>
                      <a:pt x="560" y="1735"/>
                    </a:lnTo>
                    <a:lnTo>
                      <a:pt x="557" y="1729"/>
                    </a:lnTo>
                    <a:lnTo>
                      <a:pt x="552" y="1729"/>
                    </a:lnTo>
                    <a:lnTo>
                      <a:pt x="549" y="1729"/>
                    </a:lnTo>
                    <a:lnTo>
                      <a:pt x="544" y="1737"/>
                    </a:lnTo>
                    <a:lnTo>
                      <a:pt x="541" y="1740"/>
                    </a:lnTo>
                    <a:lnTo>
                      <a:pt x="536" y="1729"/>
                    </a:lnTo>
                    <a:lnTo>
                      <a:pt x="533" y="1727"/>
                    </a:lnTo>
                    <a:lnTo>
                      <a:pt x="525" y="1732"/>
                    </a:lnTo>
                    <a:lnTo>
                      <a:pt x="523" y="1737"/>
                    </a:lnTo>
                    <a:lnTo>
                      <a:pt x="520" y="1740"/>
                    </a:lnTo>
                    <a:lnTo>
                      <a:pt x="517" y="1737"/>
                    </a:lnTo>
                    <a:lnTo>
                      <a:pt x="520" y="1735"/>
                    </a:lnTo>
                    <a:lnTo>
                      <a:pt x="520" y="1729"/>
                    </a:lnTo>
                    <a:lnTo>
                      <a:pt x="517" y="1729"/>
                    </a:lnTo>
                    <a:lnTo>
                      <a:pt x="515" y="1729"/>
                    </a:lnTo>
                    <a:lnTo>
                      <a:pt x="509" y="1729"/>
                    </a:lnTo>
                    <a:lnTo>
                      <a:pt x="509" y="1727"/>
                    </a:lnTo>
                    <a:lnTo>
                      <a:pt x="507" y="1719"/>
                    </a:lnTo>
                    <a:lnTo>
                      <a:pt x="496" y="1716"/>
                    </a:lnTo>
                    <a:lnTo>
                      <a:pt x="493" y="1713"/>
                    </a:lnTo>
                    <a:lnTo>
                      <a:pt x="499" y="1708"/>
                    </a:lnTo>
                    <a:lnTo>
                      <a:pt x="499" y="1706"/>
                    </a:lnTo>
                    <a:lnTo>
                      <a:pt x="496" y="1700"/>
                    </a:lnTo>
                    <a:lnTo>
                      <a:pt x="496" y="1692"/>
                    </a:lnTo>
                    <a:lnTo>
                      <a:pt x="496" y="1690"/>
                    </a:lnTo>
                    <a:lnTo>
                      <a:pt x="496" y="1684"/>
                    </a:lnTo>
                    <a:lnTo>
                      <a:pt x="493" y="1679"/>
                    </a:lnTo>
                    <a:lnTo>
                      <a:pt x="488" y="1674"/>
                    </a:lnTo>
                    <a:lnTo>
                      <a:pt x="485" y="1674"/>
                    </a:lnTo>
                    <a:lnTo>
                      <a:pt x="482" y="1669"/>
                    </a:lnTo>
                    <a:lnTo>
                      <a:pt x="477" y="1669"/>
                    </a:lnTo>
                    <a:lnTo>
                      <a:pt x="469" y="1669"/>
                    </a:lnTo>
                    <a:lnTo>
                      <a:pt x="466" y="1669"/>
                    </a:lnTo>
                    <a:lnTo>
                      <a:pt x="458" y="1674"/>
                    </a:lnTo>
                    <a:lnTo>
                      <a:pt x="456" y="1671"/>
                    </a:lnTo>
                    <a:lnTo>
                      <a:pt x="453" y="1666"/>
                    </a:lnTo>
                    <a:lnTo>
                      <a:pt x="448" y="1655"/>
                    </a:lnTo>
                    <a:lnTo>
                      <a:pt x="448" y="1653"/>
                    </a:lnTo>
                    <a:lnTo>
                      <a:pt x="442" y="1650"/>
                    </a:lnTo>
                    <a:lnTo>
                      <a:pt x="437" y="1650"/>
                    </a:lnTo>
                    <a:lnTo>
                      <a:pt x="432" y="1648"/>
                    </a:lnTo>
                    <a:lnTo>
                      <a:pt x="432" y="1640"/>
                    </a:lnTo>
                    <a:lnTo>
                      <a:pt x="429" y="1637"/>
                    </a:lnTo>
                    <a:lnTo>
                      <a:pt x="429" y="1634"/>
                    </a:lnTo>
                    <a:lnTo>
                      <a:pt x="432" y="1629"/>
                    </a:lnTo>
                    <a:lnTo>
                      <a:pt x="432" y="1626"/>
                    </a:lnTo>
                    <a:lnTo>
                      <a:pt x="437" y="1624"/>
                    </a:lnTo>
                    <a:lnTo>
                      <a:pt x="442" y="1619"/>
                    </a:lnTo>
                    <a:lnTo>
                      <a:pt x="448" y="1616"/>
                    </a:lnTo>
                    <a:lnTo>
                      <a:pt x="448" y="1611"/>
                    </a:lnTo>
                    <a:lnTo>
                      <a:pt x="445" y="1608"/>
                    </a:lnTo>
                    <a:lnTo>
                      <a:pt x="445" y="1603"/>
                    </a:lnTo>
                    <a:lnTo>
                      <a:pt x="445" y="1600"/>
                    </a:lnTo>
                    <a:lnTo>
                      <a:pt x="445" y="1595"/>
                    </a:lnTo>
                    <a:lnTo>
                      <a:pt x="445" y="1592"/>
                    </a:lnTo>
                    <a:lnTo>
                      <a:pt x="448" y="1590"/>
                    </a:lnTo>
                    <a:lnTo>
                      <a:pt x="450" y="1587"/>
                    </a:lnTo>
                    <a:lnTo>
                      <a:pt x="453" y="1587"/>
                    </a:lnTo>
                    <a:lnTo>
                      <a:pt x="458" y="1592"/>
                    </a:lnTo>
                    <a:lnTo>
                      <a:pt x="458" y="1584"/>
                    </a:lnTo>
                    <a:lnTo>
                      <a:pt x="464" y="1579"/>
                    </a:lnTo>
                    <a:lnTo>
                      <a:pt x="464" y="1574"/>
                    </a:lnTo>
                    <a:lnTo>
                      <a:pt x="464" y="1568"/>
                    </a:lnTo>
                    <a:lnTo>
                      <a:pt x="466" y="1566"/>
                    </a:lnTo>
                    <a:lnTo>
                      <a:pt x="472" y="1568"/>
                    </a:lnTo>
                    <a:lnTo>
                      <a:pt x="472" y="1566"/>
                    </a:lnTo>
                    <a:lnTo>
                      <a:pt x="472" y="1563"/>
                    </a:lnTo>
                    <a:lnTo>
                      <a:pt x="474" y="1563"/>
                    </a:lnTo>
                    <a:lnTo>
                      <a:pt x="480" y="1563"/>
                    </a:lnTo>
                    <a:lnTo>
                      <a:pt x="482" y="1563"/>
                    </a:lnTo>
                    <a:lnTo>
                      <a:pt x="485" y="1563"/>
                    </a:lnTo>
                    <a:lnTo>
                      <a:pt x="490" y="1561"/>
                    </a:lnTo>
                    <a:lnTo>
                      <a:pt x="493" y="1561"/>
                    </a:lnTo>
                    <a:lnTo>
                      <a:pt x="496" y="1561"/>
                    </a:lnTo>
                    <a:lnTo>
                      <a:pt x="499" y="1555"/>
                    </a:lnTo>
                    <a:lnTo>
                      <a:pt x="504" y="1553"/>
                    </a:lnTo>
                    <a:lnTo>
                      <a:pt x="504" y="1547"/>
                    </a:lnTo>
                    <a:lnTo>
                      <a:pt x="504" y="1542"/>
                    </a:lnTo>
                    <a:lnTo>
                      <a:pt x="504" y="1537"/>
                    </a:lnTo>
                    <a:lnTo>
                      <a:pt x="504" y="1532"/>
                    </a:lnTo>
                    <a:lnTo>
                      <a:pt x="499" y="1524"/>
                    </a:lnTo>
                    <a:lnTo>
                      <a:pt x="496" y="1518"/>
                    </a:lnTo>
                    <a:lnTo>
                      <a:pt x="493" y="1513"/>
                    </a:lnTo>
                    <a:lnTo>
                      <a:pt x="493" y="1510"/>
                    </a:lnTo>
                    <a:lnTo>
                      <a:pt x="493" y="1508"/>
                    </a:lnTo>
                    <a:lnTo>
                      <a:pt x="496" y="1503"/>
                    </a:lnTo>
                    <a:lnTo>
                      <a:pt x="501" y="1500"/>
                    </a:lnTo>
                    <a:lnTo>
                      <a:pt x="507" y="1500"/>
                    </a:lnTo>
                    <a:lnTo>
                      <a:pt x="515" y="1495"/>
                    </a:lnTo>
                    <a:lnTo>
                      <a:pt x="523" y="1492"/>
                    </a:lnTo>
                    <a:lnTo>
                      <a:pt x="525" y="1492"/>
                    </a:lnTo>
                    <a:lnTo>
                      <a:pt x="523" y="1489"/>
                    </a:lnTo>
                    <a:lnTo>
                      <a:pt x="512" y="1489"/>
                    </a:lnTo>
                    <a:lnTo>
                      <a:pt x="509" y="1487"/>
                    </a:lnTo>
                    <a:lnTo>
                      <a:pt x="509" y="1484"/>
                    </a:lnTo>
                    <a:lnTo>
                      <a:pt x="512" y="1481"/>
                    </a:lnTo>
                    <a:lnTo>
                      <a:pt x="515" y="1479"/>
                    </a:lnTo>
                    <a:lnTo>
                      <a:pt x="515" y="1474"/>
                    </a:lnTo>
                    <a:lnTo>
                      <a:pt x="509" y="1474"/>
                    </a:lnTo>
                    <a:lnTo>
                      <a:pt x="507" y="1474"/>
                    </a:lnTo>
                    <a:lnTo>
                      <a:pt x="504" y="1474"/>
                    </a:lnTo>
                    <a:lnTo>
                      <a:pt x="501" y="1468"/>
                    </a:lnTo>
                    <a:lnTo>
                      <a:pt x="499" y="1463"/>
                    </a:lnTo>
                    <a:lnTo>
                      <a:pt x="496" y="1460"/>
                    </a:lnTo>
                    <a:lnTo>
                      <a:pt x="490" y="1458"/>
                    </a:lnTo>
                    <a:lnTo>
                      <a:pt x="496" y="1452"/>
                    </a:lnTo>
                    <a:lnTo>
                      <a:pt x="496" y="1447"/>
                    </a:lnTo>
                    <a:lnTo>
                      <a:pt x="501" y="1442"/>
                    </a:lnTo>
                    <a:lnTo>
                      <a:pt x="509" y="1434"/>
                    </a:lnTo>
                    <a:lnTo>
                      <a:pt x="515" y="1429"/>
                    </a:lnTo>
                    <a:lnTo>
                      <a:pt x="517" y="1426"/>
                    </a:lnTo>
                    <a:lnTo>
                      <a:pt x="517" y="1423"/>
                    </a:lnTo>
                    <a:lnTo>
                      <a:pt x="525" y="1423"/>
                    </a:lnTo>
                    <a:lnTo>
                      <a:pt x="523" y="1418"/>
                    </a:lnTo>
                    <a:lnTo>
                      <a:pt x="525" y="1408"/>
                    </a:lnTo>
                    <a:lnTo>
                      <a:pt x="531" y="1408"/>
                    </a:lnTo>
                    <a:lnTo>
                      <a:pt x="533" y="1408"/>
                    </a:lnTo>
                    <a:lnTo>
                      <a:pt x="533" y="1405"/>
                    </a:lnTo>
                    <a:lnTo>
                      <a:pt x="533" y="1400"/>
                    </a:lnTo>
                    <a:lnTo>
                      <a:pt x="531" y="1400"/>
                    </a:lnTo>
                    <a:lnTo>
                      <a:pt x="528" y="1397"/>
                    </a:lnTo>
                    <a:lnTo>
                      <a:pt x="523" y="1397"/>
                    </a:lnTo>
                    <a:lnTo>
                      <a:pt x="517" y="1397"/>
                    </a:lnTo>
                    <a:lnTo>
                      <a:pt x="515" y="1402"/>
                    </a:lnTo>
                    <a:lnTo>
                      <a:pt x="512" y="1400"/>
                    </a:lnTo>
                    <a:lnTo>
                      <a:pt x="517" y="1384"/>
                    </a:lnTo>
                    <a:lnTo>
                      <a:pt x="515" y="1384"/>
                    </a:lnTo>
                    <a:lnTo>
                      <a:pt x="507" y="1392"/>
                    </a:lnTo>
                    <a:lnTo>
                      <a:pt x="499" y="1394"/>
                    </a:lnTo>
                    <a:lnTo>
                      <a:pt x="496" y="1392"/>
                    </a:lnTo>
                    <a:lnTo>
                      <a:pt x="493" y="1389"/>
                    </a:lnTo>
                    <a:lnTo>
                      <a:pt x="493" y="1384"/>
                    </a:lnTo>
                    <a:lnTo>
                      <a:pt x="496" y="1381"/>
                    </a:lnTo>
                    <a:lnTo>
                      <a:pt x="499" y="1381"/>
                    </a:lnTo>
                    <a:lnTo>
                      <a:pt x="499" y="1376"/>
                    </a:lnTo>
                    <a:lnTo>
                      <a:pt x="496" y="1373"/>
                    </a:lnTo>
                    <a:lnTo>
                      <a:pt x="490" y="1373"/>
                    </a:lnTo>
                    <a:lnTo>
                      <a:pt x="485" y="1371"/>
                    </a:lnTo>
                    <a:lnTo>
                      <a:pt x="482" y="1368"/>
                    </a:lnTo>
                    <a:lnTo>
                      <a:pt x="480" y="1363"/>
                    </a:lnTo>
                    <a:lnTo>
                      <a:pt x="482" y="1358"/>
                    </a:lnTo>
                    <a:lnTo>
                      <a:pt x="482" y="1352"/>
                    </a:lnTo>
                    <a:lnTo>
                      <a:pt x="477" y="1350"/>
                    </a:lnTo>
                    <a:lnTo>
                      <a:pt x="477" y="1344"/>
                    </a:lnTo>
                    <a:lnTo>
                      <a:pt x="477" y="1339"/>
                    </a:lnTo>
                    <a:lnTo>
                      <a:pt x="474" y="1339"/>
                    </a:lnTo>
                    <a:lnTo>
                      <a:pt x="474" y="1334"/>
                    </a:lnTo>
                    <a:lnTo>
                      <a:pt x="480" y="1329"/>
                    </a:lnTo>
                    <a:lnTo>
                      <a:pt x="485" y="1329"/>
                    </a:lnTo>
                    <a:lnTo>
                      <a:pt x="499" y="1323"/>
                    </a:lnTo>
                    <a:lnTo>
                      <a:pt x="504" y="1318"/>
                    </a:lnTo>
                    <a:lnTo>
                      <a:pt x="493" y="1310"/>
                    </a:lnTo>
                    <a:lnTo>
                      <a:pt x="496" y="1302"/>
                    </a:lnTo>
                    <a:lnTo>
                      <a:pt x="485" y="1297"/>
                    </a:lnTo>
                    <a:lnTo>
                      <a:pt x="474" y="1307"/>
                    </a:lnTo>
                    <a:lnTo>
                      <a:pt x="466" y="1305"/>
                    </a:lnTo>
                    <a:lnTo>
                      <a:pt x="458" y="1300"/>
                    </a:lnTo>
                    <a:lnTo>
                      <a:pt x="448" y="1302"/>
                    </a:lnTo>
                    <a:lnTo>
                      <a:pt x="442" y="1297"/>
                    </a:lnTo>
                    <a:lnTo>
                      <a:pt x="440" y="1292"/>
                    </a:lnTo>
                    <a:lnTo>
                      <a:pt x="440" y="1286"/>
                    </a:lnTo>
                    <a:lnTo>
                      <a:pt x="437" y="1281"/>
                    </a:lnTo>
                    <a:lnTo>
                      <a:pt x="434" y="1271"/>
                    </a:lnTo>
                    <a:lnTo>
                      <a:pt x="418" y="1265"/>
                    </a:lnTo>
                    <a:lnTo>
                      <a:pt x="421" y="1257"/>
                    </a:lnTo>
                    <a:lnTo>
                      <a:pt x="413" y="1255"/>
                    </a:lnTo>
                    <a:lnTo>
                      <a:pt x="405" y="1242"/>
                    </a:lnTo>
                    <a:lnTo>
                      <a:pt x="413" y="1244"/>
                    </a:lnTo>
                    <a:lnTo>
                      <a:pt x="429" y="1244"/>
                    </a:lnTo>
                    <a:lnTo>
                      <a:pt x="429" y="1207"/>
                    </a:lnTo>
                    <a:lnTo>
                      <a:pt x="434" y="1207"/>
                    </a:lnTo>
                    <a:lnTo>
                      <a:pt x="440" y="1202"/>
                    </a:lnTo>
                    <a:lnTo>
                      <a:pt x="445" y="1199"/>
                    </a:lnTo>
                    <a:lnTo>
                      <a:pt x="440" y="1186"/>
                    </a:lnTo>
                    <a:lnTo>
                      <a:pt x="434" y="1173"/>
                    </a:lnTo>
                    <a:lnTo>
                      <a:pt x="434" y="1162"/>
                    </a:lnTo>
                    <a:lnTo>
                      <a:pt x="434" y="1152"/>
                    </a:lnTo>
                    <a:lnTo>
                      <a:pt x="437" y="1147"/>
                    </a:lnTo>
                    <a:lnTo>
                      <a:pt x="448" y="1141"/>
                    </a:lnTo>
                    <a:lnTo>
                      <a:pt x="442" y="1126"/>
                    </a:lnTo>
                    <a:lnTo>
                      <a:pt x="424" y="1128"/>
                    </a:lnTo>
                    <a:lnTo>
                      <a:pt x="421" y="1123"/>
                    </a:lnTo>
                    <a:lnTo>
                      <a:pt x="415" y="1123"/>
                    </a:lnTo>
                    <a:lnTo>
                      <a:pt x="410" y="1123"/>
                    </a:lnTo>
                    <a:lnTo>
                      <a:pt x="386" y="1131"/>
                    </a:lnTo>
                    <a:lnTo>
                      <a:pt x="375" y="1133"/>
                    </a:lnTo>
                    <a:lnTo>
                      <a:pt x="365" y="1139"/>
                    </a:lnTo>
                    <a:lnTo>
                      <a:pt x="362" y="1139"/>
                    </a:lnTo>
                    <a:lnTo>
                      <a:pt x="362" y="1133"/>
                    </a:lnTo>
                    <a:lnTo>
                      <a:pt x="367" y="1120"/>
                    </a:lnTo>
                    <a:lnTo>
                      <a:pt x="365" y="1115"/>
                    </a:lnTo>
                    <a:lnTo>
                      <a:pt x="357" y="1112"/>
                    </a:lnTo>
                    <a:lnTo>
                      <a:pt x="341" y="1110"/>
                    </a:lnTo>
                    <a:lnTo>
                      <a:pt x="332" y="1110"/>
                    </a:lnTo>
                    <a:lnTo>
                      <a:pt x="327" y="1104"/>
                    </a:lnTo>
                    <a:lnTo>
                      <a:pt x="322" y="1094"/>
                    </a:lnTo>
                    <a:lnTo>
                      <a:pt x="314" y="1075"/>
                    </a:lnTo>
                    <a:lnTo>
                      <a:pt x="314" y="1068"/>
                    </a:lnTo>
                    <a:lnTo>
                      <a:pt x="322" y="1068"/>
                    </a:lnTo>
                    <a:lnTo>
                      <a:pt x="324" y="1054"/>
                    </a:lnTo>
                    <a:lnTo>
                      <a:pt x="319" y="1057"/>
                    </a:lnTo>
                    <a:lnTo>
                      <a:pt x="314" y="1044"/>
                    </a:lnTo>
                    <a:lnTo>
                      <a:pt x="316" y="1041"/>
                    </a:lnTo>
                    <a:lnTo>
                      <a:pt x="316" y="1039"/>
                    </a:lnTo>
                    <a:lnTo>
                      <a:pt x="311" y="1036"/>
                    </a:lnTo>
                    <a:lnTo>
                      <a:pt x="314" y="1031"/>
                    </a:lnTo>
                    <a:lnTo>
                      <a:pt x="327" y="1010"/>
                    </a:lnTo>
                    <a:lnTo>
                      <a:pt x="327" y="1007"/>
                    </a:lnTo>
                    <a:lnTo>
                      <a:pt x="335" y="1004"/>
                    </a:lnTo>
                    <a:lnTo>
                      <a:pt x="341" y="1004"/>
                    </a:lnTo>
                    <a:lnTo>
                      <a:pt x="346" y="1004"/>
                    </a:lnTo>
                    <a:lnTo>
                      <a:pt x="351" y="1007"/>
                    </a:lnTo>
                    <a:lnTo>
                      <a:pt x="354" y="1007"/>
                    </a:lnTo>
                    <a:lnTo>
                      <a:pt x="357" y="1007"/>
                    </a:lnTo>
                    <a:lnTo>
                      <a:pt x="357" y="999"/>
                    </a:lnTo>
                    <a:lnTo>
                      <a:pt x="359" y="996"/>
                    </a:lnTo>
                    <a:lnTo>
                      <a:pt x="405" y="994"/>
                    </a:lnTo>
                    <a:lnTo>
                      <a:pt x="410" y="994"/>
                    </a:lnTo>
                    <a:lnTo>
                      <a:pt x="413" y="981"/>
                    </a:lnTo>
                    <a:lnTo>
                      <a:pt x="415" y="978"/>
                    </a:lnTo>
                    <a:lnTo>
                      <a:pt x="432" y="978"/>
                    </a:lnTo>
                    <a:lnTo>
                      <a:pt x="434" y="975"/>
                    </a:lnTo>
                    <a:lnTo>
                      <a:pt x="432" y="973"/>
                    </a:lnTo>
                    <a:lnTo>
                      <a:pt x="432" y="967"/>
                    </a:lnTo>
                    <a:lnTo>
                      <a:pt x="432" y="965"/>
                    </a:lnTo>
                    <a:lnTo>
                      <a:pt x="432" y="959"/>
                    </a:lnTo>
                    <a:lnTo>
                      <a:pt x="429" y="957"/>
                    </a:lnTo>
                    <a:lnTo>
                      <a:pt x="421" y="954"/>
                    </a:lnTo>
                    <a:lnTo>
                      <a:pt x="418" y="952"/>
                    </a:lnTo>
                    <a:lnTo>
                      <a:pt x="421" y="949"/>
                    </a:lnTo>
                    <a:lnTo>
                      <a:pt x="421" y="946"/>
                    </a:lnTo>
                    <a:lnTo>
                      <a:pt x="421" y="944"/>
                    </a:lnTo>
                    <a:lnTo>
                      <a:pt x="418" y="941"/>
                    </a:lnTo>
                    <a:lnTo>
                      <a:pt x="407" y="952"/>
                    </a:lnTo>
                    <a:lnTo>
                      <a:pt x="402" y="952"/>
                    </a:lnTo>
                    <a:lnTo>
                      <a:pt x="399" y="949"/>
                    </a:lnTo>
                    <a:lnTo>
                      <a:pt x="397" y="946"/>
                    </a:lnTo>
                    <a:lnTo>
                      <a:pt x="397" y="944"/>
                    </a:lnTo>
                    <a:lnTo>
                      <a:pt x="399" y="941"/>
                    </a:lnTo>
                    <a:lnTo>
                      <a:pt x="405" y="938"/>
                    </a:lnTo>
                    <a:lnTo>
                      <a:pt x="407" y="936"/>
                    </a:lnTo>
                    <a:lnTo>
                      <a:pt x="407" y="933"/>
                    </a:lnTo>
                    <a:lnTo>
                      <a:pt x="405" y="925"/>
                    </a:lnTo>
                    <a:lnTo>
                      <a:pt x="402" y="917"/>
                    </a:lnTo>
                    <a:lnTo>
                      <a:pt x="405" y="915"/>
                    </a:lnTo>
                    <a:lnTo>
                      <a:pt x="407" y="915"/>
                    </a:lnTo>
                    <a:lnTo>
                      <a:pt x="410" y="917"/>
                    </a:lnTo>
                    <a:lnTo>
                      <a:pt x="415" y="925"/>
                    </a:lnTo>
                    <a:lnTo>
                      <a:pt x="424" y="923"/>
                    </a:lnTo>
                    <a:lnTo>
                      <a:pt x="429" y="862"/>
                    </a:lnTo>
                    <a:lnTo>
                      <a:pt x="432" y="836"/>
                    </a:lnTo>
                    <a:lnTo>
                      <a:pt x="442" y="836"/>
                    </a:lnTo>
                    <a:lnTo>
                      <a:pt x="445" y="828"/>
                    </a:lnTo>
                    <a:lnTo>
                      <a:pt x="469" y="830"/>
                    </a:lnTo>
                    <a:lnTo>
                      <a:pt x="488" y="830"/>
                    </a:lnTo>
                    <a:lnTo>
                      <a:pt x="493" y="828"/>
                    </a:lnTo>
                    <a:lnTo>
                      <a:pt x="507" y="820"/>
                    </a:lnTo>
                    <a:lnTo>
                      <a:pt x="517" y="820"/>
                    </a:lnTo>
                    <a:lnTo>
                      <a:pt x="531" y="817"/>
                    </a:lnTo>
                    <a:lnTo>
                      <a:pt x="544" y="804"/>
                    </a:lnTo>
                    <a:lnTo>
                      <a:pt x="552" y="801"/>
                    </a:lnTo>
                    <a:lnTo>
                      <a:pt x="560" y="801"/>
                    </a:lnTo>
                    <a:lnTo>
                      <a:pt x="563" y="809"/>
                    </a:lnTo>
                    <a:lnTo>
                      <a:pt x="568" y="814"/>
                    </a:lnTo>
                    <a:lnTo>
                      <a:pt x="568" y="804"/>
                    </a:lnTo>
                    <a:lnTo>
                      <a:pt x="571" y="772"/>
                    </a:lnTo>
                    <a:lnTo>
                      <a:pt x="573" y="775"/>
                    </a:lnTo>
                    <a:lnTo>
                      <a:pt x="592" y="775"/>
                    </a:lnTo>
                    <a:lnTo>
                      <a:pt x="598" y="775"/>
                    </a:lnTo>
                    <a:lnTo>
                      <a:pt x="600" y="775"/>
                    </a:lnTo>
                    <a:lnTo>
                      <a:pt x="611" y="775"/>
                    </a:lnTo>
                    <a:lnTo>
                      <a:pt x="616" y="775"/>
                    </a:lnTo>
                    <a:lnTo>
                      <a:pt x="624" y="780"/>
                    </a:lnTo>
                    <a:lnTo>
                      <a:pt x="627" y="783"/>
                    </a:lnTo>
                    <a:lnTo>
                      <a:pt x="632" y="778"/>
                    </a:lnTo>
                    <a:lnTo>
                      <a:pt x="638" y="778"/>
                    </a:lnTo>
                    <a:lnTo>
                      <a:pt x="646" y="780"/>
                    </a:lnTo>
                    <a:lnTo>
                      <a:pt x="643" y="796"/>
                    </a:lnTo>
                    <a:lnTo>
                      <a:pt x="657" y="796"/>
                    </a:lnTo>
                    <a:lnTo>
                      <a:pt x="659" y="780"/>
                    </a:lnTo>
                    <a:lnTo>
                      <a:pt x="681" y="785"/>
                    </a:lnTo>
                    <a:lnTo>
                      <a:pt x="683" y="783"/>
                    </a:lnTo>
                    <a:lnTo>
                      <a:pt x="689" y="775"/>
                    </a:lnTo>
                    <a:lnTo>
                      <a:pt x="694" y="772"/>
                    </a:lnTo>
                    <a:lnTo>
                      <a:pt x="697" y="772"/>
                    </a:lnTo>
                    <a:lnTo>
                      <a:pt x="702" y="775"/>
                    </a:lnTo>
                    <a:lnTo>
                      <a:pt x="707" y="775"/>
                    </a:lnTo>
                    <a:lnTo>
                      <a:pt x="707" y="770"/>
                    </a:lnTo>
                    <a:lnTo>
                      <a:pt x="705" y="764"/>
                    </a:lnTo>
                    <a:lnTo>
                      <a:pt x="707" y="762"/>
                    </a:lnTo>
                    <a:lnTo>
                      <a:pt x="705" y="756"/>
                    </a:lnTo>
                    <a:lnTo>
                      <a:pt x="705" y="751"/>
                    </a:lnTo>
                    <a:lnTo>
                      <a:pt x="710" y="751"/>
                    </a:lnTo>
                    <a:lnTo>
                      <a:pt x="723" y="751"/>
                    </a:lnTo>
                    <a:lnTo>
                      <a:pt x="726" y="759"/>
                    </a:lnTo>
                    <a:lnTo>
                      <a:pt x="734" y="756"/>
                    </a:lnTo>
                    <a:lnTo>
                      <a:pt x="734" y="754"/>
                    </a:lnTo>
                    <a:lnTo>
                      <a:pt x="740" y="754"/>
                    </a:lnTo>
                    <a:lnTo>
                      <a:pt x="745" y="741"/>
                    </a:lnTo>
                    <a:lnTo>
                      <a:pt x="748" y="741"/>
                    </a:lnTo>
                    <a:lnTo>
                      <a:pt x="748" y="733"/>
                    </a:lnTo>
                    <a:lnTo>
                      <a:pt x="734" y="733"/>
                    </a:lnTo>
                    <a:lnTo>
                      <a:pt x="734" y="725"/>
                    </a:lnTo>
                    <a:lnTo>
                      <a:pt x="737" y="717"/>
                    </a:lnTo>
                    <a:lnTo>
                      <a:pt x="737" y="712"/>
                    </a:lnTo>
                    <a:lnTo>
                      <a:pt x="737" y="709"/>
                    </a:lnTo>
                    <a:lnTo>
                      <a:pt x="742" y="709"/>
                    </a:lnTo>
                    <a:lnTo>
                      <a:pt x="748" y="704"/>
                    </a:lnTo>
                    <a:lnTo>
                      <a:pt x="756" y="685"/>
                    </a:lnTo>
                    <a:lnTo>
                      <a:pt x="758" y="677"/>
                    </a:lnTo>
                    <a:lnTo>
                      <a:pt x="756" y="669"/>
                    </a:lnTo>
                    <a:lnTo>
                      <a:pt x="753" y="667"/>
                    </a:lnTo>
                    <a:lnTo>
                      <a:pt x="745" y="675"/>
                    </a:lnTo>
                    <a:lnTo>
                      <a:pt x="740" y="667"/>
                    </a:lnTo>
                    <a:lnTo>
                      <a:pt x="742" y="664"/>
                    </a:lnTo>
                    <a:lnTo>
                      <a:pt x="740" y="656"/>
                    </a:lnTo>
                    <a:lnTo>
                      <a:pt x="740" y="651"/>
                    </a:lnTo>
                    <a:lnTo>
                      <a:pt x="748" y="646"/>
                    </a:lnTo>
                    <a:lnTo>
                      <a:pt x="750" y="643"/>
                    </a:lnTo>
                    <a:lnTo>
                      <a:pt x="748" y="640"/>
                    </a:lnTo>
                    <a:lnTo>
                      <a:pt x="745" y="640"/>
                    </a:lnTo>
                    <a:lnTo>
                      <a:pt x="740" y="640"/>
                    </a:lnTo>
                    <a:lnTo>
                      <a:pt x="731" y="619"/>
                    </a:lnTo>
                    <a:lnTo>
                      <a:pt x="740" y="617"/>
                    </a:lnTo>
                    <a:lnTo>
                      <a:pt x="742" y="614"/>
                    </a:lnTo>
                    <a:lnTo>
                      <a:pt x="745" y="606"/>
                    </a:lnTo>
                    <a:lnTo>
                      <a:pt x="764" y="614"/>
                    </a:lnTo>
                    <a:lnTo>
                      <a:pt x="766" y="609"/>
                    </a:lnTo>
                    <a:lnTo>
                      <a:pt x="764" y="606"/>
                    </a:lnTo>
                    <a:lnTo>
                      <a:pt x="769" y="580"/>
                    </a:lnTo>
                    <a:lnTo>
                      <a:pt x="764" y="577"/>
                    </a:lnTo>
                    <a:lnTo>
                      <a:pt x="761" y="580"/>
                    </a:lnTo>
                    <a:lnTo>
                      <a:pt x="750" y="569"/>
                    </a:lnTo>
                    <a:lnTo>
                      <a:pt x="748" y="564"/>
                    </a:lnTo>
                    <a:lnTo>
                      <a:pt x="748" y="559"/>
                    </a:lnTo>
                    <a:lnTo>
                      <a:pt x="750" y="551"/>
                    </a:lnTo>
                    <a:lnTo>
                      <a:pt x="750" y="546"/>
                    </a:lnTo>
                    <a:lnTo>
                      <a:pt x="748" y="543"/>
                    </a:lnTo>
                    <a:lnTo>
                      <a:pt x="745" y="532"/>
                    </a:lnTo>
                    <a:lnTo>
                      <a:pt x="740" y="532"/>
                    </a:lnTo>
                    <a:lnTo>
                      <a:pt x="731" y="532"/>
                    </a:lnTo>
                    <a:lnTo>
                      <a:pt x="729" y="540"/>
                    </a:lnTo>
                    <a:lnTo>
                      <a:pt x="723" y="540"/>
                    </a:lnTo>
                    <a:lnTo>
                      <a:pt x="715" y="540"/>
                    </a:lnTo>
                    <a:lnTo>
                      <a:pt x="718" y="527"/>
                    </a:lnTo>
                    <a:lnTo>
                      <a:pt x="715" y="527"/>
                    </a:lnTo>
                    <a:lnTo>
                      <a:pt x="715" y="525"/>
                    </a:lnTo>
                    <a:lnTo>
                      <a:pt x="713" y="511"/>
                    </a:lnTo>
                    <a:lnTo>
                      <a:pt x="707" y="503"/>
                    </a:lnTo>
                    <a:lnTo>
                      <a:pt x="705" y="498"/>
                    </a:lnTo>
                    <a:lnTo>
                      <a:pt x="713" y="490"/>
                    </a:lnTo>
                    <a:lnTo>
                      <a:pt x="721" y="482"/>
                    </a:lnTo>
                    <a:lnTo>
                      <a:pt x="731" y="474"/>
                    </a:lnTo>
                    <a:lnTo>
                      <a:pt x="734" y="469"/>
                    </a:lnTo>
                    <a:lnTo>
                      <a:pt x="740" y="469"/>
                    </a:lnTo>
                    <a:lnTo>
                      <a:pt x="731" y="461"/>
                    </a:lnTo>
                    <a:lnTo>
                      <a:pt x="729" y="456"/>
                    </a:lnTo>
                    <a:lnTo>
                      <a:pt x="723" y="453"/>
                    </a:lnTo>
                    <a:lnTo>
                      <a:pt x="715" y="459"/>
                    </a:lnTo>
                    <a:lnTo>
                      <a:pt x="715" y="464"/>
                    </a:lnTo>
                    <a:lnTo>
                      <a:pt x="713" y="472"/>
                    </a:lnTo>
                    <a:lnTo>
                      <a:pt x="707" y="467"/>
                    </a:lnTo>
                    <a:lnTo>
                      <a:pt x="702" y="461"/>
                    </a:lnTo>
                    <a:lnTo>
                      <a:pt x="702" y="456"/>
                    </a:lnTo>
                    <a:lnTo>
                      <a:pt x="707" y="448"/>
                    </a:lnTo>
                    <a:lnTo>
                      <a:pt x="713" y="445"/>
                    </a:lnTo>
                    <a:lnTo>
                      <a:pt x="715" y="448"/>
                    </a:lnTo>
                    <a:lnTo>
                      <a:pt x="721" y="445"/>
                    </a:lnTo>
                    <a:lnTo>
                      <a:pt x="723" y="438"/>
                    </a:lnTo>
                    <a:lnTo>
                      <a:pt x="726" y="435"/>
                    </a:lnTo>
                    <a:lnTo>
                      <a:pt x="729" y="445"/>
                    </a:lnTo>
                    <a:lnTo>
                      <a:pt x="731" y="445"/>
                    </a:lnTo>
                    <a:lnTo>
                      <a:pt x="734" y="445"/>
                    </a:lnTo>
                    <a:lnTo>
                      <a:pt x="734" y="438"/>
                    </a:lnTo>
                    <a:lnTo>
                      <a:pt x="737" y="435"/>
                    </a:lnTo>
                    <a:lnTo>
                      <a:pt x="750" y="427"/>
                    </a:lnTo>
                    <a:lnTo>
                      <a:pt x="756" y="422"/>
                    </a:lnTo>
                    <a:lnTo>
                      <a:pt x="756" y="419"/>
                    </a:lnTo>
                    <a:lnTo>
                      <a:pt x="750" y="416"/>
                    </a:lnTo>
                    <a:lnTo>
                      <a:pt x="750" y="411"/>
                    </a:lnTo>
                    <a:lnTo>
                      <a:pt x="745" y="409"/>
                    </a:lnTo>
                    <a:lnTo>
                      <a:pt x="734" y="409"/>
                    </a:lnTo>
                    <a:lnTo>
                      <a:pt x="734" y="406"/>
                    </a:lnTo>
                    <a:lnTo>
                      <a:pt x="737" y="398"/>
                    </a:lnTo>
                    <a:lnTo>
                      <a:pt x="734" y="393"/>
                    </a:lnTo>
                    <a:lnTo>
                      <a:pt x="723" y="382"/>
                    </a:lnTo>
                    <a:lnTo>
                      <a:pt x="723" y="377"/>
                    </a:lnTo>
                    <a:lnTo>
                      <a:pt x="729" y="377"/>
                    </a:lnTo>
                    <a:lnTo>
                      <a:pt x="734" y="380"/>
                    </a:lnTo>
                    <a:lnTo>
                      <a:pt x="742" y="374"/>
                    </a:lnTo>
                    <a:lnTo>
                      <a:pt x="748" y="374"/>
                    </a:lnTo>
                    <a:lnTo>
                      <a:pt x="756" y="385"/>
                    </a:lnTo>
                    <a:lnTo>
                      <a:pt x="761" y="387"/>
                    </a:lnTo>
                    <a:lnTo>
                      <a:pt x="766" y="387"/>
                    </a:lnTo>
                    <a:lnTo>
                      <a:pt x="769" y="385"/>
                    </a:lnTo>
                    <a:lnTo>
                      <a:pt x="782" y="377"/>
                    </a:lnTo>
                    <a:lnTo>
                      <a:pt x="793" y="387"/>
                    </a:lnTo>
                    <a:lnTo>
                      <a:pt x="801" y="393"/>
                    </a:lnTo>
                    <a:lnTo>
                      <a:pt x="812" y="393"/>
                    </a:lnTo>
                    <a:lnTo>
                      <a:pt x="823" y="401"/>
                    </a:lnTo>
                    <a:lnTo>
                      <a:pt x="852" y="385"/>
                    </a:lnTo>
                    <a:lnTo>
                      <a:pt x="863" y="382"/>
                    </a:lnTo>
                    <a:lnTo>
                      <a:pt x="871" y="380"/>
                    </a:lnTo>
                    <a:lnTo>
                      <a:pt x="873" y="374"/>
                    </a:lnTo>
                    <a:lnTo>
                      <a:pt x="879" y="369"/>
                    </a:lnTo>
                    <a:lnTo>
                      <a:pt x="892" y="364"/>
                    </a:lnTo>
                    <a:lnTo>
                      <a:pt x="908" y="348"/>
                    </a:lnTo>
                    <a:lnTo>
                      <a:pt x="914" y="348"/>
                    </a:lnTo>
                    <a:lnTo>
                      <a:pt x="916" y="348"/>
                    </a:lnTo>
                    <a:lnTo>
                      <a:pt x="927" y="345"/>
                    </a:lnTo>
                    <a:lnTo>
                      <a:pt x="930" y="351"/>
                    </a:lnTo>
                    <a:lnTo>
                      <a:pt x="940" y="356"/>
                    </a:lnTo>
                    <a:lnTo>
                      <a:pt x="943" y="345"/>
                    </a:lnTo>
                    <a:lnTo>
                      <a:pt x="948" y="343"/>
                    </a:lnTo>
                    <a:lnTo>
                      <a:pt x="951" y="343"/>
                    </a:lnTo>
                    <a:lnTo>
                      <a:pt x="954" y="348"/>
                    </a:lnTo>
                    <a:lnTo>
                      <a:pt x="956" y="372"/>
                    </a:lnTo>
                    <a:lnTo>
                      <a:pt x="975" y="372"/>
                    </a:lnTo>
                    <a:lnTo>
                      <a:pt x="997" y="374"/>
                    </a:lnTo>
                    <a:lnTo>
                      <a:pt x="997" y="348"/>
                    </a:lnTo>
                    <a:lnTo>
                      <a:pt x="999" y="335"/>
                    </a:lnTo>
                    <a:lnTo>
                      <a:pt x="999" y="329"/>
                    </a:lnTo>
                    <a:lnTo>
                      <a:pt x="1010" y="332"/>
                    </a:lnTo>
                    <a:lnTo>
                      <a:pt x="1015" y="329"/>
                    </a:lnTo>
                    <a:lnTo>
                      <a:pt x="1013" y="322"/>
                    </a:lnTo>
                    <a:lnTo>
                      <a:pt x="1013" y="311"/>
                    </a:lnTo>
                    <a:lnTo>
                      <a:pt x="1007" y="300"/>
                    </a:lnTo>
                    <a:lnTo>
                      <a:pt x="1007" y="295"/>
                    </a:lnTo>
                    <a:lnTo>
                      <a:pt x="1023" y="279"/>
                    </a:lnTo>
                    <a:lnTo>
                      <a:pt x="1018" y="266"/>
                    </a:lnTo>
                    <a:lnTo>
                      <a:pt x="1013" y="258"/>
                    </a:lnTo>
                    <a:lnTo>
                      <a:pt x="1015" y="250"/>
                    </a:lnTo>
                    <a:lnTo>
                      <a:pt x="1029" y="232"/>
                    </a:lnTo>
                    <a:lnTo>
                      <a:pt x="1037" y="216"/>
                    </a:lnTo>
                    <a:lnTo>
                      <a:pt x="1037" y="211"/>
                    </a:lnTo>
                    <a:lnTo>
                      <a:pt x="1031" y="203"/>
                    </a:lnTo>
                    <a:lnTo>
                      <a:pt x="1031" y="198"/>
                    </a:lnTo>
                    <a:lnTo>
                      <a:pt x="1037" y="187"/>
                    </a:lnTo>
                    <a:lnTo>
                      <a:pt x="1018" y="182"/>
                    </a:lnTo>
                    <a:lnTo>
                      <a:pt x="1031" y="161"/>
                    </a:lnTo>
                    <a:lnTo>
                      <a:pt x="1034" y="161"/>
                    </a:lnTo>
                    <a:lnTo>
                      <a:pt x="1037" y="158"/>
                    </a:lnTo>
                    <a:lnTo>
                      <a:pt x="1039" y="153"/>
                    </a:lnTo>
                    <a:lnTo>
                      <a:pt x="1042" y="145"/>
                    </a:lnTo>
                    <a:lnTo>
                      <a:pt x="1039" y="140"/>
                    </a:lnTo>
                    <a:lnTo>
                      <a:pt x="1039" y="137"/>
                    </a:lnTo>
                    <a:lnTo>
                      <a:pt x="1056" y="132"/>
                    </a:lnTo>
                    <a:lnTo>
                      <a:pt x="1066" y="126"/>
                    </a:lnTo>
                    <a:lnTo>
                      <a:pt x="1072" y="129"/>
                    </a:lnTo>
                    <a:lnTo>
                      <a:pt x="1082" y="119"/>
                    </a:lnTo>
                    <a:lnTo>
                      <a:pt x="1088" y="119"/>
                    </a:lnTo>
                    <a:lnTo>
                      <a:pt x="1088" y="116"/>
                    </a:lnTo>
                    <a:lnTo>
                      <a:pt x="1085" y="111"/>
                    </a:lnTo>
                    <a:lnTo>
                      <a:pt x="1080" y="108"/>
                    </a:lnTo>
                    <a:lnTo>
                      <a:pt x="1080" y="97"/>
                    </a:lnTo>
                    <a:lnTo>
                      <a:pt x="1080" y="95"/>
                    </a:lnTo>
                    <a:lnTo>
                      <a:pt x="1077" y="92"/>
                    </a:lnTo>
                    <a:lnTo>
                      <a:pt x="1074" y="92"/>
                    </a:lnTo>
                    <a:lnTo>
                      <a:pt x="1069" y="90"/>
                    </a:lnTo>
                    <a:lnTo>
                      <a:pt x="1066" y="87"/>
                    </a:lnTo>
                    <a:lnTo>
                      <a:pt x="1069" y="79"/>
                    </a:lnTo>
                    <a:lnTo>
                      <a:pt x="1061" y="74"/>
                    </a:lnTo>
                    <a:lnTo>
                      <a:pt x="1050" y="68"/>
                    </a:lnTo>
                    <a:lnTo>
                      <a:pt x="1045" y="68"/>
                    </a:lnTo>
                    <a:lnTo>
                      <a:pt x="1042" y="68"/>
                    </a:lnTo>
                    <a:lnTo>
                      <a:pt x="1037" y="68"/>
                    </a:lnTo>
                    <a:lnTo>
                      <a:pt x="1018" y="63"/>
                    </a:lnTo>
                    <a:lnTo>
                      <a:pt x="1002" y="63"/>
                    </a:lnTo>
                    <a:lnTo>
                      <a:pt x="997" y="63"/>
                    </a:lnTo>
                    <a:lnTo>
                      <a:pt x="986" y="63"/>
                    </a:lnTo>
                    <a:lnTo>
                      <a:pt x="981" y="63"/>
                    </a:lnTo>
                    <a:lnTo>
                      <a:pt x="975" y="63"/>
                    </a:lnTo>
                    <a:lnTo>
                      <a:pt x="964" y="66"/>
                    </a:lnTo>
                    <a:lnTo>
                      <a:pt x="956" y="66"/>
                    </a:lnTo>
                    <a:lnTo>
                      <a:pt x="959" y="42"/>
                    </a:lnTo>
                    <a:lnTo>
                      <a:pt x="956" y="37"/>
                    </a:lnTo>
                    <a:lnTo>
                      <a:pt x="954" y="37"/>
                    </a:lnTo>
                    <a:lnTo>
                      <a:pt x="935" y="34"/>
                    </a:lnTo>
                    <a:lnTo>
                      <a:pt x="930" y="37"/>
                    </a:lnTo>
                    <a:lnTo>
                      <a:pt x="908" y="34"/>
                    </a:lnTo>
                    <a:lnTo>
                      <a:pt x="820" y="32"/>
                    </a:lnTo>
                    <a:lnTo>
                      <a:pt x="764" y="34"/>
                    </a:lnTo>
                    <a:lnTo>
                      <a:pt x="659" y="34"/>
                    </a:lnTo>
                    <a:lnTo>
                      <a:pt x="651" y="26"/>
                    </a:lnTo>
                    <a:lnTo>
                      <a:pt x="646" y="26"/>
                    </a:lnTo>
                    <a:lnTo>
                      <a:pt x="643" y="24"/>
                    </a:lnTo>
                    <a:lnTo>
                      <a:pt x="638" y="24"/>
                    </a:lnTo>
                    <a:lnTo>
                      <a:pt x="638" y="26"/>
                    </a:lnTo>
                    <a:lnTo>
                      <a:pt x="632" y="26"/>
                    </a:lnTo>
                    <a:lnTo>
                      <a:pt x="627" y="26"/>
                    </a:lnTo>
                    <a:lnTo>
                      <a:pt x="624" y="34"/>
                    </a:lnTo>
                    <a:lnTo>
                      <a:pt x="622" y="45"/>
                    </a:lnTo>
                    <a:lnTo>
                      <a:pt x="616" y="50"/>
                    </a:lnTo>
                    <a:lnTo>
                      <a:pt x="606" y="53"/>
                    </a:lnTo>
                    <a:lnTo>
                      <a:pt x="600" y="53"/>
                    </a:lnTo>
                    <a:lnTo>
                      <a:pt x="595" y="50"/>
                    </a:lnTo>
                    <a:lnTo>
                      <a:pt x="584" y="32"/>
                    </a:lnTo>
                    <a:lnTo>
                      <a:pt x="579" y="24"/>
                    </a:lnTo>
                    <a:lnTo>
                      <a:pt x="568" y="18"/>
                    </a:lnTo>
                    <a:lnTo>
                      <a:pt x="571" y="13"/>
                    </a:lnTo>
                    <a:lnTo>
                      <a:pt x="507" y="16"/>
                    </a:lnTo>
                    <a:lnTo>
                      <a:pt x="482" y="18"/>
                    </a:lnTo>
                    <a:lnTo>
                      <a:pt x="464" y="16"/>
                    </a:lnTo>
                    <a:lnTo>
                      <a:pt x="464" y="21"/>
                    </a:lnTo>
                    <a:lnTo>
                      <a:pt x="415" y="21"/>
                    </a:lnTo>
                    <a:lnTo>
                      <a:pt x="410" y="32"/>
                    </a:lnTo>
                    <a:lnTo>
                      <a:pt x="383" y="24"/>
                    </a:lnTo>
                    <a:lnTo>
                      <a:pt x="375" y="26"/>
                    </a:lnTo>
                    <a:lnTo>
                      <a:pt x="370" y="42"/>
                    </a:lnTo>
                    <a:lnTo>
                      <a:pt x="365" y="42"/>
                    </a:lnTo>
                    <a:lnTo>
                      <a:pt x="357" y="42"/>
                    </a:lnTo>
                    <a:lnTo>
                      <a:pt x="349" y="42"/>
                    </a:lnTo>
                    <a:lnTo>
                      <a:pt x="346" y="50"/>
                    </a:lnTo>
                    <a:lnTo>
                      <a:pt x="346" y="66"/>
                    </a:lnTo>
                    <a:lnTo>
                      <a:pt x="341" y="66"/>
                    </a:lnTo>
                    <a:lnTo>
                      <a:pt x="341" y="68"/>
                    </a:lnTo>
                    <a:lnTo>
                      <a:pt x="346" y="71"/>
                    </a:lnTo>
                    <a:lnTo>
                      <a:pt x="346" y="76"/>
                    </a:lnTo>
                    <a:lnTo>
                      <a:pt x="341" y="82"/>
                    </a:lnTo>
                    <a:lnTo>
                      <a:pt x="343" y="84"/>
                    </a:lnTo>
                    <a:lnTo>
                      <a:pt x="343" y="90"/>
                    </a:lnTo>
                    <a:lnTo>
                      <a:pt x="341" y="95"/>
                    </a:lnTo>
                    <a:lnTo>
                      <a:pt x="338" y="97"/>
                    </a:lnTo>
                    <a:lnTo>
                      <a:pt x="335" y="103"/>
                    </a:lnTo>
                    <a:lnTo>
                      <a:pt x="330" y="105"/>
                    </a:lnTo>
                    <a:lnTo>
                      <a:pt x="327" y="108"/>
                    </a:lnTo>
                    <a:lnTo>
                      <a:pt x="324" y="113"/>
                    </a:lnTo>
                    <a:lnTo>
                      <a:pt x="319" y="116"/>
                    </a:lnTo>
                    <a:lnTo>
                      <a:pt x="308" y="116"/>
                    </a:lnTo>
                    <a:lnTo>
                      <a:pt x="306" y="113"/>
                    </a:lnTo>
                    <a:lnTo>
                      <a:pt x="298" y="113"/>
                    </a:lnTo>
                    <a:lnTo>
                      <a:pt x="303" y="108"/>
                    </a:lnTo>
                    <a:lnTo>
                      <a:pt x="292" y="103"/>
                    </a:lnTo>
                    <a:lnTo>
                      <a:pt x="290" y="100"/>
                    </a:lnTo>
                    <a:lnTo>
                      <a:pt x="279" y="92"/>
                    </a:lnTo>
                    <a:lnTo>
                      <a:pt x="276" y="97"/>
                    </a:lnTo>
                    <a:lnTo>
                      <a:pt x="274" y="95"/>
                    </a:lnTo>
                    <a:lnTo>
                      <a:pt x="274" y="90"/>
                    </a:lnTo>
                    <a:lnTo>
                      <a:pt x="268" y="87"/>
                    </a:lnTo>
                    <a:lnTo>
                      <a:pt x="268" y="84"/>
                    </a:lnTo>
                    <a:lnTo>
                      <a:pt x="266" y="76"/>
                    </a:lnTo>
                    <a:lnTo>
                      <a:pt x="260" y="74"/>
                    </a:lnTo>
                    <a:lnTo>
                      <a:pt x="263" y="39"/>
                    </a:lnTo>
                    <a:lnTo>
                      <a:pt x="249" y="39"/>
                    </a:lnTo>
                    <a:lnTo>
                      <a:pt x="183" y="39"/>
                    </a:lnTo>
                    <a:lnTo>
                      <a:pt x="183" y="24"/>
                    </a:lnTo>
                    <a:lnTo>
                      <a:pt x="156" y="24"/>
                    </a:lnTo>
                    <a:lnTo>
                      <a:pt x="156" y="3"/>
                    </a:lnTo>
                    <a:lnTo>
                      <a:pt x="102" y="0"/>
                    </a:lnTo>
                    <a:lnTo>
                      <a:pt x="73" y="0"/>
                    </a:lnTo>
                    <a:lnTo>
                      <a:pt x="73" y="10"/>
                    </a:lnTo>
                    <a:lnTo>
                      <a:pt x="67" y="8"/>
                    </a:lnTo>
                    <a:lnTo>
                      <a:pt x="57" y="5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30" y="5"/>
                    </a:lnTo>
                    <a:lnTo>
                      <a:pt x="22" y="13"/>
                    </a:lnTo>
                    <a:lnTo>
                      <a:pt x="19" y="16"/>
                    </a:lnTo>
                    <a:lnTo>
                      <a:pt x="22" y="32"/>
                    </a:lnTo>
                    <a:lnTo>
                      <a:pt x="16" y="42"/>
                    </a:lnTo>
                    <a:lnTo>
                      <a:pt x="11" y="50"/>
                    </a:lnTo>
                    <a:lnTo>
                      <a:pt x="6" y="58"/>
                    </a:lnTo>
                    <a:lnTo>
                      <a:pt x="6" y="63"/>
                    </a:lnTo>
                    <a:lnTo>
                      <a:pt x="6" y="71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3" y="100"/>
                    </a:lnTo>
                    <a:lnTo>
                      <a:pt x="8" y="113"/>
                    </a:lnTo>
                    <a:lnTo>
                      <a:pt x="14" y="124"/>
                    </a:lnTo>
                    <a:lnTo>
                      <a:pt x="22" y="129"/>
                    </a:lnTo>
                    <a:lnTo>
                      <a:pt x="27" y="134"/>
                    </a:lnTo>
                    <a:lnTo>
                      <a:pt x="25" y="148"/>
                    </a:lnTo>
                    <a:lnTo>
                      <a:pt x="22" y="155"/>
                    </a:lnTo>
                    <a:lnTo>
                      <a:pt x="22" y="166"/>
                    </a:lnTo>
                    <a:lnTo>
                      <a:pt x="22" y="171"/>
                    </a:lnTo>
                    <a:lnTo>
                      <a:pt x="16" y="177"/>
                    </a:lnTo>
                    <a:lnTo>
                      <a:pt x="11" y="184"/>
                    </a:lnTo>
                    <a:lnTo>
                      <a:pt x="11" y="198"/>
                    </a:lnTo>
                    <a:lnTo>
                      <a:pt x="6" y="206"/>
                    </a:lnTo>
                    <a:lnTo>
                      <a:pt x="0" y="211"/>
                    </a:lnTo>
                  </a:path>
                </a:pathLst>
              </a:custGeom>
              <a:noFill/>
              <a:ln w="6350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68"/>
              <p:cNvSpPr>
                <a:spLocks/>
              </p:cNvSpPr>
              <p:nvPr/>
            </p:nvSpPr>
            <p:spPr bwMode="auto">
              <a:xfrm>
                <a:off x="-3403755" y="5040689"/>
                <a:ext cx="3211096" cy="1786462"/>
              </a:xfrm>
              <a:custGeom>
                <a:avLst/>
                <a:gdLst>
                  <a:gd name="T0" fmla="*/ 14 w 1248"/>
                  <a:gd name="T1" fmla="*/ 385 h 712"/>
                  <a:gd name="T2" fmla="*/ 56 w 1248"/>
                  <a:gd name="T3" fmla="*/ 374 h 712"/>
                  <a:gd name="T4" fmla="*/ 102 w 1248"/>
                  <a:gd name="T5" fmla="*/ 406 h 712"/>
                  <a:gd name="T6" fmla="*/ 145 w 1248"/>
                  <a:gd name="T7" fmla="*/ 430 h 712"/>
                  <a:gd name="T8" fmla="*/ 172 w 1248"/>
                  <a:gd name="T9" fmla="*/ 456 h 712"/>
                  <a:gd name="T10" fmla="*/ 233 w 1248"/>
                  <a:gd name="T11" fmla="*/ 477 h 712"/>
                  <a:gd name="T12" fmla="*/ 276 w 1248"/>
                  <a:gd name="T13" fmla="*/ 488 h 712"/>
                  <a:gd name="T14" fmla="*/ 276 w 1248"/>
                  <a:gd name="T15" fmla="*/ 527 h 712"/>
                  <a:gd name="T16" fmla="*/ 332 w 1248"/>
                  <a:gd name="T17" fmla="*/ 522 h 712"/>
                  <a:gd name="T18" fmla="*/ 330 w 1248"/>
                  <a:gd name="T19" fmla="*/ 554 h 712"/>
                  <a:gd name="T20" fmla="*/ 330 w 1248"/>
                  <a:gd name="T21" fmla="*/ 585 h 712"/>
                  <a:gd name="T22" fmla="*/ 362 w 1248"/>
                  <a:gd name="T23" fmla="*/ 593 h 712"/>
                  <a:gd name="T24" fmla="*/ 378 w 1248"/>
                  <a:gd name="T25" fmla="*/ 619 h 712"/>
                  <a:gd name="T26" fmla="*/ 407 w 1248"/>
                  <a:gd name="T27" fmla="*/ 617 h 712"/>
                  <a:gd name="T28" fmla="*/ 447 w 1248"/>
                  <a:gd name="T29" fmla="*/ 627 h 712"/>
                  <a:gd name="T30" fmla="*/ 461 w 1248"/>
                  <a:gd name="T31" fmla="*/ 654 h 712"/>
                  <a:gd name="T32" fmla="*/ 485 w 1248"/>
                  <a:gd name="T33" fmla="*/ 670 h 712"/>
                  <a:gd name="T34" fmla="*/ 520 w 1248"/>
                  <a:gd name="T35" fmla="*/ 667 h 712"/>
                  <a:gd name="T36" fmla="*/ 544 w 1248"/>
                  <a:gd name="T37" fmla="*/ 643 h 712"/>
                  <a:gd name="T38" fmla="*/ 552 w 1248"/>
                  <a:gd name="T39" fmla="*/ 685 h 712"/>
                  <a:gd name="T40" fmla="*/ 538 w 1248"/>
                  <a:gd name="T41" fmla="*/ 688 h 712"/>
                  <a:gd name="T42" fmla="*/ 552 w 1248"/>
                  <a:gd name="T43" fmla="*/ 696 h 712"/>
                  <a:gd name="T44" fmla="*/ 584 w 1248"/>
                  <a:gd name="T45" fmla="*/ 685 h 712"/>
                  <a:gd name="T46" fmla="*/ 616 w 1248"/>
                  <a:gd name="T47" fmla="*/ 683 h 712"/>
                  <a:gd name="T48" fmla="*/ 656 w 1248"/>
                  <a:gd name="T49" fmla="*/ 709 h 712"/>
                  <a:gd name="T50" fmla="*/ 694 w 1248"/>
                  <a:gd name="T51" fmla="*/ 696 h 712"/>
                  <a:gd name="T52" fmla="*/ 750 w 1248"/>
                  <a:gd name="T53" fmla="*/ 699 h 712"/>
                  <a:gd name="T54" fmla="*/ 734 w 1248"/>
                  <a:gd name="T55" fmla="*/ 667 h 712"/>
                  <a:gd name="T56" fmla="*/ 702 w 1248"/>
                  <a:gd name="T57" fmla="*/ 651 h 712"/>
                  <a:gd name="T58" fmla="*/ 715 w 1248"/>
                  <a:gd name="T59" fmla="*/ 606 h 712"/>
                  <a:gd name="T60" fmla="*/ 720 w 1248"/>
                  <a:gd name="T61" fmla="*/ 569 h 712"/>
                  <a:gd name="T62" fmla="*/ 712 w 1248"/>
                  <a:gd name="T63" fmla="*/ 525 h 712"/>
                  <a:gd name="T64" fmla="*/ 739 w 1248"/>
                  <a:gd name="T65" fmla="*/ 488 h 712"/>
                  <a:gd name="T66" fmla="*/ 766 w 1248"/>
                  <a:gd name="T67" fmla="*/ 509 h 712"/>
                  <a:gd name="T68" fmla="*/ 787 w 1248"/>
                  <a:gd name="T69" fmla="*/ 493 h 712"/>
                  <a:gd name="T70" fmla="*/ 795 w 1248"/>
                  <a:gd name="T71" fmla="*/ 427 h 712"/>
                  <a:gd name="T72" fmla="*/ 852 w 1248"/>
                  <a:gd name="T73" fmla="*/ 435 h 712"/>
                  <a:gd name="T74" fmla="*/ 865 w 1248"/>
                  <a:gd name="T75" fmla="*/ 387 h 712"/>
                  <a:gd name="T76" fmla="*/ 865 w 1248"/>
                  <a:gd name="T77" fmla="*/ 340 h 712"/>
                  <a:gd name="T78" fmla="*/ 884 w 1248"/>
                  <a:gd name="T79" fmla="*/ 282 h 712"/>
                  <a:gd name="T80" fmla="*/ 924 w 1248"/>
                  <a:gd name="T81" fmla="*/ 282 h 712"/>
                  <a:gd name="T82" fmla="*/ 929 w 1248"/>
                  <a:gd name="T83" fmla="*/ 258 h 712"/>
                  <a:gd name="T84" fmla="*/ 943 w 1248"/>
                  <a:gd name="T85" fmla="*/ 224 h 712"/>
                  <a:gd name="T86" fmla="*/ 988 w 1248"/>
                  <a:gd name="T87" fmla="*/ 227 h 712"/>
                  <a:gd name="T88" fmla="*/ 1007 w 1248"/>
                  <a:gd name="T89" fmla="*/ 266 h 712"/>
                  <a:gd name="T90" fmla="*/ 983 w 1248"/>
                  <a:gd name="T91" fmla="*/ 290 h 712"/>
                  <a:gd name="T92" fmla="*/ 986 w 1248"/>
                  <a:gd name="T93" fmla="*/ 348 h 712"/>
                  <a:gd name="T94" fmla="*/ 1034 w 1248"/>
                  <a:gd name="T95" fmla="*/ 343 h 712"/>
                  <a:gd name="T96" fmla="*/ 1079 w 1248"/>
                  <a:gd name="T97" fmla="*/ 345 h 712"/>
                  <a:gd name="T98" fmla="*/ 1117 w 1248"/>
                  <a:gd name="T99" fmla="*/ 319 h 712"/>
                  <a:gd name="T100" fmla="*/ 1114 w 1248"/>
                  <a:gd name="T101" fmla="*/ 269 h 712"/>
                  <a:gd name="T102" fmla="*/ 1103 w 1248"/>
                  <a:gd name="T103" fmla="*/ 232 h 712"/>
                  <a:gd name="T104" fmla="*/ 1128 w 1248"/>
                  <a:gd name="T105" fmla="*/ 203 h 712"/>
                  <a:gd name="T106" fmla="*/ 1168 w 1248"/>
                  <a:gd name="T107" fmla="*/ 169 h 712"/>
                  <a:gd name="T108" fmla="*/ 1184 w 1248"/>
                  <a:gd name="T109" fmla="*/ 142 h 712"/>
                  <a:gd name="T110" fmla="*/ 1181 w 1248"/>
                  <a:gd name="T111" fmla="*/ 105 h 712"/>
                  <a:gd name="T112" fmla="*/ 1197 w 1248"/>
                  <a:gd name="T113" fmla="*/ 71 h 712"/>
                  <a:gd name="T114" fmla="*/ 1245 w 1248"/>
                  <a:gd name="T115" fmla="*/ 47 h 712"/>
                  <a:gd name="T116" fmla="*/ 1221 w 1248"/>
                  <a:gd name="T117" fmla="*/ 13 h 7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48"/>
                  <a:gd name="T178" fmla="*/ 0 h 712"/>
                  <a:gd name="T179" fmla="*/ 1248 w 1248"/>
                  <a:gd name="T180" fmla="*/ 712 h 7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48" h="712">
                    <a:moveTo>
                      <a:pt x="0" y="393"/>
                    </a:moveTo>
                    <a:lnTo>
                      <a:pt x="0" y="395"/>
                    </a:lnTo>
                    <a:lnTo>
                      <a:pt x="3" y="398"/>
                    </a:lnTo>
                    <a:lnTo>
                      <a:pt x="5" y="398"/>
                    </a:lnTo>
                    <a:lnTo>
                      <a:pt x="8" y="398"/>
                    </a:lnTo>
                    <a:lnTo>
                      <a:pt x="11" y="395"/>
                    </a:lnTo>
                    <a:lnTo>
                      <a:pt x="14" y="393"/>
                    </a:lnTo>
                    <a:lnTo>
                      <a:pt x="14" y="390"/>
                    </a:lnTo>
                    <a:lnTo>
                      <a:pt x="14" y="387"/>
                    </a:lnTo>
                    <a:lnTo>
                      <a:pt x="14" y="385"/>
                    </a:lnTo>
                    <a:lnTo>
                      <a:pt x="14" y="382"/>
                    </a:lnTo>
                    <a:lnTo>
                      <a:pt x="14" y="380"/>
                    </a:lnTo>
                    <a:lnTo>
                      <a:pt x="14" y="377"/>
                    </a:lnTo>
                    <a:lnTo>
                      <a:pt x="22" y="374"/>
                    </a:lnTo>
                    <a:lnTo>
                      <a:pt x="38" y="374"/>
                    </a:lnTo>
                    <a:lnTo>
                      <a:pt x="43" y="374"/>
                    </a:lnTo>
                    <a:lnTo>
                      <a:pt x="46" y="374"/>
                    </a:lnTo>
                    <a:lnTo>
                      <a:pt x="51" y="372"/>
                    </a:lnTo>
                    <a:lnTo>
                      <a:pt x="54" y="372"/>
                    </a:lnTo>
                    <a:lnTo>
                      <a:pt x="56" y="374"/>
                    </a:lnTo>
                    <a:lnTo>
                      <a:pt x="59" y="377"/>
                    </a:lnTo>
                    <a:lnTo>
                      <a:pt x="62" y="382"/>
                    </a:lnTo>
                    <a:lnTo>
                      <a:pt x="62" y="387"/>
                    </a:lnTo>
                    <a:lnTo>
                      <a:pt x="67" y="387"/>
                    </a:lnTo>
                    <a:lnTo>
                      <a:pt x="70" y="385"/>
                    </a:lnTo>
                    <a:lnTo>
                      <a:pt x="78" y="385"/>
                    </a:lnTo>
                    <a:lnTo>
                      <a:pt x="80" y="387"/>
                    </a:lnTo>
                    <a:lnTo>
                      <a:pt x="86" y="390"/>
                    </a:lnTo>
                    <a:lnTo>
                      <a:pt x="89" y="401"/>
                    </a:lnTo>
                    <a:lnTo>
                      <a:pt x="102" y="406"/>
                    </a:lnTo>
                    <a:lnTo>
                      <a:pt x="113" y="409"/>
                    </a:lnTo>
                    <a:lnTo>
                      <a:pt x="118" y="406"/>
                    </a:lnTo>
                    <a:lnTo>
                      <a:pt x="123" y="406"/>
                    </a:lnTo>
                    <a:lnTo>
                      <a:pt x="129" y="406"/>
                    </a:lnTo>
                    <a:lnTo>
                      <a:pt x="131" y="406"/>
                    </a:lnTo>
                    <a:lnTo>
                      <a:pt x="137" y="411"/>
                    </a:lnTo>
                    <a:lnTo>
                      <a:pt x="145" y="419"/>
                    </a:lnTo>
                    <a:lnTo>
                      <a:pt x="145" y="422"/>
                    </a:lnTo>
                    <a:lnTo>
                      <a:pt x="145" y="424"/>
                    </a:lnTo>
                    <a:lnTo>
                      <a:pt x="145" y="430"/>
                    </a:lnTo>
                    <a:lnTo>
                      <a:pt x="147" y="430"/>
                    </a:lnTo>
                    <a:lnTo>
                      <a:pt x="147" y="432"/>
                    </a:lnTo>
                    <a:lnTo>
                      <a:pt x="150" y="435"/>
                    </a:lnTo>
                    <a:lnTo>
                      <a:pt x="147" y="438"/>
                    </a:lnTo>
                    <a:lnTo>
                      <a:pt x="147" y="443"/>
                    </a:lnTo>
                    <a:lnTo>
                      <a:pt x="150" y="443"/>
                    </a:lnTo>
                    <a:lnTo>
                      <a:pt x="155" y="445"/>
                    </a:lnTo>
                    <a:lnTo>
                      <a:pt x="161" y="448"/>
                    </a:lnTo>
                    <a:lnTo>
                      <a:pt x="166" y="451"/>
                    </a:lnTo>
                    <a:lnTo>
                      <a:pt x="172" y="456"/>
                    </a:lnTo>
                    <a:lnTo>
                      <a:pt x="182" y="459"/>
                    </a:lnTo>
                    <a:lnTo>
                      <a:pt x="188" y="461"/>
                    </a:lnTo>
                    <a:lnTo>
                      <a:pt x="196" y="464"/>
                    </a:lnTo>
                    <a:lnTo>
                      <a:pt x="198" y="467"/>
                    </a:lnTo>
                    <a:lnTo>
                      <a:pt x="206" y="467"/>
                    </a:lnTo>
                    <a:lnTo>
                      <a:pt x="212" y="467"/>
                    </a:lnTo>
                    <a:lnTo>
                      <a:pt x="217" y="469"/>
                    </a:lnTo>
                    <a:lnTo>
                      <a:pt x="225" y="472"/>
                    </a:lnTo>
                    <a:lnTo>
                      <a:pt x="230" y="474"/>
                    </a:lnTo>
                    <a:lnTo>
                      <a:pt x="233" y="477"/>
                    </a:lnTo>
                    <a:lnTo>
                      <a:pt x="238" y="477"/>
                    </a:lnTo>
                    <a:lnTo>
                      <a:pt x="244" y="477"/>
                    </a:lnTo>
                    <a:lnTo>
                      <a:pt x="252" y="477"/>
                    </a:lnTo>
                    <a:lnTo>
                      <a:pt x="257" y="477"/>
                    </a:lnTo>
                    <a:lnTo>
                      <a:pt x="263" y="477"/>
                    </a:lnTo>
                    <a:lnTo>
                      <a:pt x="271" y="477"/>
                    </a:lnTo>
                    <a:lnTo>
                      <a:pt x="276" y="477"/>
                    </a:lnTo>
                    <a:lnTo>
                      <a:pt x="281" y="477"/>
                    </a:lnTo>
                    <a:lnTo>
                      <a:pt x="279" y="482"/>
                    </a:lnTo>
                    <a:lnTo>
                      <a:pt x="276" y="488"/>
                    </a:lnTo>
                    <a:lnTo>
                      <a:pt x="273" y="493"/>
                    </a:lnTo>
                    <a:lnTo>
                      <a:pt x="271" y="498"/>
                    </a:lnTo>
                    <a:lnTo>
                      <a:pt x="268" y="503"/>
                    </a:lnTo>
                    <a:lnTo>
                      <a:pt x="265" y="509"/>
                    </a:lnTo>
                    <a:lnTo>
                      <a:pt x="265" y="514"/>
                    </a:lnTo>
                    <a:lnTo>
                      <a:pt x="263" y="519"/>
                    </a:lnTo>
                    <a:lnTo>
                      <a:pt x="263" y="522"/>
                    </a:lnTo>
                    <a:lnTo>
                      <a:pt x="263" y="525"/>
                    </a:lnTo>
                    <a:lnTo>
                      <a:pt x="271" y="525"/>
                    </a:lnTo>
                    <a:lnTo>
                      <a:pt x="276" y="527"/>
                    </a:lnTo>
                    <a:lnTo>
                      <a:pt x="284" y="527"/>
                    </a:lnTo>
                    <a:lnTo>
                      <a:pt x="289" y="530"/>
                    </a:lnTo>
                    <a:lnTo>
                      <a:pt x="297" y="530"/>
                    </a:lnTo>
                    <a:lnTo>
                      <a:pt x="300" y="525"/>
                    </a:lnTo>
                    <a:lnTo>
                      <a:pt x="303" y="525"/>
                    </a:lnTo>
                    <a:lnTo>
                      <a:pt x="311" y="525"/>
                    </a:lnTo>
                    <a:lnTo>
                      <a:pt x="319" y="525"/>
                    </a:lnTo>
                    <a:lnTo>
                      <a:pt x="321" y="522"/>
                    </a:lnTo>
                    <a:lnTo>
                      <a:pt x="327" y="522"/>
                    </a:lnTo>
                    <a:lnTo>
                      <a:pt x="332" y="522"/>
                    </a:lnTo>
                    <a:lnTo>
                      <a:pt x="335" y="525"/>
                    </a:lnTo>
                    <a:lnTo>
                      <a:pt x="338" y="525"/>
                    </a:lnTo>
                    <a:lnTo>
                      <a:pt x="338" y="530"/>
                    </a:lnTo>
                    <a:lnTo>
                      <a:pt x="338" y="532"/>
                    </a:lnTo>
                    <a:lnTo>
                      <a:pt x="335" y="538"/>
                    </a:lnTo>
                    <a:lnTo>
                      <a:pt x="332" y="543"/>
                    </a:lnTo>
                    <a:lnTo>
                      <a:pt x="330" y="546"/>
                    </a:lnTo>
                    <a:lnTo>
                      <a:pt x="330" y="548"/>
                    </a:lnTo>
                    <a:lnTo>
                      <a:pt x="330" y="551"/>
                    </a:lnTo>
                    <a:lnTo>
                      <a:pt x="330" y="554"/>
                    </a:lnTo>
                    <a:lnTo>
                      <a:pt x="330" y="559"/>
                    </a:lnTo>
                    <a:lnTo>
                      <a:pt x="332" y="564"/>
                    </a:lnTo>
                    <a:lnTo>
                      <a:pt x="327" y="569"/>
                    </a:lnTo>
                    <a:lnTo>
                      <a:pt x="327" y="572"/>
                    </a:lnTo>
                    <a:lnTo>
                      <a:pt x="324" y="575"/>
                    </a:lnTo>
                    <a:lnTo>
                      <a:pt x="321" y="577"/>
                    </a:lnTo>
                    <a:lnTo>
                      <a:pt x="324" y="580"/>
                    </a:lnTo>
                    <a:lnTo>
                      <a:pt x="324" y="583"/>
                    </a:lnTo>
                    <a:lnTo>
                      <a:pt x="327" y="585"/>
                    </a:lnTo>
                    <a:lnTo>
                      <a:pt x="330" y="585"/>
                    </a:lnTo>
                    <a:lnTo>
                      <a:pt x="335" y="585"/>
                    </a:lnTo>
                    <a:lnTo>
                      <a:pt x="338" y="588"/>
                    </a:lnTo>
                    <a:lnTo>
                      <a:pt x="340" y="590"/>
                    </a:lnTo>
                    <a:lnTo>
                      <a:pt x="343" y="593"/>
                    </a:lnTo>
                    <a:lnTo>
                      <a:pt x="346" y="596"/>
                    </a:lnTo>
                    <a:lnTo>
                      <a:pt x="348" y="596"/>
                    </a:lnTo>
                    <a:lnTo>
                      <a:pt x="351" y="596"/>
                    </a:lnTo>
                    <a:lnTo>
                      <a:pt x="356" y="596"/>
                    </a:lnTo>
                    <a:lnTo>
                      <a:pt x="359" y="593"/>
                    </a:lnTo>
                    <a:lnTo>
                      <a:pt x="362" y="593"/>
                    </a:lnTo>
                    <a:lnTo>
                      <a:pt x="364" y="596"/>
                    </a:lnTo>
                    <a:lnTo>
                      <a:pt x="367" y="596"/>
                    </a:lnTo>
                    <a:lnTo>
                      <a:pt x="370" y="598"/>
                    </a:lnTo>
                    <a:lnTo>
                      <a:pt x="372" y="601"/>
                    </a:lnTo>
                    <a:lnTo>
                      <a:pt x="372" y="604"/>
                    </a:lnTo>
                    <a:lnTo>
                      <a:pt x="372" y="606"/>
                    </a:lnTo>
                    <a:lnTo>
                      <a:pt x="375" y="612"/>
                    </a:lnTo>
                    <a:lnTo>
                      <a:pt x="372" y="614"/>
                    </a:lnTo>
                    <a:lnTo>
                      <a:pt x="375" y="617"/>
                    </a:lnTo>
                    <a:lnTo>
                      <a:pt x="378" y="619"/>
                    </a:lnTo>
                    <a:lnTo>
                      <a:pt x="380" y="622"/>
                    </a:lnTo>
                    <a:lnTo>
                      <a:pt x="383" y="619"/>
                    </a:lnTo>
                    <a:lnTo>
                      <a:pt x="388" y="617"/>
                    </a:lnTo>
                    <a:lnTo>
                      <a:pt x="391" y="617"/>
                    </a:lnTo>
                    <a:lnTo>
                      <a:pt x="394" y="619"/>
                    </a:lnTo>
                    <a:lnTo>
                      <a:pt x="396" y="617"/>
                    </a:lnTo>
                    <a:lnTo>
                      <a:pt x="402" y="617"/>
                    </a:lnTo>
                    <a:lnTo>
                      <a:pt x="405" y="619"/>
                    </a:lnTo>
                    <a:lnTo>
                      <a:pt x="405" y="617"/>
                    </a:lnTo>
                    <a:lnTo>
                      <a:pt x="407" y="617"/>
                    </a:lnTo>
                    <a:lnTo>
                      <a:pt x="407" y="614"/>
                    </a:lnTo>
                    <a:lnTo>
                      <a:pt x="410" y="617"/>
                    </a:lnTo>
                    <a:lnTo>
                      <a:pt x="413" y="617"/>
                    </a:lnTo>
                    <a:lnTo>
                      <a:pt x="418" y="619"/>
                    </a:lnTo>
                    <a:lnTo>
                      <a:pt x="423" y="622"/>
                    </a:lnTo>
                    <a:lnTo>
                      <a:pt x="429" y="625"/>
                    </a:lnTo>
                    <a:lnTo>
                      <a:pt x="434" y="625"/>
                    </a:lnTo>
                    <a:lnTo>
                      <a:pt x="437" y="625"/>
                    </a:lnTo>
                    <a:lnTo>
                      <a:pt x="442" y="625"/>
                    </a:lnTo>
                    <a:lnTo>
                      <a:pt x="447" y="627"/>
                    </a:lnTo>
                    <a:lnTo>
                      <a:pt x="447" y="630"/>
                    </a:lnTo>
                    <a:lnTo>
                      <a:pt x="447" y="635"/>
                    </a:lnTo>
                    <a:lnTo>
                      <a:pt x="447" y="638"/>
                    </a:lnTo>
                    <a:lnTo>
                      <a:pt x="447" y="641"/>
                    </a:lnTo>
                    <a:lnTo>
                      <a:pt x="447" y="643"/>
                    </a:lnTo>
                    <a:lnTo>
                      <a:pt x="450" y="648"/>
                    </a:lnTo>
                    <a:lnTo>
                      <a:pt x="453" y="651"/>
                    </a:lnTo>
                    <a:lnTo>
                      <a:pt x="455" y="651"/>
                    </a:lnTo>
                    <a:lnTo>
                      <a:pt x="458" y="654"/>
                    </a:lnTo>
                    <a:lnTo>
                      <a:pt x="461" y="654"/>
                    </a:lnTo>
                    <a:lnTo>
                      <a:pt x="463" y="656"/>
                    </a:lnTo>
                    <a:lnTo>
                      <a:pt x="463" y="659"/>
                    </a:lnTo>
                    <a:lnTo>
                      <a:pt x="461" y="662"/>
                    </a:lnTo>
                    <a:lnTo>
                      <a:pt x="463" y="664"/>
                    </a:lnTo>
                    <a:lnTo>
                      <a:pt x="466" y="664"/>
                    </a:lnTo>
                    <a:lnTo>
                      <a:pt x="469" y="664"/>
                    </a:lnTo>
                    <a:lnTo>
                      <a:pt x="474" y="664"/>
                    </a:lnTo>
                    <a:lnTo>
                      <a:pt x="479" y="667"/>
                    </a:lnTo>
                    <a:lnTo>
                      <a:pt x="482" y="670"/>
                    </a:lnTo>
                    <a:lnTo>
                      <a:pt x="485" y="670"/>
                    </a:lnTo>
                    <a:lnTo>
                      <a:pt x="490" y="670"/>
                    </a:lnTo>
                    <a:lnTo>
                      <a:pt x="496" y="670"/>
                    </a:lnTo>
                    <a:lnTo>
                      <a:pt x="498" y="667"/>
                    </a:lnTo>
                    <a:lnTo>
                      <a:pt x="501" y="667"/>
                    </a:lnTo>
                    <a:lnTo>
                      <a:pt x="504" y="670"/>
                    </a:lnTo>
                    <a:lnTo>
                      <a:pt x="506" y="670"/>
                    </a:lnTo>
                    <a:lnTo>
                      <a:pt x="509" y="672"/>
                    </a:lnTo>
                    <a:lnTo>
                      <a:pt x="512" y="672"/>
                    </a:lnTo>
                    <a:lnTo>
                      <a:pt x="514" y="670"/>
                    </a:lnTo>
                    <a:lnTo>
                      <a:pt x="520" y="667"/>
                    </a:lnTo>
                    <a:lnTo>
                      <a:pt x="520" y="664"/>
                    </a:lnTo>
                    <a:lnTo>
                      <a:pt x="525" y="659"/>
                    </a:lnTo>
                    <a:lnTo>
                      <a:pt x="525" y="651"/>
                    </a:lnTo>
                    <a:lnTo>
                      <a:pt x="528" y="643"/>
                    </a:lnTo>
                    <a:lnTo>
                      <a:pt x="528" y="641"/>
                    </a:lnTo>
                    <a:lnTo>
                      <a:pt x="530" y="635"/>
                    </a:lnTo>
                    <a:lnTo>
                      <a:pt x="536" y="633"/>
                    </a:lnTo>
                    <a:lnTo>
                      <a:pt x="538" y="635"/>
                    </a:lnTo>
                    <a:lnTo>
                      <a:pt x="536" y="638"/>
                    </a:lnTo>
                    <a:lnTo>
                      <a:pt x="544" y="643"/>
                    </a:lnTo>
                    <a:lnTo>
                      <a:pt x="549" y="646"/>
                    </a:lnTo>
                    <a:lnTo>
                      <a:pt x="552" y="651"/>
                    </a:lnTo>
                    <a:lnTo>
                      <a:pt x="552" y="656"/>
                    </a:lnTo>
                    <a:lnTo>
                      <a:pt x="552" y="664"/>
                    </a:lnTo>
                    <a:lnTo>
                      <a:pt x="554" y="670"/>
                    </a:lnTo>
                    <a:lnTo>
                      <a:pt x="557" y="670"/>
                    </a:lnTo>
                    <a:lnTo>
                      <a:pt x="560" y="675"/>
                    </a:lnTo>
                    <a:lnTo>
                      <a:pt x="560" y="677"/>
                    </a:lnTo>
                    <a:lnTo>
                      <a:pt x="557" y="680"/>
                    </a:lnTo>
                    <a:lnTo>
                      <a:pt x="552" y="685"/>
                    </a:lnTo>
                    <a:lnTo>
                      <a:pt x="549" y="685"/>
                    </a:lnTo>
                    <a:lnTo>
                      <a:pt x="544" y="688"/>
                    </a:lnTo>
                    <a:lnTo>
                      <a:pt x="541" y="688"/>
                    </a:lnTo>
                    <a:lnTo>
                      <a:pt x="541" y="685"/>
                    </a:lnTo>
                    <a:lnTo>
                      <a:pt x="544" y="680"/>
                    </a:lnTo>
                    <a:lnTo>
                      <a:pt x="546" y="677"/>
                    </a:lnTo>
                    <a:lnTo>
                      <a:pt x="544" y="677"/>
                    </a:lnTo>
                    <a:lnTo>
                      <a:pt x="538" y="677"/>
                    </a:lnTo>
                    <a:lnTo>
                      <a:pt x="538" y="680"/>
                    </a:lnTo>
                    <a:lnTo>
                      <a:pt x="538" y="688"/>
                    </a:lnTo>
                    <a:lnTo>
                      <a:pt x="538" y="693"/>
                    </a:lnTo>
                    <a:lnTo>
                      <a:pt x="536" y="693"/>
                    </a:lnTo>
                    <a:lnTo>
                      <a:pt x="530" y="696"/>
                    </a:lnTo>
                    <a:lnTo>
                      <a:pt x="528" y="696"/>
                    </a:lnTo>
                    <a:lnTo>
                      <a:pt x="525" y="696"/>
                    </a:lnTo>
                    <a:lnTo>
                      <a:pt x="533" y="709"/>
                    </a:lnTo>
                    <a:lnTo>
                      <a:pt x="533" y="706"/>
                    </a:lnTo>
                    <a:lnTo>
                      <a:pt x="538" y="701"/>
                    </a:lnTo>
                    <a:lnTo>
                      <a:pt x="549" y="693"/>
                    </a:lnTo>
                    <a:lnTo>
                      <a:pt x="552" y="696"/>
                    </a:lnTo>
                    <a:lnTo>
                      <a:pt x="554" y="696"/>
                    </a:lnTo>
                    <a:lnTo>
                      <a:pt x="557" y="693"/>
                    </a:lnTo>
                    <a:lnTo>
                      <a:pt x="560" y="693"/>
                    </a:lnTo>
                    <a:lnTo>
                      <a:pt x="565" y="693"/>
                    </a:lnTo>
                    <a:lnTo>
                      <a:pt x="568" y="693"/>
                    </a:lnTo>
                    <a:lnTo>
                      <a:pt x="571" y="693"/>
                    </a:lnTo>
                    <a:lnTo>
                      <a:pt x="573" y="691"/>
                    </a:lnTo>
                    <a:lnTo>
                      <a:pt x="576" y="688"/>
                    </a:lnTo>
                    <a:lnTo>
                      <a:pt x="581" y="685"/>
                    </a:lnTo>
                    <a:lnTo>
                      <a:pt x="584" y="685"/>
                    </a:lnTo>
                    <a:lnTo>
                      <a:pt x="592" y="685"/>
                    </a:lnTo>
                    <a:lnTo>
                      <a:pt x="592" y="683"/>
                    </a:lnTo>
                    <a:lnTo>
                      <a:pt x="597" y="680"/>
                    </a:lnTo>
                    <a:lnTo>
                      <a:pt x="600" y="677"/>
                    </a:lnTo>
                    <a:lnTo>
                      <a:pt x="603" y="675"/>
                    </a:lnTo>
                    <a:lnTo>
                      <a:pt x="603" y="672"/>
                    </a:lnTo>
                    <a:lnTo>
                      <a:pt x="605" y="675"/>
                    </a:lnTo>
                    <a:lnTo>
                      <a:pt x="611" y="677"/>
                    </a:lnTo>
                    <a:lnTo>
                      <a:pt x="613" y="680"/>
                    </a:lnTo>
                    <a:lnTo>
                      <a:pt x="616" y="683"/>
                    </a:lnTo>
                    <a:lnTo>
                      <a:pt x="619" y="685"/>
                    </a:lnTo>
                    <a:lnTo>
                      <a:pt x="621" y="688"/>
                    </a:lnTo>
                    <a:lnTo>
                      <a:pt x="624" y="691"/>
                    </a:lnTo>
                    <a:lnTo>
                      <a:pt x="629" y="693"/>
                    </a:lnTo>
                    <a:lnTo>
                      <a:pt x="635" y="693"/>
                    </a:lnTo>
                    <a:lnTo>
                      <a:pt x="640" y="699"/>
                    </a:lnTo>
                    <a:lnTo>
                      <a:pt x="643" y="701"/>
                    </a:lnTo>
                    <a:lnTo>
                      <a:pt x="648" y="704"/>
                    </a:lnTo>
                    <a:lnTo>
                      <a:pt x="648" y="706"/>
                    </a:lnTo>
                    <a:lnTo>
                      <a:pt x="656" y="709"/>
                    </a:lnTo>
                    <a:lnTo>
                      <a:pt x="662" y="712"/>
                    </a:lnTo>
                    <a:lnTo>
                      <a:pt x="667" y="709"/>
                    </a:lnTo>
                    <a:lnTo>
                      <a:pt x="672" y="701"/>
                    </a:lnTo>
                    <a:lnTo>
                      <a:pt x="675" y="701"/>
                    </a:lnTo>
                    <a:lnTo>
                      <a:pt x="678" y="699"/>
                    </a:lnTo>
                    <a:lnTo>
                      <a:pt x="680" y="699"/>
                    </a:lnTo>
                    <a:lnTo>
                      <a:pt x="683" y="693"/>
                    </a:lnTo>
                    <a:lnTo>
                      <a:pt x="686" y="693"/>
                    </a:lnTo>
                    <a:lnTo>
                      <a:pt x="691" y="696"/>
                    </a:lnTo>
                    <a:lnTo>
                      <a:pt x="694" y="696"/>
                    </a:lnTo>
                    <a:lnTo>
                      <a:pt x="702" y="699"/>
                    </a:lnTo>
                    <a:lnTo>
                      <a:pt x="704" y="696"/>
                    </a:lnTo>
                    <a:lnTo>
                      <a:pt x="707" y="696"/>
                    </a:lnTo>
                    <a:lnTo>
                      <a:pt x="707" y="693"/>
                    </a:lnTo>
                    <a:lnTo>
                      <a:pt x="712" y="693"/>
                    </a:lnTo>
                    <a:lnTo>
                      <a:pt x="715" y="701"/>
                    </a:lnTo>
                    <a:lnTo>
                      <a:pt x="729" y="701"/>
                    </a:lnTo>
                    <a:lnTo>
                      <a:pt x="737" y="706"/>
                    </a:lnTo>
                    <a:lnTo>
                      <a:pt x="747" y="701"/>
                    </a:lnTo>
                    <a:lnTo>
                      <a:pt x="750" y="699"/>
                    </a:lnTo>
                    <a:lnTo>
                      <a:pt x="750" y="693"/>
                    </a:lnTo>
                    <a:lnTo>
                      <a:pt x="750" y="683"/>
                    </a:lnTo>
                    <a:lnTo>
                      <a:pt x="747" y="677"/>
                    </a:lnTo>
                    <a:lnTo>
                      <a:pt x="747" y="675"/>
                    </a:lnTo>
                    <a:lnTo>
                      <a:pt x="747" y="672"/>
                    </a:lnTo>
                    <a:lnTo>
                      <a:pt x="747" y="667"/>
                    </a:lnTo>
                    <a:lnTo>
                      <a:pt x="742" y="667"/>
                    </a:lnTo>
                    <a:lnTo>
                      <a:pt x="739" y="670"/>
                    </a:lnTo>
                    <a:lnTo>
                      <a:pt x="734" y="670"/>
                    </a:lnTo>
                    <a:lnTo>
                      <a:pt x="734" y="667"/>
                    </a:lnTo>
                    <a:lnTo>
                      <a:pt x="734" y="664"/>
                    </a:lnTo>
                    <a:lnTo>
                      <a:pt x="734" y="659"/>
                    </a:lnTo>
                    <a:lnTo>
                      <a:pt x="729" y="656"/>
                    </a:lnTo>
                    <a:lnTo>
                      <a:pt x="723" y="651"/>
                    </a:lnTo>
                    <a:lnTo>
                      <a:pt x="718" y="651"/>
                    </a:lnTo>
                    <a:lnTo>
                      <a:pt x="712" y="651"/>
                    </a:lnTo>
                    <a:lnTo>
                      <a:pt x="707" y="656"/>
                    </a:lnTo>
                    <a:lnTo>
                      <a:pt x="702" y="656"/>
                    </a:lnTo>
                    <a:lnTo>
                      <a:pt x="702" y="654"/>
                    </a:lnTo>
                    <a:lnTo>
                      <a:pt x="702" y="651"/>
                    </a:lnTo>
                    <a:lnTo>
                      <a:pt x="702" y="646"/>
                    </a:lnTo>
                    <a:lnTo>
                      <a:pt x="702" y="641"/>
                    </a:lnTo>
                    <a:lnTo>
                      <a:pt x="707" y="635"/>
                    </a:lnTo>
                    <a:lnTo>
                      <a:pt x="710" y="633"/>
                    </a:lnTo>
                    <a:lnTo>
                      <a:pt x="712" y="627"/>
                    </a:lnTo>
                    <a:lnTo>
                      <a:pt x="715" y="619"/>
                    </a:lnTo>
                    <a:lnTo>
                      <a:pt x="712" y="617"/>
                    </a:lnTo>
                    <a:lnTo>
                      <a:pt x="710" y="614"/>
                    </a:lnTo>
                    <a:lnTo>
                      <a:pt x="710" y="609"/>
                    </a:lnTo>
                    <a:lnTo>
                      <a:pt x="715" y="606"/>
                    </a:lnTo>
                    <a:lnTo>
                      <a:pt x="715" y="604"/>
                    </a:lnTo>
                    <a:lnTo>
                      <a:pt x="712" y="598"/>
                    </a:lnTo>
                    <a:lnTo>
                      <a:pt x="710" y="596"/>
                    </a:lnTo>
                    <a:lnTo>
                      <a:pt x="712" y="593"/>
                    </a:lnTo>
                    <a:lnTo>
                      <a:pt x="715" y="590"/>
                    </a:lnTo>
                    <a:lnTo>
                      <a:pt x="723" y="588"/>
                    </a:lnTo>
                    <a:lnTo>
                      <a:pt x="726" y="585"/>
                    </a:lnTo>
                    <a:lnTo>
                      <a:pt x="729" y="580"/>
                    </a:lnTo>
                    <a:lnTo>
                      <a:pt x="726" y="569"/>
                    </a:lnTo>
                    <a:lnTo>
                      <a:pt x="720" y="569"/>
                    </a:lnTo>
                    <a:lnTo>
                      <a:pt x="718" y="569"/>
                    </a:lnTo>
                    <a:lnTo>
                      <a:pt x="718" y="559"/>
                    </a:lnTo>
                    <a:lnTo>
                      <a:pt x="720" y="556"/>
                    </a:lnTo>
                    <a:lnTo>
                      <a:pt x="720" y="554"/>
                    </a:lnTo>
                    <a:lnTo>
                      <a:pt x="718" y="551"/>
                    </a:lnTo>
                    <a:lnTo>
                      <a:pt x="715" y="551"/>
                    </a:lnTo>
                    <a:lnTo>
                      <a:pt x="707" y="548"/>
                    </a:lnTo>
                    <a:lnTo>
                      <a:pt x="707" y="543"/>
                    </a:lnTo>
                    <a:lnTo>
                      <a:pt x="710" y="532"/>
                    </a:lnTo>
                    <a:lnTo>
                      <a:pt x="712" y="525"/>
                    </a:lnTo>
                    <a:lnTo>
                      <a:pt x="715" y="522"/>
                    </a:lnTo>
                    <a:lnTo>
                      <a:pt x="720" y="519"/>
                    </a:lnTo>
                    <a:lnTo>
                      <a:pt x="723" y="514"/>
                    </a:lnTo>
                    <a:lnTo>
                      <a:pt x="726" y="511"/>
                    </a:lnTo>
                    <a:lnTo>
                      <a:pt x="729" y="511"/>
                    </a:lnTo>
                    <a:lnTo>
                      <a:pt x="729" y="506"/>
                    </a:lnTo>
                    <a:lnTo>
                      <a:pt x="731" y="501"/>
                    </a:lnTo>
                    <a:lnTo>
                      <a:pt x="737" y="498"/>
                    </a:lnTo>
                    <a:lnTo>
                      <a:pt x="737" y="490"/>
                    </a:lnTo>
                    <a:lnTo>
                      <a:pt x="739" y="488"/>
                    </a:lnTo>
                    <a:lnTo>
                      <a:pt x="739" y="485"/>
                    </a:lnTo>
                    <a:lnTo>
                      <a:pt x="745" y="485"/>
                    </a:lnTo>
                    <a:lnTo>
                      <a:pt x="747" y="488"/>
                    </a:lnTo>
                    <a:lnTo>
                      <a:pt x="750" y="490"/>
                    </a:lnTo>
                    <a:lnTo>
                      <a:pt x="755" y="493"/>
                    </a:lnTo>
                    <a:lnTo>
                      <a:pt x="761" y="493"/>
                    </a:lnTo>
                    <a:lnTo>
                      <a:pt x="763" y="493"/>
                    </a:lnTo>
                    <a:lnTo>
                      <a:pt x="763" y="498"/>
                    </a:lnTo>
                    <a:lnTo>
                      <a:pt x="763" y="506"/>
                    </a:lnTo>
                    <a:lnTo>
                      <a:pt x="766" y="509"/>
                    </a:lnTo>
                    <a:lnTo>
                      <a:pt x="769" y="509"/>
                    </a:lnTo>
                    <a:lnTo>
                      <a:pt x="766" y="514"/>
                    </a:lnTo>
                    <a:lnTo>
                      <a:pt x="774" y="517"/>
                    </a:lnTo>
                    <a:lnTo>
                      <a:pt x="777" y="514"/>
                    </a:lnTo>
                    <a:lnTo>
                      <a:pt x="779" y="509"/>
                    </a:lnTo>
                    <a:lnTo>
                      <a:pt x="779" y="506"/>
                    </a:lnTo>
                    <a:lnTo>
                      <a:pt x="782" y="503"/>
                    </a:lnTo>
                    <a:lnTo>
                      <a:pt x="785" y="498"/>
                    </a:lnTo>
                    <a:lnTo>
                      <a:pt x="790" y="498"/>
                    </a:lnTo>
                    <a:lnTo>
                      <a:pt x="787" y="493"/>
                    </a:lnTo>
                    <a:lnTo>
                      <a:pt x="785" y="490"/>
                    </a:lnTo>
                    <a:lnTo>
                      <a:pt x="785" y="485"/>
                    </a:lnTo>
                    <a:lnTo>
                      <a:pt x="787" y="480"/>
                    </a:lnTo>
                    <a:lnTo>
                      <a:pt x="790" y="474"/>
                    </a:lnTo>
                    <a:lnTo>
                      <a:pt x="790" y="461"/>
                    </a:lnTo>
                    <a:lnTo>
                      <a:pt x="790" y="453"/>
                    </a:lnTo>
                    <a:lnTo>
                      <a:pt x="790" y="435"/>
                    </a:lnTo>
                    <a:lnTo>
                      <a:pt x="790" y="430"/>
                    </a:lnTo>
                    <a:lnTo>
                      <a:pt x="793" y="427"/>
                    </a:lnTo>
                    <a:lnTo>
                      <a:pt x="795" y="427"/>
                    </a:lnTo>
                    <a:lnTo>
                      <a:pt x="801" y="427"/>
                    </a:lnTo>
                    <a:lnTo>
                      <a:pt x="804" y="430"/>
                    </a:lnTo>
                    <a:lnTo>
                      <a:pt x="809" y="432"/>
                    </a:lnTo>
                    <a:lnTo>
                      <a:pt x="812" y="432"/>
                    </a:lnTo>
                    <a:lnTo>
                      <a:pt x="817" y="432"/>
                    </a:lnTo>
                    <a:lnTo>
                      <a:pt x="825" y="430"/>
                    </a:lnTo>
                    <a:lnTo>
                      <a:pt x="833" y="430"/>
                    </a:lnTo>
                    <a:lnTo>
                      <a:pt x="844" y="430"/>
                    </a:lnTo>
                    <a:lnTo>
                      <a:pt x="849" y="430"/>
                    </a:lnTo>
                    <a:lnTo>
                      <a:pt x="852" y="435"/>
                    </a:lnTo>
                    <a:lnTo>
                      <a:pt x="857" y="432"/>
                    </a:lnTo>
                    <a:lnTo>
                      <a:pt x="860" y="430"/>
                    </a:lnTo>
                    <a:lnTo>
                      <a:pt x="868" y="424"/>
                    </a:lnTo>
                    <a:lnTo>
                      <a:pt x="868" y="422"/>
                    </a:lnTo>
                    <a:lnTo>
                      <a:pt x="868" y="414"/>
                    </a:lnTo>
                    <a:lnTo>
                      <a:pt x="870" y="409"/>
                    </a:lnTo>
                    <a:lnTo>
                      <a:pt x="873" y="406"/>
                    </a:lnTo>
                    <a:lnTo>
                      <a:pt x="873" y="403"/>
                    </a:lnTo>
                    <a:lnTo>
                      <a:pt x="870" y="398"/>
                    </a:lnTo>
                    <a:lnTo>
                      <a:pt x="865" y="387"/>
                    </a:lnTo>
                    <a:lnTo>
                      <a:pt x="868" y="385"/>
                    </a:lnTo>
                    <a:lnTo>
                      <a:pt x="873" y="377"/>
                    </a:lnTo>
                    <a:lnTo>
                      <a:pt x="876" y="369"/>
                    </a:lnTo>
                    <a:lnTo>
                      <a:pt x="876" y="366"/>
                    </a:lnTo>
                    <a:lnTo>
                      <a:pt x="876" y="361"/>
                    </a:lnTo>
                    <a:lnTo>
                      <a:pt x="873" y="356"/>
                    </a:lnTo>
                    <a:lnTo>
                      <a:pt x="868" y="351"/>
                    </a:lnTo>
                    <a:lnTo>
                      <a:pt x="868" y="348"/>
                    </a:lnTo>
                    <a:lnTo>
                      <a:pt x="865" y="345"/>
                    </a:lnTo>
                    <a:lnTo>
                      <a:pt x="865" y="340"/>
                    </a:lnTo>
                    <a:lnTo>
                      <a:pt x="870" y="332"/>
                    </a:lnTo>
                    <a:lnTo>
                      <a:pt x="870" y="329"/>
                    </a:lnTo>
                    <a:lnTo>
                      <a:pt x="870" y="324"/>
                    </a:lnTo>
                    <a:lnTo>
                      <a:pt x="870" y="319"/>
                    </a:lnTo>
                    <a:lnTo>
                      <a:pt x="870" y="311"/>
                    </a:lnTo>
                    <a:lnTo>
                      <a:pt x="870" y="306"/>
                    </a:lnTo>
                    <a:lnTo>
                      <a:pt x="878" y="300"/>
                    </a:lnTo>
                    <a:lnTo>
                      <a:pt x="884" y="295"/>
                    </a:lnTo>
                    <a:lnTo>
                      <a:pt x="884" y="290"/>
                    </a:lnTo>
                    <a:lnTo>
                      <a:pt x="884" y="282"/>
                    </a:lnTo>
                    <a:lnTo>
                      <a:pt x="887" y="279"/>
                    </a:lnTo>
                    <a:lnTo>
                      <a:pt x="892" y="274"/>
                    </a:lnTo>
                    <a:lnTo>
                      <a:pt x="895" y="277"/>
                    </a:lnTo>
                    <a:lnTo>
                      <a:pt x="897" y="277"/>
                    </a:lnTo>
                    <a:lnTo>
                      <a:pt x="900" y="277"/>
                    </a:lnTo>
                    <a:lnTo>
                      <a:pt x="903" y="279"/>
                    </a:lnTo>
                    <a:lnTo>
                      <a:pt x="905" y="282"/>
                    </a:lnTo>
                    <a:lnTo>
                      <a:pt x="913" y="282"/>
                    </a:lnTo>
                    <a:lnTo>
                      <a:pt x="919" y="285"/>
                    </a:lnTo>
                    <a:lnTo>
                      <a:pt x="924" y="282"/>
                    </a:lnTo>
                    <a:lnTo>
                      <a:pt x="927" y="282"/>
                    </a:lnTo>
                    <a:lnTo>
                      <a:pt x="927" y="279"/>
                    </a:lnTo>
                    <a:lnTo>
                      <a:pt x="924" y="274"/>
                    </a:lnTo>
                    <a:lnTo>
                      <a:pt x="919" y="269"/>
                    </a:lnTo>
                    <a:lnTo>
                      <a:pt x="916" y="264"/>
                    </a:lnTo>
                    <a:lnTo>
                      <a:pt x="916" y="256"/>
                    </a:lnTo>
                    <a:lnTo>
                      <a:pt x="919" y="256"/>
                    </a:lnTo>
                    <a:lnTo>
                      <a:pt x="921" y="256"/>
                    </a:lnTo>
                    <a:lnTo>
                      <a:pt x="927" y="258"/>
                    </a:lnTo>
                    <a:lnTo>
                      <a:pt x="929" y="258"/>
                    </a:lnTo>
                    <a:lnTo>
                      <a:pt x="929" y="256"/>
                    </a:lnTo>
                    <a:lnTo>
                      <a:pt x="929" y="253"/>
                    </a:lnTo>
                    <a:lnTo>
                      <a:pt x="929" y="250"/>
                    </a:lnTo>
                    <a:lnTo>
                      <a:pt x="929" y="245"/>
                    </a:lnTo>
                    <a:lnTo>
                      <a:pt x="929" y="240"/>
                    </a:lnTo>
                    <a:lnTo>
                      <a:pt x="932" y="237"/>
                    </a:lnTo>
                    <a:lnTo>
                      <a:pt x="935" y="235"/>
                    </a:lnTo>
                    <a:lnTo>
                      <a:pt x="940" y="232"/>
                    </a:lnTo>
                    <a:lnTo>
                      <a:pt x="943" y="229"/>
                    </a:lnTo>
                    <a:lnTo>
                      <a:pt x="943" y="224"/>
                    </a:lnTo>
                    <a:lnTo>
                      <a:pt x="943" y="221"/>
                    </a:lnTo>
                    <a:lnTo>
                      <a:pt x="945" y="221"/>
                    </a:lnTo>
                    <a:lnTo>
                      <a:pt x="951" y="224"/>
                    </a:lnTo>
                    <a:lnTo>
                      <a:pt x="959" y="224"/>
                    </a:lnTo>
                    <a:lnTo>
                      <a:pt x="962" y="221"/>
                    </a:lnTo>
                    <a:lnTo>
                      <a:pt x="967" y="224"/>
                    </a:lnTo>
                    <a:lnTo>
                      <a:pt x="972" y="221"/>
                    </a:lnTo>
                    <a:lnTo>
                      <a:pt x="975" y="221"/>
                    </a:lnTo>
                    <a:lnTo>
                      <a:pt x="986" y="224"/>
                    </a:lnTo>
                    <a:lnTo>
                      <a:pt x="988" y="227"/>
                    </a:lnTo>
                    <a:lnTo>
                      <a:pt x="991" y="229"/>
                    </a:lnTo>
                    <a:lnTo>
                      <a:pt x="988" y="235"/>
                    </a:lnTo>
                    <a:lnTo>
                      <a:pt x="988" y="237"/>
                    </a:lnTo>
                    <a:lnTo>
                      <a:pt x="991" y="240"/>
                    </a:lnTo>
                    <a:lnTo>
                      <a:pt x="999" y="237"/>
                    </a:lnTo>
                    <a:lnTo>
                      <a:pt x="1002" y="240"/>
                    </a:lnTo>
                    <a:lnTo>
                      <a:pt x="1004" y="248"/>
                    </a:lnTo>
                    <a:lnTo>
                      <a:pt x="1004" y="253"/>
                    </a:lnTo>
                    <a:lnTo>
                      <a:pt x="1007" y="256"/>
                    </a:lnTo>
                    <a:lnTo>
                      <a:pt x="1007" y="266"/>
                    </a:lnTo>
                    <a:lnTo>
                      <a:pt x="1004" y="266"/>
                    </a:lnTo>
                    <a:lnTo>
                      <a:pt x="999" y="269"/>
                    </a:lnTo>
                    <a:lnTo>
                      <a:pt x="996" y="271"/>
                    </a:lnTo>
                    <a:lnTo>
                      <a:pt x="996" y="277"/>
                    </a:lnTo>
                    <a:lnTo>
                      <a:pt x="996" y="279"/>
                    </a:lnTo>
                    <a:lnTo>
                      <a:pt x="994" y="285"/>
                    </a:lnTo>
                    <a:lnTo>
                      <a:pt x="991" y="287"/>
                    </a:lnTo>
                    <a:lnTo>
                      <a:pt x="986" y="287"/>
                    </a:lnTo>
                    <a:lnTo>
                      <a:pt x="983" y="287"/>
                    </a:lnTo>
                    <a:lnTo>
                      <a:pt x="983" y="290"/>
                    </a:lnTo>
                    <a:lnTo>
                      <a:pt x="988" y="293"/>
                    </a:lnTo>
                    <a:lnTo>
                      <a:pt x="994" y="295"/>
                    </a:lnTo>
                    <a:lnTo>
                      <a:pt x="996" y="298"/>
                    </a:lnTo>
                    <a:lnTo>
                      <a:pt x="991" y="311"/>
                    </a:lnTo>
                    <a:lnTo>
                      <a:pt x="983" y="319"/>
                    </a:lnTo>
                    <a:lnTo>
                      <a:pt x="978" y="327"/>
                    </a:lnTo>
                    <a:lnTo>
                      <a:pt x="975" y="335"/>
                    </a:lnTo>
                    <a:lnTo>
                      <a:pt x="975" y="337"/>
                    </a:lnTo>
                    <a:lnTo>
                      <a:pt x="980" y="343"/>
                    </a:lnTo>
                    <a:lnTo>
                      <a:pt x="986" y="348"/>
                    </a:lnTo>
                    <a:lnTo>
                      <a:pt x="991" y="351"/>
                    </a:lnTo>
                    <a:lnTo>
                      <a:pt x="994" y="351"/>
                    </a:lnTo>
                    <a:lnTo>
                      <a:pt x="996" y="351"/>
                    </a:lnTo>
                    <a:lnTo>
                      <a:pt x="1004" y="348"/>
                    </a:lnTo>
                    <a:lnTo>
                      <a:pt x="1010" y="345"/>
                    </a:lnTo>
                    <a:lnTo>
                      <a:pt x="1012" y="343"/>
                    </a:lnTo>
                    <a:lnTo>
                      <a:pt x="1018" y="340"/>
                    </a:lnTo>
                    <a:lnTo>
                      <a:pt x="1023" y="340"/>
                    </a:lnTo>
                    <a:lnTo>
                      <a:pt x="1028" y="340"/>
                    </a:lnTo>
                    <a:lnTo>
                      <a:pt x="1034" y="343"/>
                    </a:lnTo>
                    <a:lnTo>
                      <a:pt x="1042" y="343"/>
                    </a:lnTo>
                    <a:lnTo>
                      <a:pt x="1047" y="345"/>
                    </a:lnTo>
                    <a:lnTo>
                      <a:pt x="1053" y="345"/>
                    </a:lnTo>
                    <a:lnTo>
                      <a:pt x="1058" y="345"/>
                    </a:lnTo>
                    <a:lnTo>
                      <a:pt x="1058" y="348"/>
                    </a:lnTo>
                    <a:lnTo>
                      <a:pt x="1063" y="348"/>
                    </a:lnTo>
                    <a:lnTo>
                      <a:pt x="1066" y="345"/>
                    </a:lnTo>
                    <a:lnTo>
                      <a:pt x="1071" y="345"/>
                    </a:lnTo>
                    <a:lnTo>
                      <a:pt x="1077" y="345"/>
                    </a:lnTo>
                    <a:lnTo>
                      <a:pt x="1079" y="345"/>
                    </a:lnTo>
                    <a:lnTo>
                      <a:pt x="1082" y="348"/>
                    </a:lnTo>
                    <a:lnTo>
                      <a:pt x="1085" y="343"/>
                    </a:lnTo>
                    <a:lnTo>
                      <a:pt x="1087" y="337"/>
                    </a:lnTo>
                    <a:lnTo>
                      <a:pt x="1095" y="332"/>
                    </a:lnTo>
                    <a:lnTo>
                      <a:pt x="1098" y="329"/>
                    </a:lnTo>
                    <a:lnTo>
                      <a:pt x="1103" y="329"/>
                    </a:lnTo>
                    <a:lnTo>
                      <a:pt x="1106" y="329"/>
                    </a:lnTo>
                    <a:lnTo>
                      <a:pt x="1109" y="329"/>
                    </a:lnTo>
                    <a:lnTo>
                      <a:pt x="1114" y="324"/>
                    </a:lnTo>
                    <a:lnTo>
                      <a:pt x="1117" y="319"/>
                    </a:lnTo>
                    <a:lnTo>
                      <a:pt x="1120" y="314"/>
                    </a:lnTo>
                    <a:lnTo>
                      <a:pt x="1114" y="311"/>
                    </a:lnTo>
                    <a:lnTo>
                      <a:pt x="1111" y="308"/>
                    </a:lnTo>
                    <a:lnTo>
                      <a:pt x="1114" y="303"/>
                    </a:lnTo>
                    <a:lnTo>
                      <a:pt x="1120" y="295"/>
                    </a:lnTo>
                    <a:lnTo>
                      <a:pt x="1122" y="290"/>
                    </a:lnTo>
                    <a:lnTo>
                      <a:pt x="1120" y="287"/>
                    </a:lnTo>
                    <a:lnTo>
                      <a:pt x="1111" y="282"/>
                    </a:lnTo>
                    <a:lnTo>
                      <a:pt x="1111" y="277"/>
                    </a:lnTo>
                    <a:lnTo>
                      <a:pt x="1114" y="269"/>
                    </a:lnTo>
                    <a:lnTo>
                      <a:pt x="1111" y="264"/>
                    </a:lnTo>
                    <a:lnTo>
                      <a:pt x="1111" y="261"/>
                    </a:lnTo>
                    <a:lnTo>
                      <a:pt x="1111" y="258"/>
                    </a:lnTo>
                    <a:lnTo>
                      <a:pt x="1109" y="256"/>
                    </a:lnTo>
                    <a:lnTo>
                      <a:pt x="1106" y="248"/>
                    </a:lnTo>
                    <a:lnTo>
                      <a:pt x="1101" y="245"/>
                    </a:lnTo>
                    <a:lnTo>
                      <a:pt x="1095" y="242"/>
                    </a:lnTo>
                    <a:lnTo>
                      <a:pt x="1098" y="237"/>
                    </a:lnTo>
                    <a:lnTo>
                      <a:pt x="1101" y="235"/>
                    </a:lnTo>
                    <a:lnTo>
                      <a:pt x="1103" y="232"/>
                    </a:lnTo>
                    <a:lnTo>
                      <a:pt x="1109" y="232"/>
                    </a:lnTo>
                    <a:lnTo>
                      <a:pt x="1111" y="227"/>
                    </a:lnTo>
                    <a:lnTo>
                      <a:pt x="1111" y="224"/>
                    </a:lnTo>
                    <a:lnTo>
                      <a:pt x="1111" y="221"/>
                    </a:lnTo>
                    <a:lnTo>
                      <a:pt x="1117" y="219"/>
                    </a:lnTo>
                    <a:lnTo>
                      <a:pt x="1117" y="216"/>
                    </a:lnTo>
                    <a:lnTo>
                      <a:pt x="1122" y="213"/>
                    </a:lnTo>
                    <a:lnTo>
                      <a:pt x="1125" y="211"/>
                    </a:lnTo>
                    <a:lnTo>
                      <a:pt x="1125" y="206"/>
                    </a:lnTo>
                    <a:lnTo>
                      <a:pt x="1128" y="203"/>
                    </a:lnTo>
                    <a:lnTo>
                      <a:pt x="1128" y="200"/>
                    </a:lnTo>
                    <a:lnTo>
                      <a:pt x="1133" y="198"/>
                    </a:lnTo>
                    <a:lnTo>
                      <a:pt x="1138" y="195"/>
                    </a:lnTo>
                    <a:lnTo>
                      <a:pt x="1149" y="190"/>
                    </a:lnTo>
                    <a:lnTo>
                      <a:pt x="1152" y="187"/>
                    </a:lnTo>
                    <a:lnTo>
                      <a:pt x="1154" y="184"/>
                    </a:lnTo>
                    <a:lnTo>
                      <a:pt x="1157" y="179"/>
                    </a:lnTo>
                    <a:lnTo>
                      <a:pt x="1157" y="177"/>
                    </a:lnTo>
                    <a:lnTo>
                      <a:pt x="1162" y="174"/>
                    </a:lnTo>
                    <a:lnTo>
                      <a:pt x="1168" y="169"/>
                    </a:lnTo>
                    <a:lnTo>
                      <a:pt x="1170" y="166"/>
                    </a:lnTo>
                    <a:lnTo>
                      <a:pt x="1170" y="163"/>
                    </a:lnTo>
                    <a:lnTo>
                      <a:pt x="1170" y="161"/>
                    </a:lnTo>
                    <a:lnTo>
                      <a:pt x="1173" y="158"/>
                    </a:lnTo>
                    <a:lnTo>
                      <a:pt x="1178" y="158"/>
                    </a:lnTo>
                    <a:lnTo>
                      <a:pt x="1181" y="155"/>
                    </a:lnTo>
                    <a:lnTo>
                      <a:pt x="1181" y="153"/>
                    </a:lnTo>
                    <a:lnTo>
                      <a:pt x="1184" y="150"/>
                    </a:lnTo>
                    <a:lnTo>
                      <a:pt x="1186" y="148"/>
                    </a:lnTo>
                    <a:lnTo>
                      <a:pt x="1184" y="142"/>
                    </a:lnTo>
                    <a:lnTo>
                      <a:pt x="1181" y="134"/>
                    </a:lnTo>
                    <a:lnTo>
                      <a:pt x="1181" y="129"/>
                    </a:lnTo>
                    <a:lnTo>
                      <a:pt x="1178" y="124"/>
                    </a:lnTo>
                    <a:lnTo>
                      <a:pt x="1176" y="119"/>
                    </a:lnTo>
                    <a:lnTo>
                      <a:pt x="1176" y="116"/>
                    </a:lnTo>
                    <a:lnTo>
                      <a:pt x="1178" y="113"/>
                    </a:lnTo>
                    <a:lnTo>
                      <a:pt x="1181" y="113"/>
                    </a:lnTo>
                    <a:lnTo>
                      <a:pt x="1184" y="111"/>
                    </a:lnTo>
                    <a:lnTo>
                      <a:pt x="1181" y="108"/>
                    </a:lnTo>
                    <a:lnTo>
                      <a:pt x="1181" y="105"/>
                    </a:lnTo>
                    <a:lnTo>
                      <a:pt x="1181" y="103"/>
                    </a:lnTo>
                    <a:lnTo>
                      <a:pt x="1178" y="98"/>
                    </a:lnTo>
                    <a:lnTo>
                      <a:pt x="1176" y="95"/>
                    </a:lnTo>
                    <a:lnTo>
                      <a:pt x="1178" y="92"/>
                    </a:lnTo>
                    <a:lnTo>
                      <a:pt x="1181" y="90"/>
                    </a:lnTo>
                    <a:lnTo>
                      <a:pt x="1186" y="84"/>
                    </a:lnTo>
                    <a:lnTo>
                      <a:pt x="1186" y="79"/>
                    </a:lnTo>
                    <a:lnTo>
                      <a:pt x="1189" y="76"/>
                    </a:lnTo>
                    <a:lnTo>
                      <a:pt x="1194" y="76"/>
                    </a:lnTo>
                    <a:lnTo>
                      <a:pt x="1197" y="71"/>
                    </a:lnTo>
                    <a:lnTo>
                      <a:pt x="1205" y="69"/>
                    </a:lnTo>
                    <a:lnTo>
                      <a:pt x="1208" y="69"/>
                    </a:lnTo>
                    <a:lnTo>
                      <a:pt x="1216" y="69"/>
                    </a:lnTo>
                    <a:lnTo>
                      <a:pt x="1221" y="66"/>
                    </a:lnTo>
                    <a:lnTo>
                      <a:pt x="1227" y="66"/>
                    </a:lnTo>
                    <a:lnTo>
                      <a:pt x="1235" y="66"/>
                    </a:lnTo>
                    <a:lnTo>
                      <a:pt x="1240" y="63"/>
                    </a:lnTo>
                    <a:lnTo>
                      <a:pt x="1245" y="61"/>
                    </a:lnTo>
                    <a:lnTo>
                      <a:pt x="1245" y="53"/>
                    </a:lnTo>
                    <a:lnTo>
                      <a:pt x="1245" y="47"/>
                    </a:lnTo>
                    <a:lnTo>
                      <a:pt x="1245" y="40"/>
                    </a:lnTo>
                    <a:lnTo>
                      <a:pt x="1248" y="32"/>
                    </a:lnTo>
                    <a:lnTo>
                      <a:pt x="1245" y="29"/>
                    </a:lnTo>
                    <a:lnTo>
                      <a:pt x="1237" y="21"/>
                    </a:lnTo>
                    <a:lnTo>
                      <a:pt x="1237" y="18"/>
                    </a:lnTo>
                    <a:lnTo>
                      <a:pt x="1235" y="16"/>
                    </a:lnTo>
                    <a:lnTo>
                      <a:pt x="1229" y="13"/>
                    </a:lnTo>
                    <a:lnTo>
                      <a:pt x="1227" y="13"/>
                    </a:lnTo>
                    <a:lnTo>
                      <a:pt x="1221" y="16"/>
                    </a:lnTo>
                    <a:lnTo>
                      <a:pt x="1221" y="13"/>
                    </a:lnTo>
                    <a:lnTo>
                      <a:pt x="1219" y="11"/>
                    </a:lnTo>
                    <a:lnTo>
                      <a:pt x="1219" y="8"/>
                    </a:lnTo>
                    <a:lnTo>
                      <a:pt x="1221" y="8"/>
                    </a:lnTo>
                    <a:lnTo>
                      <a:pt x="1221" y="5"/>
                    </a:lnTo>
                    <a:lnTo>
                      <a:pt x="1227" y="5"/>
                    </a:lnTo>
                    <a:lnTo>
                      <a:pt x="1227" y="3"/>
                    </a:lnTo>
                    <a:lnTo>
                      <a:pt x="1227" y="0"/>
                    </a:lnTo>
                    <a:lnTo>
                      <a:pt x="1221" y="0"/>
                    </a:lnTo>
                    <a:lnTo>
                      <a:pt x="1219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69"/>
              <p:cNvSpPr>
                <a:spLocks/>
              </p:cNvSpPr>
              <p:nvPr/>
            </p:nvSpPr>
            <p:spPr bwMode="auto">
              <a:xfrm>
                <a:off x="-4679420" y="5820600"/>
                <a:ext cx="1275664" cy="476612"/>
              </a:xfrm>
              <a:custGeom>
                <a:avLst/>
                <a:gdLst>
                  <a:gd name="T0" fmla="*/ 10 w 495"/>
                  <a:gd name="T1" fmla="*/ 21 h 190"/>
                  <a:gd name="T2" fmla="*/ 29 w 495"/>
                  <a:gd name="T3" fmla="*/ 26 h 190"/>
                  <a:gd name="T4" fmla="*/ 53 w 495"/>
                  <a:gd name="T5" fmla="*/ 29 h 190"/>
                  <a:gd name="T6" fmla="*/ 83 w 495"/>
                  <a:gd name="T7" fmla="*/ 42 h 190"/>
                  <a:gd name="T8" fmla="*/ 93 w 495"/>
                  <a:gd name="T9" fmla="*/ 40 h 190"/>
                  <a:gd name="T10" fmla="*/ 112 w 495"/>
                  <a:gd name="T11" fmla="*/ 26 h 190"/>
                  <a:gd name="T12" fmla="*/ 126 w 495"/>
                  <a:gd name="T13" fmla="*/ 24 h 190"/>
                  <a:gd name="T14" fmla="*/ 144 w 495"/>
                  <a:gd name="T15" fmla="*/ 13 h 190"/>
                  <a:gd name="T16" fmla="*/ 155 w 495"/>
                  <a:gd name="T17" fmla="*/ 13 h 190"/>
                  <a:gd name="T18" fmla="*/ 166 w 495"/>
                  <a:gd name="T19" fmla="*/ 13 h 190"/>
                  <a:gd name="T20" fmla="*/ 184 w 495"/>
                  <a:gd name="T21" fmla="*/ 3 h 190"/>
                  <a:gd name="T22" fmla="*/ 195 w 495"/>
                  <a:gd name="T23" fmla="*/ 18 h 190"/>
                  <a:gd name="T24" fmla="*/ 179 w 495"/>
                  <a:gd name="T25" fmla="*/ 34 h 190"/>
                  <a:gd name="T26" fmla="*/ 179 w 495"/>
                  <a:gd name="T27" fmla="*/ 45 h 190"/>
                  <a:gd name="T28" fmla="*/ 190 w 495"/>
                  <a:gd name="T29" fmla="*/ 58 h 190"/>
                  <a:gd name="T30" fmla="*/ 193 w 495"/>
                  <a:gd name="T31" fmla="*/ 71 h 190"/>
                  <a:gd name="T32" fmla="*/ 184 w 495"/>
                  <a:gd name="T33" fmla="*/ 84 h 190"/>
                  <a:gd name="T34" fmla="*/ 179 w 495"/>
                  <a:gd name="T35" fmla="*/ 98 h 190"/>
                  <a:gd name="T36" fmla="*/ 176 w 495"/>
                  <a:gd name="T37" fmla="*/ 119 h 190"/>
                  <a:gd name="T38" fmla="*/ 174 w 495"/>
                  <a:gd name="T39" fmla="*/ 132 h 190"/>
                  <a:gd name="T40" fmla="*/ 168 w 495"/>
                  <a:gd name="T41" fmla="*/ 145 h 190"/>
                  <a:gd name="T42" fmla="*/ 166 w 495"/>
                  <a:gd name="T43" fmla="*/ 153 h 190"/>
                  <a:gd name="T44" fmla="*/ 168 w 495"/>
                  <a:gd name="T45" fmla="*/ 161 h 190"/>
                  <a:gd name="T46" fmla="*/ 176 w 495"/>
                  <a:gd name="T47" fmla="*/ 153 h 190"/>
                  <a:gd name="T48" fmla="*/ 179 w 495"/>
                  <a:gd name="T49" fmla="*/ 142 h 190"/>
                  <a:gd name="T50" fmla="*/ 190 w 495"/>
                  <a:gd name="T51" fmla="*/ 132 h 190"/>
                  <a:gd name="T52" fmla="*/ 201 w 495"/>
                  <a:gd name="T53" fmla="*/ 137 h 190"/>
                  <a:gd name="T54" fmla="*/ 206 w 495"/>
                  <a:gd name="T55" fmla="*/ 150 h 190"/>
                  <a:gd name="T56" fmla="*/ 222 w 495"/>
                  <a:gd name="T57" fmla="*/ 161 h 190"/>
                  <a:gd name="T58" fmla="*/ 235 w 495"/>
                  <a:gd name="T59" fmla="*/ 163 h 190"/>
                  <a:gd name="T60" fmla="*/ 241 w 495"/>
                  <a:gd name="T61" fmla="*/ 166 h 190"/>
                  <a:gd name="T62" fmla="*/ 265 w 495"/>
                  <a:gd name="T63" fmla="*/ 153 h 190"/>
                  <a:gd name="T64" fmla="*/ 270 w 495"/>
                  <a:gd name="T65" fmla="*/ 153 h 190"/>
                  <a:gd name="T66" fmla="*/ 276 w 495"/>
                  <a:gd name="T67" fmla="*/ 150 h 190"/>
                  <a:gd name="T68" fmla="*/ 284 w 495"/>
                  <a:gd name="T69" fmla="*/ 148 h 190"/>
                  <a:gd name="T70" fmla="*/ 292 w 495"/>
                  <a:gd name="T71" fmla="*/ 153 h 190"/>
                  <a:gd name="T72" fmla="*/ 294 w 495"/>
                  <a:gd name="T73" fmla="*/ 161 h 190"/>
                  <a:gd name="T74" fmla="*/ 310 w 495"/>
                  <a:gd name="T75" fmla="*/ 166 h 190"/>
                  <a:gd name="T76" fmla="*/ 313 w 495"/>
                  <a:gd name="T77" fmla="*/ 182 h 190"/>
                  <a:gd name="T78" fmla="*/ 313 w 495"/>
                  <a:gd name="T79" fmla="*/ 190 h 190"/>
                  <a:gd name="T80" fmla="*/ 324 w 495"/>
                  <a:gd name="T81" fmla="*/ 187 h 190"/>
                  <a:gd name="T82" fmla="*/ 334 w 495"/>
                  <a:gd name="T83" fmla="*/ 185 h 190"/>
                  <a:gd name="T84" fmla="*/ 345 w 495"/>
                  <a:gd name="T85" fmla="*/ 179 h 190"/>
                  <a:gd name="T86" fmla="*/ 356 w 495"/>
                  <a:gd name="T87" fmla="*/ 174 h 190"/>
                  <a:gd name="T88" fmla="*/ 372 w 495"/>
                  <a:gd name="T89" fmla="*/ 174 h 190"/>
                  <a:gd name="T90" fmla="*/ 380 w 495"/>
                  <a:gd name="T91" fmla="*/ 163 h 190"/>
                  <a:gd name="T92" fmla="*/ 391 w 495"/>
                  <a:gd name="T93" fmla="*/ 166 h 190"/>
                  <a:gd name="T94" fmla="*/ 404 w 495"/>
                  <a:gd name="T95" fmla="*/ 166 h 190"/>
                  <a:gd name="T96" fmla="*/ 409 w 495"/>
                  <a:gd name="T97" fmla="*/ 171 h 190"/>
                  <a:gd name="T98" fmla="*/ 415 w 495"/>
                  <a:gd name="T99" fmla="*/ 179 h 190"/>
                  <a:gd name="T100" fmla="*/ 428 w 495"/>
                  <a:gd name="T101" fmla="*/ 179 h 190"/>
                  <a:gd name="T102" fmla="*/ 436 w 495"/>
                  <a:gd name="T103" fmla="*/ 174 h 190"/>
                  <a:gd name="T104" fmla="*/ 447 w 495"/>
                  <a:gd name="T105" fmla="*/ 153 h 190"/>
                  <a:gd name="T106" fmla="*/ 450 w 495"/>
                  <a:gd name="T107" fmla="*/ 142 h 190"/>
                  <a:gd name="T108" fmla="*/ 452 w 495"/>
                  <a:gd name="T109" fmla="*/ 132 h 190"/>
                  <a:gd name="T110" fmla="*/ 458 w 495"/>
                  <a:gd name="T111" fmla="*/ 121 h 190"/>
                  <a:gd name="T112" fmla="*/ 460 w 495"/>
                  <a:gd name="T113" fmla="*/ 111 h 190"/>
                  <a:gd name="T114" fmla="*/ 463 w 495"/>
                  <a:gd name="T115" fmla="*/ 100 h 190"/>
                  <a:gd name="T116" fmla="*/ 471 w 495"/>
                  <a:gd name="T117" fmla="*/ 100 h 190"/>
                  <a:gd name="T118" fmla="*/ 482 w 495"/>
                  <a:gd name="T119" fmla="*/ 98 h 190"/>
                  <a:gd name="T120" fmla="*/ 487 w 495"/>
                  <a:gd name="T121" fmla="*/ 90 h 190"/>
                  <a:gd name="T122" fmla="*/ 492 w 495"/>
                  <a:gd name="T123" fmla="*/ 82 h 1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5"/>
                  <a:gd name="T187" fmla="*/ 0 h 190"/>
                  <a:gd name="T188" fmla="*/ 495 w 495"/>
                  <a:gd name="T189" fmla="*/ 190 h 1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5" h="190">
                    <a:moveTo>
                      <a:pt x="0" y="16"/>
                    </a:moveTo>
                    <a:lnTo>
                      <a:pt x="5" y="18"/>
                    </a:lnTo>
                    <a:lnTo>
                      <a:pt x="10" y="21"/>
                    </a:lnTo>
                    <a:lnTo>
                      <a:pt x="16" y="24"/>
                    </a:lnTo>
                    <a:lnTo>
                      <a:pt x="21" y="26"/>
                    </a:lnTo>
                    <a:lnTo>
                      <a:pt x="29" y="26"/>
                    </a:lnTo>
                    <a:lnTo>
                      <a:pt x="35" y="26"/>
                    </a:lnTo>
                    <a:lnTo>
                      <a:pt x="43" y="26"/>
                    </a:lnTo>
                    <a:lnTo>
                      <a:pt x="53" y="29"/>
                    </a:lnTo>
                    <a:lnTo>
                      <a:pt x="61" y="34"/>
                    </a:lnTo>
                    <a:lnTo>
                      <a:pt x="72" y="40"/>
                    </a:lnTo>
                    <a:lnTo>
                      <a:pt x="83" y="42"/>
                    </a:lnTo>
                    <a:lnTo>
                      <a:pt x="85" y="45"/>
                    </a:lnTo>
                    <a:lnTo>
                      <a:pt x="91" y="40"/>
                    </a:lnTo>
                    <a:lnTo>
                      <a:pt x="93" y="40"/>
                    </a:lnTo>
                    <a:lnTo>
                      <a:pt x="101" y="32"/>
                    </a:lnTo>
                    <a:lnTo>
                      <a:pt x="107" y="29"/>
                    </a:lnTo>
                    <a:lnTo>
                      <a:pt x="112" y="26"/>
                    </a:lnTo>
                    <a:lnTo>
                      <a:pt x="115" y="24"/>
                    </a:lnTo>
                    <a:lnTo>
                      <a:pt x="123" y="24"/>
                    </a:lnTo>
                    <a:lnTo>
                      <a:pt x="126" y="24"/>
                    </a:lnTo>
                    <a:lnTo>
                      <a:pt x="131" y="21"/>
                    </a:lnTo>
                    <a:lnTo>
                      <a:pt x="134" y="21"/>
                    </a:lnTo>
                    <a:lnTo>
                      <a:pt x="144" y="13"/>
                    </a:lnTo>
                    <a:lnTo>
                      <a:pt x="147" y="11"/>
                    </a:lnTo>
                    <a:lnTo>
                      <a:pt x="152" y="13"/>
                    </a:lnTo>
                    <a:lnTo>
                      <a:pt x="155" y="13"/>
                    </a:lnTo>
                    <a:lnTo>
                      <a:pt x="158" y="13"/>
                    </a:lnTo>
                    <a:lnTo>
                      <a:pt x="163" y="13"/>
                    </a:lnTo>
                    <a:lnTo>
                      <a:pt x="166" y="13"/>
                    </a:lnTo>
                    <a:lnTo>
                      <a:pt x="176" y="3"/>
                    </a:lnTo>
                    <a:lnTo>
                      <a:pt x="182" y="0"/>
                    </a:lnTo>
                    <a:lnTo>
                      <a:pt x="184" y="3"/>
                    </a:lnTo>
                    <a:lnTo>
                      <a:pt x="190" y="5"/>
                    </a:lnTo>
                    <a:lnTo>
                      <a:pt x="193" y="8"/>
                    </a:lnTo>
                    <a:lnTo>
                      <a:pt x="195" y="18"/>
                    </a:lnTo>
                    <a:lnTo>
                      <a:pt x="195" y="21"/>
                    </a:lnTo>
                    <a:lnTo>
                      <a:pt x="193" y="26"/>
                    </a:lnTo>
                    <a:lnTo>
                      <a:pt x="179" y="34"/>
                    </a:lnTo>
                    <a:lnTo>
                      <a:pt x="179" y="37"/>
                    </a:lnTo>
                    <a:lnTo>
                      <a:pt x="176" y="42"/>
                    </a:lnTo>
                    <a:lnTo>
                      <a:pt x="179" y="45"/>
                    </a:lnTo>
                    <a:lnTo>
                      <a:pt x="179" y="47"/>
                    </a:lnTo>
                    <a:lnTo>
                      <a:pt x="184" y="55"/>
                    </a:lnTo>
                    <a:lnTo>
                      <a:pt x="190" y="58"/>
                    </a:lnTo>
                    <a:lnTo>
                      <a:pt x="193" y="61"/>
                    </a:lnTo>
                    <a:lnTo>
                      <a:pt x="193" y="63"/>
                    </a:lnTo>
                    <a:lnTo>
                      <a:pt x="193" y="71"/>
                    </a:lnTo>
                    <a:lnTo>
                      <a:pt x="195" y="79"/>
                    </a:lnTo>
                    <a:lnTo>
                      <a:pt x="193" y="84"/>
                    </a:lnTo>
                    <a:lnTo>
                      <a:pt x="184" y="84"/>
                    </a:lnTo>
                    <a:lnTo>
                      <a:pt x="184" y="87"/>
                    </a:lnTo>
                    <a:lnTo>
                      <a:pt x="182" y="92"/>
                    </a:lnTo>
                    <a:lnTo>
                      <a:pt x="179" y="98"/>
                    </a:lnTo>
                    <a:lnTo>
                      <a:pt x="176" y="103"/>
                    </a:lnTo>
                    <a:lnTo>
                      <a:pt x="176" y="113"/>
                    </a:lnTo>
                    <a:lnTo>
                      <a:pt x="176" y="119"/>
                    </a:lnTo>
                    <a:lnTo>
                      <a:pt x="171" y="124"/>
                    </a:lnTo>
                    <a:lnTo>
                      <a:pt x="174" y="127"/>
                    </a:lnTo>
                    <a:lnTo>
                      <a:pt x="174" y="132"/>
                    </a:lnTo>
                    <a:lnTo>
                      <a:pt x="174" y="137"/>
                    </a:lnTo>
                    <a:lnTo>
                      <a:pt x="171" y="140"/>
                    </a:lnTo>
                    <a:lnTo>
                      <a:pt x="168" y="145"/>
                    </a:lnTo>
                    <a:lnTo>
                      <a:pt x="168" y="148"/>
                    </a:lnTo>
                    <a:lnTo>
                      <a:pt x="166" y="150"/>
                    </a:lnTo>
                    <a:lnTo>
                      <a:pt x="166" y="153"/>
                    </a:lnTo>
                    <a:lnTo>
                      <a:pt x="166" y="156"/>
                    </a:lnTo>
                    <a:lnTo>
                      <a:pt x="168" y="158"/>
                    </a:lnTo>
                    <a:lnTo>
                      <a:pt x="168" y="161"/>
                    </a:lnTo>
                    <a:lnTo>
                      <a:pt x="171" y="158"/>
                    </a:lnTo>
                    <a:lnTo>
                      <a:pt x="174" y="153"/>
                    </a:lnTo>
                    <a:lnTo>
                      <a:pt x="176" y="153"/>
                    </a:lnTo>
                    <a:lnTo>
                      <a:pt x="176" y="148"/>
                    </a:lnTo>
                    <a:lnTo>
                      <a:pt x="176" y="145"/>
                    </a:lnTo>
                    <a:lnTo>
                      <a:pt x="179" y="142"/>
                    </a:lnTo>
                    <a:lnTo>
                      <a:pt x="179" y="140"/>
                    </a:lnTo>
                    <a:lnTo>
                      <a:pt x="184" y="137"/>
                    </a:lnTo>
                    <a:lnTo>
                      <a:pt x="190" y="132"/>
                    </a:lnTo>
                    <a:lnTo>
                      <a:pt x="195" y="129"/>
                    </a:lnTo>
                    <a:lnTo>
                      <a:pt x="195" y="132"/>
                    </a:lnTo>
                    <a:lnTo>
                      <a:pt x="201" y="137"/>
                    </a:lnTo>
                    <a:lnTo>
                      <a:pt x="206" y="142"/>
                    </a:lnTo>
                    <a:lnTo>
                      <a:pt x="203" y="150"/>
                    </a:lnTo>
                    <a:lnTo>
                      <a:pt x="206" y="150"/>
                    </a:lnTo>
                    <a:lnTo>
                      <a:pt x="214" y="153"/>
                    </a:lnTo>
                    <a:lnTo>
                      <a:pt x="219" y="156"/>
                    </a:lnTo>
                    <a:lnTo>
                      <a:pt x="222" y="161"/>
                    </a:lnTo>
                    <a:lnTo>
                      <a:pt x="227" y="163"/>
                    </a:lnTo>
                    <a:lnTo>
                      <a:pt x="230" y="163"/>
                    </a:lnTo>
                    <a:lnTo>
                      <a:pt x="235" y="163"/>
                    </a:lnTo>
                    <a:lnTo>
                      <a:pt x="238" y="161"/>
                    </a:lnTo>
                    <a:lnTo>
                      <a:pt x="241" y="163"/>
                    </a:lnTo>
                    <a:lnTo>
                      <a:pt x="241" y="166"/>
                    </a:lnTo>
                    <a:lnTo>
                      <a:pt x="251" y="166"/>
                    </a:lnTo>
                    <a:lnTo>
                      <a:pt x="257" y="161"/>
                    </a:lnTo>
                    <a:lnTo>
                      <a:pt x="265" y="153"/>
                    </a:lnTo>
                    <a:lnTo>
                      <a:pt x="268" y="153"/>
                    </a:lnTo>
                    <a:lnTo>
                      <a:pt x="270" y="150"/>
                    </a:lnTo>
                    <a:lnTo>
                      <a:pt x="270" y="153"/>
                    </a:lnTo>
                    <a:lnTo>
                      <a:pt x="273" y="153"/>
                    </a:lnTo>
                    <a:lnTo>
                      <a:pt x="276" y="153"/>
                    </a:lnTo>
                    <a:lnTo>
                      <a:pt x="276" y="150"/>
                    </a:lnTo>
                    <a:lnTo>
                      <a:pt x="276" y="148"/>
                    </a:lnTo>
                    <a:lnTo>
                      <a:pt x="278" y="148"/>
                    </a:lnTo>
                    <a:lnTo>
                      <a:pt x="284" y="148"/>
                    </a:lnTo>
                    <a:lnTo>
                      <a:pt x="289" y="148"/>
                    </a:lnTo>
                    <a:lnTo>
                      <a:pt x="289" y="150"/>
                    </a:lnTo>
                    <a:lnTo>
                      <a:pt x="292" y="153"/>
                    </a:lnTo>
                    <a:lnTo>
                      <a:pt x="292" y="156"/>
                    </a:lnTo>
                    <a:lnTo>
                      <a:pt x="292" y="161"/>
                    </a:lnTo>
                    <a:lnTo>
                      <a:pt x="294" y="161"/>
                    </a:lnTo>
                    <a:lnTo>
                      <a:pt x="300" y="161"/>
                    </a:lnTo>
                    <a:lnTo>
                      <a:pt x="305" y="163"/>
                    </a:lnTo>
                    <a:lnTo>
                      <a:pt x="310" y="166"/>
                    </a:lnTo>
                    <a:lnTo>
                      <a:pt x="316" y="171"/>
                    </a:lnTo>
                    <a:lnTo>
                      <a:pt x="318" y="174"/>
                    </a:lnTo>
                    <a:lnTo>
                      <a:pt x="313" y="182"/>
                    </a:lnTo>
                    <a:lnTo>
                      <a:pt x="310" y="187"/>
                    </a:lnTo>
                    <a:lnTo>
                      <a:pt x="310" y="190"/>
                    </a:lnTo>
                    <a:lnTo>
                      <a:pt x="313" y="190"/>
                    </a:lnTo>
                    <a:lnTo>
                      <a:pt x="318" y="190"/>
                    </a:lnTo>
                    <a:lnTo>
                      <a:pt x="321" y="187"/>
                    </a:lnTo>
                    <a:lnTo>
                      <a:pt x="324" y="187"/>
                    </a:lnTo>
                    <a:lnTo>
                      <a:pt x="326" y="185"/>
                    </a:lnTo>
                    <a:lnTo>
                      <a:pt x="329" y="185"/>
                    </a:lnTo>
                    <a:lnTo>
                      <a:pt x="334" y="185"/>
                    </a:lnTo>
                    <a:lnTo>
                      <a:pt x="337" y="185"/>
                    </a:lnTo>
                    <a:lnTo>
                      <a:pt x="340" y="182"/>
                    </a:lnTo>
                    <a:lnTo>
                      <a:pt x="345" y="179"/>
                    </a:lnTo>
                    <a:lnTo>
                      <a:pt x="351" y="177"/>
                    </a:lnTo>
                    <a:lnTo>
                      <a:pt x="353" y="174"/>
                    </a:lnTo>
                    <a:lnTo>
                      <a:pt x="356" y="174"/>
                    </a:lnTo>
                    <a:lnTo>
                      <a:pt x="361" y="174"/>
                    </a:lnTo>
                    <a:lnTo>
                      <a:pt x="367" y="174"/>
                    </a:lnTo>
                    <a:lnTo>
                      <a:pt x="372" y="174"/>
                    </a:lnTo>
                    <a:lnTo>
                      <a:pt x="375" y="169"/>
                    </a:lnTo>
                    <a:lnTo>
                      <a:pt x="377" y="166"/>
                    </a:lnTo>
                    <a:lnTo>
                      <a:pt x="380" y="163"/>
                    </a:lnTo>
                    <a:lnTo>
                      <a:pt x="385" y="163"/>
                    </a:lnTo>
                    <a:lnTo>
                      <a:pt x="388" y="163"/>
                    </a:lnTo>
                    <a:lnTo>
                      <a:pt x="391" y="166"/>
                    </a:lnTo>
                    <a:lnTo>
                      <a:pt x="399" y="166"/>
                    </a:lnTo>
                    <a:lnTo>
                      <a:pt x="401" y="166"/>
                    </a:lnTo>
                    <a:lnTo>
                      <a:pt x="404" y="166"/>
                    </a:lnTo>
                    <a:lnTo>
                      <a:pt x="409" y="166"/>
                    </a:lnTo>
                    <a:lnTo>
                      <a:pt x="412" y="169"/>
                    </a:lnTo>
                    <a:lnTo>
                      <a:pt x="409" y="171"/>
                    </a:lnTo>
                    <a:lnTo>
                      <a:pt x="409" y="174"/>
                    </a:lnTo>
                    <a:lnTo>
                      <a:pt x="409" y="177"/>
                    </a:lnTo>
                    <a:lnTo>
                      <a:pt x="415" y="179"/>
                    </a:lnTo>
                    <a:lnTo>
                      <a:pt x="420" y="182"/>
                    </a:lnTo>
                    <a:lnTo>
                      <a:pt x="423" y="182"/>
                    </a:lnTo>
                    <a:lnTo>
                      <a:pt x="428" y="179"/>
                    </a:lnTo>
                    <a:lnTo>
                      <a:pt x="431" y="179"/>
                    </a:lnTo>
                    <a:lnTo>
                      <a:pt x="434" y="177"/>
                    </a:lnTo>
                    <a:lnTo>
                      <a:pt x="436" y="174"/>
                    </a:lnTo>
                    <a:lnTo>
                      <a:pt x="442" y="169"/>
                    </a:lnTo>
                    <a:lnTo>
                      <a:pt x="444" y="161"/>
                    </a:lnTo>
                    <a:lnTo>
                      <a:pt x="447" y="153"/>
                    </a:lnTo>
                    <a:lnTo>
                      <a:pt x="450" y="148"/>
                    </a:lnTo>
                    <a:lnTo>
                      <a:pt x="450" y="145"/>
                    </a:lnTo>
                    <a:lnTo>
                      <a:pt x="450" y="142"/>
                    </a:lnTo>
                    <a:lnTo>
                      <a:pt x="452" y="140"/>
                    </a:lnTo>
                    <a:lnTo>
                      <a:pt x="452" y="134"/>
                    </a:lnTo>
                    <a:lnTo>
                      <a:pt x="452" y="132"/>
                    </a:lnTo>
                    <a:lnTo>
                      <a:pt x="455" y="127"/>
                    </a:lnTo>
                    <a:lnTo>
                      <a:pt x="458" y="124"/>
                    </a:lnTo>
                    <a:lnTo>
                      <a:pt x="458" y="121"/>
                    </a:lnTo>
                    <a:lnTo>
                      <a:pt x="458" y="116"/>
                    </a:lnTo>
                    <a:lnTo>
                      <a:pt x="458" y="113"/>
                    </a:lnTo>
                    <a:lnTo>
                      <a:pt x="460" y="111"/>
                    </a:lnTo>
                    <a:lnTo>
                      <a:pt x="463" y="105"/>
                    </a:lnTo>
                    <a:lnTo>
                      <a:pt x="463" y="103"/>
                    </a:lnTo>
                    <a:lnTo>
                      <a:pt x="463" y="100"/>
                    </a:lnTo>
                    <a:lnTo>
                      <a:pt x="463" y="98"/>
                    </a:lnTo>
                    <a:lnTo>
                      <a:pt x="468" y="100"/>
                    </a:lnTo>
                    <a:lnTo>
                      <a:pt x="471" y="100"/>
                    </a:lnTo>
                    <a:lnTo>
                      <a:pt x="476" y="100"/>
                    </a:lnTo>
                    <a:lnTo>
                      <a:pt x="479" y="100"/>
                    </a:lnTo>
                    <a:lnTo>
                      <a:pt x="482" y="98"/>
                    </a:lnTo>
                    <a:lnTo>
                      <a:pt x="484" y="95"/>
                    </a:lnTo>
                    <a:lnTo>
                      <a:pt x="487" y="92"/>
                    </a:lnTo>
                    <a:lnTo>
                      <a:pt x="487" y="90"/>
                    </a:lnTo>
                    <a:lnTo>
                      <a:pt x="490" y="87"/>
                    </a:lnTo>
                    <a:lnTo>
                      <a:pt x="492" y="84"/>
                    </a:lnTo>
                    <a:lnTo>
                      <a:pt x="492" y="82"/>
                    </a:lnTo>
                    <a:lnTo>
                      <a:pt x="495" y="82"/>
                    </a:lnTo>
                  </a:path>
                </a:pathLst>
              </a:custGeom>
              <a:noFill/>
              <a:ln w="63500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7918615" y="2085328"/>
              <a:ext cx="794008" cy="580242"/>
            </a:xfrm>
            <a:custGeom>
              <a:avLst/>
              <a:gdLst>
                <a:gd name="T0" fmla="*/ 56 w 361"/>
                <a:gd name="T1" fmla="*/ 232 h 264"/>
                <a:gd name="T2" fmla="*/ 18 w 361"/>
                <a:gd name="T3" fmla="*/ 253 h 264"/>
                <a:gd name="T4" fmla="*/ 0 w 361"/>
                <a:gd name="T5" fmla="*/ 248 h 264"/>
                <a:gd name="T6" fmla="*/ 18 w 361"/>
                <a:gd name="T7" fmla="*/ 238 h 264"/>
                <a:gd name="T8" fmla="*/ 21 w 361"/>
                <a:gd name="T9" fmla="*/ 209 h 264"/>
                <a:gd name="T10" fmla="*/ 2 w 361"/>
                <a:gd name="T11" fmla="*/ 203 h 264"/>
                <a:gd name="T12" fmla="*/ 8 w 361"/>
                <a:gd name="T13" fmla="*/ 187 h 264"/>
                <a:gd name="T14" fmla="*/ 18 w 361"/>
                <a:gd name="T15" fmla="*/ 180 h 264"/>
                <a:gd name="T16" fmla="*/ 37 w 361"/>
                <a:gd name="T17" fmla="*/ 166 h 264"/>
                <a:gd name="T18" fmla="*/ 45 w 361"/>
                <a:gd name="T19" fmla="*/ 156 h 264"/>
                <a:gd name="T20" fmla="*/ 61 w 361"/>
                <a:gd name="T21" fmla="*/ 143 h 264"/>
                <a:gd name="T22" fmla="*/ 96 w 361"/>
                <a:gd name="T23" fmla="*/ 129 h 264"/>
                <a:gd name="T24" fmla="*/ 91 w 361"/>
                <a:gd name="T25" fmla="*/ 124 h 264"/>
                <a:gd name="T26" fmla="*/ 102 w 361"/>
                <a:gd name="T27" fmla="*/ 116 h 264"/>
                <a:gd name="T28" fmla="*/ 123 w 361"/>
                <a:gd name="T29" fmla="*/ 93 h 264"/>
                <a:gd name="T30" fmla="*/ 144 w 361"/>
                <a:gd name="T31" fmla="*/ 69 h 264"/>
                <a:gd name="T32" fmla="*/ 155 w 361"/>
                <a:gd name="T33" fmla="*/ 48 h 264"/>
                <a:gd name="T34" fmla="*/ 176 w 361"/>
                <a:gd name="T35" fmla="*/ 53 h 264"/>
                <a:gd name="T36" fmla="*/ 201 w 361"/>
                <a:gd name="T37" fmla="*/ 53 h 264"/>
                <a:gd name="T38" fmla="*/ 211 w 361"/>
                <a:gd name="T39" fmla="*/ 61 h 264"/>
                <a:gd name="T40" fmla="*/ 230 w 361"/>
                <a:gd name="T41" fmla="*/ 56 h 264"/>
                <a:gd name="T42" fmla="*/ 243 w 361"/>
                <a:gd name="T43" fmla="*/ 48 h 264"/>
                <a:gd name="T44" fmla="*/ 254 w 361"/>
                <a:gd name="T45" fmla="*/ 32 h 264"/>
                <a:gd name="T46" fmla="*/ 265 w 361"/>
                <a:gd name="T47" fmla="*/ 19 h 264"/>
                <a:gd name="T48" fmla="*/ 294 w 361"/>
                <a:gd name="T49" fmla="*/ 11 h 264"/>
                <a:gd name="T50" fmla="*/ 318 w 361"/>
                <a:gd name="T51" fmla="*/ 6 h 264"/>
                <a:gd name="T52" fmla="*/ 326 w 361"/>
                <a:gd name="T53" fmla="*/ 8 h 264"/>
                <a:gd name="T54" fmla="*/ 351 w 361"/>
                <a:gd name="T55" fmla="*/ 35 h 264"/>
                <a:gd name="T56" fmla="*/ 353 w 361"/>
                <a:gd name="T57" fmla="*/ 53 h 264"/>
                <a:gd name="T58" fmla="*/ 332 w 361"/>
                <a:gd name="T59" fmla="*/ 69 h 264"/>
                <a:gd name="T60" fmla="*/ 316 w 361"/>
                <a:gd name="T61" fmla="*/ 69 h 264"/>
                <a:gd name="T62" fmla="*/ 318 w 361"/>
                <a:gd name="T63" fmla="*/ 95 h 264"/>
                <a:gd name="T64" fmla="*/ 337 w 361"/>
                <a:gd name="T65" fmla="*/ 85 h 264"/>
                <a:gd name="T66" fmla="*/ 316 w 361"/>
                <a:gd name="T67" fmla="*/ 116 h 264"/>
                <a:gd name="T68" fmla="*/ 302 w 361"/>
                <a:gd name="T69" fmla="*/ 132 h 264"/>
                <a:gd name="T70" fmla="*/ 297 w 361"/>
                <a:gd name="T71" fmla="*/ 122 h 264"/>
                <a:gd name="T72" fmla="*/ 289 w 361"/>
                <a:gd name="T73" fmla="*/ 119 h 264"/>
                <a:gd name="T74" fmla="*/ 260 w 361"/>
                <a:gd name="T75" fmla="*/ 124 h 264"/>
                <a:gd name="T76" fmla="*/ 251 w 361"/>
                <a:gd name="T77" fmla="*/ 137 h 264"/>
                <a:gd name="T78" fmla="*/ 238 w 361"/>
                <a:gd name="T79" fmla="*/ 143 h 264"/>
                <a:gd name="T80" fmla="*/ 227 w 361"/>
                <a:gd name="T81" fmla="*/ 148 h 264"/>
                <a:gd name="T82" fmla="*/ 211 w 361"/>
                <a:gd name="T83" fmla="*/ 148 h 264"/>
                <a:gd name="T84" fmla="*/ 190 w 361"/>
                <a:gd name="T85" fmla="*/ 148 h 264"/>
                <a:gd name="T86" fmla="*/ 198 w 361"/>
                <a:gd name="T87" fmla="*/ 161 h 264"/>
                <a:gd name="T88" fmla="*/ 182 w 361"/>
                <a:gd name="T89" fmla="*/ 177 h 264"/>
                <a:gd name="T90" fmla="*/ 193 w 361"/>
                <a:gd name="T91" fmla="*/ 185 h 264"/>
                <a:gd name="T92" fmla="*/ 182 w 361"/>
                <a:gd name="T93" fmla="*/ 195 h 264"/>
                <a:gd name="T94" fmla="*/ 179 w 361"/>
                <a:gd name="T95" fmla="*/ 203 h 264"/>
                <a:gd name="T96" fmla="*/ 166 w 361"/>
                <a:gd name="T97" fmla="*/ 219 h 264"/>
                <a:gd name="T98" fmla="*/ 155 w 361"/>
                <a:gd name="T99" fmla="*/ 240 h 264"/>
                <a:gd name="T100" fmla="*/ 136 w 361"/>
                <a:gd name="T101" fmla="*/ 248 h 264"/>
                <a:gd name="T102" fmla="*/ 112 w 361"/>
                <a:gd name="T103" fmla="*/ 256 h 264"/>
                <a:gd name="T104" fmla="*/ 88 w 361"/>
                <a:gd name="T105" fmla="*/ 243 h 264"/>
                <a:gd name="T106" fmla="*/ 75 w 361"/>
                <a:gd name="T107" fmla="*/ 230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1"/>
                <a:gd name="T163" fmla="*/ 0 h 264"/>
                <a:gd name="T164" fmla="*/ 361 w 361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1" h="264">
                  <a:moveTo>
                    <a:pt x="69" y="230"/>
                  </a:moveTo>
                  <a:lnTo>
                    <a:pt x="67" y="232"/>
                  </a:lnTo>
                  <a:lnTo>
                    <a:pt x="64" y="232"/>
                  </a:lnTo>
                  <a:lnTo>
                    <a:pt x="59" y="230"/>
                  </a:lnTo>
                  <a:lnTo>
                    <a:pt x="56" y="232"/>
                  </a:lnTo>
                  <a:lnTo>
                    <a:pt x="48" y="235"/>
                  </a:lnTo>
                  <a:lnTo>
                    <a:pt x="43" y="238"/>
                  </a:lnTo>
                  <a:lnTo>
                    <a:pt x="40" y="243"/>
                  </a:lnTo>
                  <a:lnTo>
                    <a:pt x="37" y="245"/>
                  </a:lnTo>
                  <a:lnTo>
                    <a:pt x="18" y="253"/>
                  </a:lnTo>
                  <a:lnTo>
                    <a:pt x="13" y="259"/>
                  </a:lnTo>
                  <a:lnTo>
                    <a:pt x="8" y="259"/>
                  </a:lnTo>
                  <a:lnTo>
                    <a:pt x="5" y="264"/>
                  </a:lnTo>
                  <a:lnTo>
                    <a:pt x="0" y="253"/>
                  </a:lnTo>
                  <a:lnTo>
                    <a:pt x="0" y="248"/>
                  </a:lnTo>
                  <a:lnTo>
                    <a:pt x="5" y="245"/>
                  </a:lnTo>
                  <a:lnTo>
                    <a:pt x="8" y="245"/>
                  </a:lnTo>
                  <a:lnTo>
                    <a:pt x="10" y="243"/>
                  </a:lnTo>
                  <a:lnTo>
                    <a:pt x="16" y="240"/>
                  </a:lnTo>
                  <a:lnTo>
                    <a:pt x="18" y="238"/>
                  </a:lnTo>
                  <a:lnTo>
                    <a:pt x="18" y="232"/>
                  </a:lnTo>
                  <a:lnTo>
                    <a:pt x="21" y="224"/>
                  </a:lnTo>
                  <a:lnTo>
                    <a:pt x="21" y="219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18" y="206"/>
                  </a:lnTo>
                  <a:lnTo>
                    <a:pt x="16" y="206"/>
                  </a:lnTo>
                  <a:lnTo>
                    <a:pt x="13" y="203"/>
                  </a:lnTo>
                  <a:lnTo>
                    <a:pt x="8" y="203"/>
                  </a:lnTo>
                  <a:lnTo>
                    <a:pt x="2" y="203"/>
                  </a:lnTo>
                  <a:lnTo>
                    <a:pt x="0" y="201"/>
                  </a:lnTo>
                  <a:lnTo>
                    <a:pt x="2" y="198"/>
                  </a:lnTo>
                  <a:lnTo>
                    <a:pt x="5" y="193"/>
                  </a:lnTo>
                  <a:lnTo>
                    <a:pt x="5" y="190"/>
                  </a:lnTo>
                  <a:lnTo>
                    <a:pt x="8" y="187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3" y="180"/>
                  </a:lnTo>
                  <a:lnTo>
                    <a:pt x="16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27" y="177"/>
                  </a:lnTo>
                  <a:lnTo>
                    <a:pt x="32" y="172"/>
                  </a:lnTo>
                  <a:lnTo>
                    <a:pt x="35" y="166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3" y="166"/>
                  </a:lnTo>
                  <a:lnTo>
                    <a:pt x="45" y="166"/>
                  </a:lnTo>
                  <a:lnTo>
                    <a:pt x="45" y="161"/>
                  </a:lnTo>
                  <a:lnTo>
                    <a:pt x="45" y="156"/>
                  </a:lnTo>
                  <a:lnTo>
                    <a:pt x="45" y="151"/>
                  </a:lnTo>
                  <a:lnTo>
                    <a:pt x="48" y="148"/>
                  </a:lnTo>
                  <a:lnTo>
                    <a:pt x="51" y="145"/>
                  </a:lnTo>
                  <a:lnTo>
                    <a:pt x="53" y="143"/>
                  </a:lnTo>
                  <a:lnTo>
                    <a:pt x="61" y="143"/>
                  </a:lnTo>
                  <a:lnTo>
                    <a:pt x="69" y="137"/>
                  </a:lnTo>
                  <a:lnTo>
                    <a:pt x="80" y="135"/>
                  </a:lnTo>
                  <a:lnTo>
                    <a:pt x="85" y="132"/>
                  </a:lnTo>
                  <a:lnTo>
                    <a:pt x="91" y="129"/>
                  </a:lnTo>
                  <a:lnTo>
                    <a:pt x="96" y="129"/>
                  </a:lnTo>
                  <a:lnTo>
                    <a:pt x="99" y="129"/>
                  </a:lnTo>
                  <a:lnTo>
                    <a:pt x="99" y="127"/>
                  </a:lnTo>
                  <a:lnTo>
                    <a:pt x="99" y="124"/>
                  </a:lnTo>
                  <a:lnTo>
                    <a:pt x="93" y="124"/>
                  </a:lnTo>
                  <a:lnTo>
                    <a:pt x="91" y="124"/>
                  </a:lnTo>
                  <a:lnTo>
                    <a:pt x="91" y="122"/>
                  </a:lnTo>
                  <a:lnTo>
                    <a:pt x="93" y="122"/>
                  </a:lnTo>
                  <a:lnTo>
                    <a:pt x="96" y="119"/>
                  </a:lnTo>
                  <a:lnTo>
                    <a:pt x="99" y="119"/>
                  </a:lnTo>
                  <a:lnTo>
                    <a:pt x="102" y="116"/>
                  </a:lnTo>
                  <a:lnTo>
                    <a:pt x="102" y="111"/>
                  </a:lnTo>
                  <a:lnTo>
                    <a:pt x="104" y="108"/>
                  </a:lnTo>
                  <a:lnTo>
                    <a:pt x="107" y="106"/>
                  </a:lnTo>
                  <a:lnTo>
                    <a:pt x="120" y="103"/>
                  </a:lnTo>
                  <a:lnTo>
                    <a:pt x="123" y="93"/>
                  </a:lnTo>
                  <a:lnTo>
                    <a:pt x="134" y="90"/>
                  </a:lnTo>
                  <a:lnTo>
                    <a:pt x="144" y="90"/>
                  </a:lnTo>
                  <a:lnTo>
                    <a:pt x="144" y="87"/>
                  </a:lnTo>
                  <a:lnTo>
                    <a:pt x="144" y="77"/>
                  </a:lnTo>
                  <a:lnTo>
                    <a:pt x="144" y="69"/>
                  </a:lnTo>
                  <a:lnTo>
                    <a:pt x="147" y="56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5" y="48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8" y="53"/>
                  </a:lnTo>
                  <a:lnTo>
                    <a:pt x="174" y="53"/>
                  </a:lnTo>
                  <a:lnTo>
                    <a:pt x="176" y="53"/>
                  </a:lnTo>
                  <a:lnTo>
                    <a:pt x="182" y="53"/>
                  </a:lnTo>
                  <a:lnTo>
                    <a:pt x="185" y="53"/>
                  </a:lnTo>
                  <a:lnTo>
                    <a:pt x="190" y="56"/>
                  </a:lnTo>
                  <a:lnTo>
                    <a:pt x="195" y="56"/>
                  </a:lnTo>
                  <a:lnTo>
                    <a:pt x="201" y="53"/>
                  </a:lnTo>
                  <a:lnTo>
                    <a:pt x="203" y="56"/>
                  </a:lnTo>
                  <a:lnTo>
                    <a:pt x="203" y="58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1" y="61"/>
                  </a:lnTo>
                  <a:lnTo>
                    <a:pt x="217" y="56"/>
                  </a:lnTo>
                  <a:lnTo>
                    <a:pt x="219" y="56"/>
                  </a:lnTo>
                  <a:lnTo>
                    <a:pt x="222" y="58"/>
                  </a:lnTo>
                  <a:lnTo>
                    <a:pt x="227" y="58"/>
                  </a:lnTo>
                  <a:lnTo>
                    <a:pt x="230" y="56"/>
                  </a:lnTo>
                  <a:lnTo>
                    <a:pt x="233" y="53"/>
                  </a:lnTo>
                  <a:lnTo>
                    <a:pt x="235" y="53"/>
                  </a:lnTo>
                  <a:lnTo>
                    <a:pt x="238" y="50"/>
                  </a:lnTo>
                  <a:lnTo>
                    <a:pt x="241" y="48"/>
                  </a:lnTo>
                  <a:lnTo>
                    <a:pt x="243" y="48"/>
                  </a:lnTo>
                  <a:lnTo>
                    <a:pt x="246" y="48"/>
                  </a:lnTo>
                  <a:lnTo>
                    <a:pt x="246" y="45"/>
                  </a:lnTo>
                  <a:lnTo>
                    <a:pt x="249" y="40"/>
                  </a:lnTo>
                  <a:lnTo>
                    <a:pt x="251" y="35"/>
                  </a:lnTo>
                  <a:lnTo>
                    <a:pt x="254" y="32"/>
                  </a:lnTo>
                  <a:lnTo>
                    <a:pt x="257" y="29"/>
                  </a:lnTo>
                  <a:lnTo>
                    <a:pt x="260" y="27"/>
                  </a:lnTo>
                  <a:lnTo>
                    <a:pt x="260" y="24"/>
                  </a:lnTo>
                  <a:lnTo>
                    <a:pt x="262" y="21"/>
                  </a:lnTo>
                  <a:lnTo>
                    <a:pt x="265" y="19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3" y="19"/>
                  </a:lnTo>
                  <a:lnTo>
                    <a:pt x="284" y="16"/>
                  </a:lnTo>
                  <a:lnTo>
                    <a:pt x="294" y="11"/>
                  </a:lnTo>
                  <a:lnTo>
                    <a:pt x="300" y="8"/>
                  </a:lnTo>
                  <a:lnTo>
                    <a:pt x="305" y="8"/>
                  </a:lnTo>
                  <a:lnTo>
                    <a:pt x="310" y="8"/>
                  </a:lnTo>
                  <a:lnTo>
                    <a:pt x="316" y="8"/>
                  </a:lnTo>
                  <a:lnTo>
                    <a:pt x="318" y="6"/>
                  </a:lnTo>
                  <a:lnTo>
                    <a:pt x="324" y="3"/>
                  </a:lnTo>
                  <a:lnTo>
                    <a:pt x="329" y="0"/>
                  </a:lnTo>
                  <a:lnTo>
                    <a:pt x="332" y="0"/>
                  </a:lnTo>
                  <a:lnTo>
                    <a:pt x="326" y="3"/>
                  </a:lnTo>
                  <a:lnTo>
                    <a:pt x="326" y="8"/>
                  </a:lnTo>
                  <a:lnTo>
                    <a:pt x="337" y="16"/>
                  </a:lnTo>
                  <a:lnTo>
                    <a:pt x="340" y="24"/>
                  </a:lnTo>
                  <a:lnTo>
                    <a:pt x="337" y="29"/>
                  </a:lnTo>
                  <a:lnTo>
                    <a:pt x="337" y="32"/>
                  </a:lnTo>
                  <a:lnTo>
                    <a:pt x="351" y="35"/>
                  </a:lnTo>
                  <a:lnTo>
                    <a:pt x="353" y="37"/>
                  </a:lnTo>
                  <a:lnTo>
                    <a:pt x="353" y="40"/>
                  </a:lnTo>
                  <a:lnTo>
                    <a:pt x="359" y="45"/>
                  </a:lnTo>
                  <a:lnTo>
                    <a:pt x="361" y="48"/>
                  </a:lnTo>
                  <a:lnTo>
                    <a:pt x="353" y="53"/>
                  </a:lnTo>
                  <a:lnTo>
                    <a:pt x="340" y="61"/>
                  </a:lnTo>
                  <a:lnTo>
                    <a:pt x="337" y="64"/>
                  </a:lnTo>
                  <a:lnTo>
                    <a:pt x="337" y="69"/>
                  </a:lnTo>
                  <a:lnTo>
                    <a:pt x="334" y="71"/>
                  </a:lnTo>
                  <a:lnTo>
                    <a:pt x="332" y="69"/>
                  </a:lnTo>
                  <a:lnTo>
                    <a:pt x="329" y="61"/>
                  </a:lnTo>
                  <a:lnTo>
                    <a:pt x="326" y="61"/>
                  </a:lnTo>
                  <a:lnTo>
                    <a:pt x="324" y="71"/>
                  </a:lnTo>
                  <a:lnTo>
                    <a:pt x="321" y="74"/>
                  </a:lnTo>
                  <a:lnTo>
                    <a:pt x="316" y="69"/>
                  </a:lnTo>
                  <a:lnTo>
                    <a:pt x="310" y="74"/>
                  </a:lnTo>
                  <a:lnTo>
                    <a:pt x="305" y="82"/>
                  </a:lnTo>
                  <a:lnTo>
                    <a:pt x="305" y="85"/>
                  </a:lnTo>
                  <a:lnTo>
                    <a:pt x="310" y="93"/>
                  </a:lnTo>
                  <a:lnTo>
                    <a:pt x="318" y="95"/>
                  </a:lnTo>
                  <a:lnTo>
                    <a:pt x="318" y="90"/>
                  </a:lnTo>
                  <a:lnTo>
                    <a:pt x="318" y="82"/>
                  </a:lnTo>
                  <a:lnTo>
                    <a:pt x="326" y="79"/>
                  </a:lnTo>
                  <a:lnTo>
                    <a:pt x="334" y="82"/>
                  </a:lnTo>
                  <a:lnTo>
                    <a:pt x="337" y="85"/>
                  </a:lnTo>
                  <a:lnTo>
                    <a:pt x="343" y="93"/>
                  </a:lnTo>
                  <a:lnTo>
                    <a:pt x="337" y="95"/>
                  </a:lnTo>
                  <a:lnTo>
                    <a:pt x="334" y="100"/>
                  </a:lnTo>
                  <a:lnTo>
                    <a:pt x="324" y="108"/>
                  </a:lnTo>
                  <a:lnTo>
                    <a:pt x="316" y="116"/>
                  </a:lnTo>
                  <a:lnTo>
                    <a:pt x="316" y="119"/>
                  </a:lnTo>
                  <a:lnTo>
                    <a:pt x="310" y="124"/>
                  </a:lnTo>
                  <a:lnTo>
                    <a:pt x="305" y="124"/>
                  </a:lnTo>
                  <a:lnTo>
                    <a:pt x="302" y="127"/>
                  </a:lnTo>
                  <a:lnTo>
                    <a:pt x="302" y="132"/>
                  </a:lnTo>
                  <a:lnTo>
                    <a:pt x="302" y="135"/>
                  </a:lnTo>
                  <a:lnTo>
                    <a:pt x="300" y="135"/>
                  </a:lnTo>
                  <a:lnTo>
                    <a:pt x="300" y="132"/>
                  </a:lnTo>
                  <a:lnTo>
                    <a:pt x="297" y="127"/>
                  </a:lnTo>
                  <a:lnTo>
                    <a:pt x="297" y="122"/>
                  </a:lnTo>
                  <a:lnTo>
                    <a:pt x="294" y="119"/>
                  </a:lnTo>
                  <a:lnTo>
                    <a:pt x="294" y="116"/>
                  </a:lnTo>
                  <a:lnTo>
                    <a:pt x="292" y="114"/>
                  </a:lnTo>
                  <a:lnTo>
                    <a:pt x="292" y="116"/>
                  </a:lnTo>
                  <a:lnTo>
                    <a:pt x="289" y="119"/>
                  </a:lnTo>
                  <a:lnTo>
                    <a:pt x="286" y="124"/>
                  </a:lnTo>
                  <a:lnTo>
                    <a:pt x="284" y="124"/>
                  </a:lnTo>
                  <a:lnTo>
                    <a:pt x="278" y="124"/>
                  </a:lnTo>
                  <a:lnTo>
                    <a:pt x="268" y="124"/>
                  </a:lnTo>
                  <a:lnTo>
                    <a:pt x="260" y="124"/>
                  </a:lnTo>
                  <a:lnTo>
                    <a:pt x="257" y="124"/>
                  </a:lnTo>
                  <a:lnTo>
                    <a:pt x="254" y="127"/>
                  </a:lnTo>
                  <a:lnTo>
                    <a:pt x="254" y="132"/>
                  </a:lnTo>
                  <a:lnTo>
                    <a:pt x="254" y="135"/>
                  </a:lnTo>
                  <a:lnTo>
                    <a:pt x="251" y="137"/>
                  </a:lnTo>
                  <a:lnTo>
                    <a:pt x="249" y="140"/>
                  </a:lnTo>
                  <a:lnTo>
                    <a:pt x="246" y="140"/>
                  </a:lnTo>
                  <a:lnTo>
                    <a:pt x="243" y="140"/>
                  </a:lnTo>
                  <a:lnTo>
                    <a:pt x="241" y="140"/>
                  </a:lnTo>
                  <a:lnTo>
                    <a:pt x="238" y="143"/>
                  </a:lnTo>
                  <a:lnTo>
                    <a:pt x="238" y="145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0" y="148"/>
                  </a:lnTo>
                  <a:lnTo>
                    <a:pt x="227" y="148"/>
                  </a:lnTo>
                  <a:lnTo>
                    <a:pt x="222" y="148"/>
                  </a:lnTo>
                  <a:lnTo>
                    <a:pt x="219" y="153"/>
                  </a:lnTo>
                  <a:lnTo>
                    <a:pt x="217" y="153"/>
                  </a:lnTo>
                  <a:lnTo>
                    <a:pt x="214" y="153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6" y="148"/>
                  </a:lnTo>
                  <a:lnTo>
                    <a:pt x="198" y="148"/>
                  </a:lnTo>
                  <a:lnTo>
                    <a:pt x="193" y="148"/>
                  </a:lnTo>
                  <a:lnTo>
                    <a:pt x="190" y="148"/>
                  </a:lnTo>
                  <a:lnTo>
                    <a:pt x="190" y="151"/>
                  </a:lnTo>
                  <a:lnTo>
                    <a:pt x="193" y="153"/>
                  </a:lnTo>
                  <a:lnTo>
                    <a:pt x="195" y="156"/>
                  </a:lnTo>
                  <a:lnTo>
                    <a:pt x="198" y="158"/>
                  </a:lnTo>
                  <a:lnTo>
                    <a:pt x="198" y="161"/>
                  </a:lnTo>
                  <a:lnTo>
                    <a:pt x="198" y="164"/>
                  </a:lnTo>
                  <a:lnTo>
                    <a:pt x="193" y="166"/>
                  </a:lnTo>
                  <a:lnTo>
                    <a:pt x="187" y="172"/>
                  </a:lnTo>
                  <a:lnTo>
                    <a:pt x="182" y="174"/>
                  </a:lnTo>
                  <a:lnTo>
                    <a:pt x="182" y="177"/>
                  </a:lnTo>
                  <a:lnTo>
                    <a:pt x="182" y="180"/>
                  </a:lnTo>
                  <a:lnTo>
                    <a:pt x="182" y="182"/>
                  </a:lnTo>
                  <a:lnTo>
                    <a:pt x="185" y="182"/>
                  </a:lnTo>
                  <a:lnTo>
                    <a:pt x="190" y="185"/>
                  </a:lnTo>
                  <a:lnTo>
                    <a:pt x="193" y="185"/>
                  </a:lnTo>
                  <a:lnTo>
                    <a:pt x="195" y="190"/>
                  </a:lnTo>
                  <a:lnTo>
                    <a:pt x="193" y="193"/>
                  </a:lnTo>
                  <a:lnTo>
                    <a:pt x="190" y="195"/>
                  </a:lnTo>
                  <a:lnTo>
                    <a:pt x="187" y="195"/>
                  </a:lnTo>
                  <a:lnTo>
                    <a:pt x="182" y="195"/>
                  </a:lnTo>
                  <a:lnTo>
                    <a:pt x="179" y="195"/>
                  </a:lnTo>
                  <a:lnTo>
                    <a:pt x="176" y="195"/>
                  </a:lnTo>
                  <a:lnTo>
                    <a:pt x="176" y="198"/>
                  </a:lnTo>
                  <a:lnTo>
                    <a:pt x="176" y="201"/>
                  </a:lnTo>
                  <a:lnTo>
                    <a:pt x="179" y="203"/>
                  </a:lnTo>
                  <a:lnTo>
                    <a:pt x="182" y="206"/>
                  </a:lnTo>
                  <a:lnTo>
                    <a:pt x="176" y="209"/>
                  </a:lnTo>
                  <a:lnTo>
                    <a:pt x="174" y="211"/>
                  </a:lnTo>
                  <a:lnTo>
                    <a:pt x="168" y="214"/>
                  </a:lnTo>
                  <a:lnTo>
                    <a:pt x="166" y="219"/>
                  </a:lnTo>
                  <a:lnTo>
                    <a:pt x="163" y="222"/>
                  </a:lnTo>
                  <a:lnTo>
                    <a:pt x="163" y="224"/>
                  </a:lnTo>
                  <a:lnTo>
                    <a:pt x="160" y="232"/>
                  </a:lnTo>
                  <a:lnTo>
                    <a:pt x="160" y="238"/>
                  </a:lnTo>
                  <a:lnTo>
                    <a:pt x="155" y="240"/>
                  </a:lnTo>
                  <a:lnTo>
                    <a:pt x="152" y="240"/>
                  </a:lnTo>
                  <a:lnTo>
                    <a:pt x="147" y="240"/>
                  </a:lnTo>
                  <a:lnTo>
                    <a:pt x="142" y="245"/>
                  </a:lnTo>
                  <a:lnTo>
                    <a:pt x="139" y="245"/>
                  </a:lnTo>
                  <a:lnTo>
                    <a:pt x="136" y="248"/>
                  </a:lnTo>
                  <a:lnTo>
                    <a:pt x="131" y="248"/>
                  </a:lnTo>
                  <a:lnTo>
                    <a:pt x="126" y="251"/>
                  </a:lnTo>
                  <a:lnTo>
                    <a:pt x="120" y="253"/>
                  </a:lnTo>
                  <a:lnTo>
                    <a:pt x="118" y="256"/>
                  </a:lnTo>
                  <a:lnTo>
                    <a:pt x="112" y="256"/>
                  </a:lnTo>
                  <a:lnTo>
                    <a:pt x="104" y="256"/>
                  </a:lnTo>
                  <a:lnTo>
                    <a:pt x="102" y="253"/>
                  </a:lnTo>
                  <a:lnTo>
                    <a:pt x="96" y="251"/>
                  </a:lnTo>
                  <a:lnTo>
                    <a:pt x="93" y="245"/>
                  </a:lnTo>
                  <a:lnTo>
                    <a:pt x="88" y="243"/>
                  </a:lnTo>
                  <a:lnTo>
                    <a:pt x="85" y="240"/>
                  </a:lnTo>
                  <a:lnTo>
                    <a:pt x="83" y="238"/>
                  </a:lnTo>
                  <a:lnTo>
                    <a:pt x="80" y="235"/>
                  </a:lnTo>
                  <a:lnTo>
                    <a:pt x="77" y="232"/>
                  </a:lnTo>
                  <a:lnTo>
                    <a:pt x="75" y="230"/>
                  </a:lnTo>
                  <a:lnTo>
                    <a:pt x="69" y="230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8596875" y="1311674"/>
              <a:ext cx="841562" cy="810010"/>
            </a:xfrm>
            <a:custGeom>
              <a:avLst/>
              <a:gdLst>
                <a:gd name="T0" fmla="*/ 203 w 383"/>
                <a:gd name="T1" fmla="*/ 2 h 369"/>
                <a:gd name="T2" fmla="*/ 249 w 383"/>
                <a:gd name="T3" fmla="*/ 5 h 369"/>
                <a:gd name="T4" fmla="*/ 251 w 383"/>
                <a:gd name="T5" fmla="*/ 31 h 369"/>
                <a:gd name="T6" fmla="*/ 276 w 383"/>
                <a:gd name="T7" fmla="*/ 31 h 369"/>
                <a:gd name="T8" fmla="*/ 297 w 383"/>
                <a:gd name="T9" fmla="*/ 29 h 369"/>
                <a:gd name="T10" fmla="*/ 337 w 383"/>
                <a:gd name="T11" fmla="*/ 34 h 369"/>
                <a:gd name="T12" fmla="*/ 356 w 383"/>
                <a:gd name="T13" fmla="*/ 42 h 369"/>
                <a:gd name="T14" fmla="*/ 364 w 383"/>
                <a:gd name="T15" fmla="*/ 58 h 369"/>
                <a:gd name="T16" fmla="*/ 375 w 383"/>
                <a:gd name="T17" fmla="*/ 60 h 369"/>
                <a:gd name="T18" fmla="*/ 383 w 383"/>
                <a:gd name="T19" fmla="*/ 79 h 369"/>
                <a:gd name="T20" fmla="*/ 367 w 383"/>
                <a:gd name="T21" fmla="*/ 97 h 369"/>
                <a:gd name="T22" fmla="*/ 334 w 383"/>
                <a:gd name="T23" fmla="*/ 105 h 369"/>
                <a:gd name="T24" fmla="*/ 337 w 383"/>
                <a:gd name="T25" fmla="*/ 121 h 369"/>
                <a:gd name="T26" fmla="*/ 326 w 383"/>
                <a:gd name="T27" fmla="*/ 129 h 369"/>
                <a:gd name="T28" fmla="*/ 326 w 383"/>
                <a:gd name="T29" fmla="*/ 166 h 369"/>
                <a:gd name="T30" fmla="*/ 332 w 383"/>
                <a:gd name="T31" fmla="*/ 184 h 369"/>
                <a:gd name="T32" fmla="*/ 310 w 383"/>
                <a:gd name="T33" fmla="*/ 218 h 369"/>
                <a:gd name="T34" fmla="*/ 318 w 383"/>
                <a:gd name="T35" fmla="*/ 245 h 369"/>
                <a:gd name="T36" fmla="*/ 308 w 383"/>
                <a:gd name="T37" fmla="*/ 279 h 369"/>
                <a:gd name="T38" fmla="*/ 305 w 383"/>
                <a:gd name="T39" fmla="*/ 297 h 369"/>
                <a:gd name="T40" fmla="*/ 292 w 383"/>
                <a:gd name="T41" fmla="*/ 313 h 369"/>
                <a:gd name="T42" fmla="*/ 254 w 383"/>
                <a:gd name="T43" fmla="*/ 340 h 369"/>
                <a:gd name="T44" fmla="*/ 243 w 383"/>
                <a:gd name="T45" fmla="*/ 308 h 369"/>
                <a:gd name="T46" fmla="*/ 227 w 383"/>
                <a:gd name="T47" fmla="*/ 319 h 369"/>
                <a:gd name="T48" fmla="*/ 209 w 383"/>
                <a:gd name="T49" fmla="*/ 316 h 369"/>
                <a:gd name="T50" fmla="*/ 174 w 383"/>
                <a:gd name="T51" fmla="*/ 337 h 369"/>
                <a:gd name="T52" fmla="*/ 158 w 383"/>
                <a:gd name="T53" fmla="*/ 348 h 369"/>
                <a:gd name="T54" fmla="*/ 120 w 383"/>
                <a:gd name="T55" fmla="*/ 369 h 369"/>
                <a:gd name="T56" fmla="*/ 88 w 383"/>
                <a:gd name="T57" fmla="*/ 355 h 369"/>
                <a:gd name="T58" fmla="*/ 69 w 383"/>
                <a:gd name="T59" fmla="*/ 303 h 369"/>
                <a:gd name="T60" fmla="*/ 69 w 383"/>
                <a:gd name="T61" fmla="*/ 266 h 369"/>
                <a:gd name="T62" fmla="*/ 61 w 383"/>
                <a:gd name="T63" fmla="*/ 263 h 369"/>
                <a:gd name="T64" fmla="*/ 61 w 383"/>
                <a:gd name="T65" fmla="*/ 247 h 369"/>
                <a:gd name="T66" fmla="*/ 48 w 383"/>
                <a:gd name="T67" fmla="*/ 250 h 369"/>
                <a:gd name="T68" fmla="*/ 40 w 383"/>
                <a:gd name="T69" fmla="*/ 247 h 369"/>
                <a:gd name="T70" fmla="*/ 40 w 383"/>
                <a:gd name="T71" fmla="*/ 221 h 369"/>
                <a:gd name="T72" fmla="*/ 43 w 383"/>
                <a:gd name="T73" fmla="*/ 213 h 369"/>
                <a:gd name="T74" fmla="*/ 40 w 383"/>
                <a:gd name="T75" fmla="*/ 200 h 369"/>
                <a:gd name="T76" fmla="*/ 37 w 383"/>
                <a:gd name="T77" fmla="*/ 176 h 369"/>
                <a:gd name="T78" fmla="*/ 32 w 383"/>
                <a:gd name="T79" fmla="*/ 166 h 369"/>
                <a:gd name="T80" fmla="*/ 13 w 383"/>
                <a:gd name="T81" fmla="*/ 152 h 369"/>
                <a:gd name="T82" fmla="*/ 0 w 383"/>
                <a:gd name="T83" fmla="*/ 145 h 369"/>
                <a:gd name="T84" fmla="*/ 2 w 383"/>
                <a:gd name="T85" fmla="*/ 118 h 369"/>
                <a:gd name="T86" fmla="*/ 83 w 383"/>
                <a:gd name="T87" fmla="*/ 84 h 369"/>
                <a:gd name="T88" fmla="*/ 104 w 383"/>
                <a:gd name="T89" fmla="*/ 81 h 3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3"/>
                <a:gd name="T136" fmla="*/ 0 h 369"/>
                <a:gd name="T137" fmla="*/ 383 w 383"/>
                <a:gd name="T138" fmla="*/ 369 h 3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3" h="369">
                  <a:moveTo>
                    <a:pt x="101" y="0"/>
                  </a:moveTo>
                  <a:lnTo>
                    <a:pt x="155" y="0"/>
                  </a:lnTo>
                  <a:lnTo>
                    <a:pt x="203" y="2"/>
                  </a:lnTo>
                  <a:lnTo>
                    <a:pt x="225" y="2"/>
                  </a:lnTo>
                  <a:lnTo>
                    <a:pt x="230" y="2"/>
                  </a:lnTo>
                  <a:lnTo>
                    <a:pt x="249" y="5"/>
                  </a:lnTo>
                  <a:lnTo>
                    <a:pt x="251" y="5"/>
                  </a:lnTo>
                  <a:lnTo>
                    <a:pt x="254" y="10"/>
                  </a:lnTo>
                  <a:lnTo>
                    <a:pt x="251" y="31"/>
                  </a:lnTo>
                  <a:lnTo>
                    <a:pt x="259" y="31"/>
                  </a:lnTo>
                  <a:lnTo>
                    <a:pt x="270" y="31"/>
                  </a:lnTo>
                  <a:lnTo>
                    <a:pt x="276" y="31"/>
                  </a:lnTo>
                  <a:lnTo>
                    <a:pt x="281" y="29"/>
                  </a:lnTo>
                  <a:lnTo>
                    <a:pt x="292" y="29"/>
                  </a:lnTo>
                  <a:lnTo>
                    <a:pt x="297" y="29"/>
                  </a:lnTo>
                  <a:lnTo>
                    <a:pt x="316" y="31"/>
                  </a:lnTo>
                  <a:lnTo>
                    <a:pt x="332" y="36"/>
                  </a:lnTo>
                  <a:lnTo>
                    <a:pt x="337" y="34"/>
                  </a:lnTo>
                  <a:lnTo>
                    <a:pt x="340" y="34"/>
                  </a:lnTo>
                  <a:lnTo>
                    <a:pt x="345" y="36"/>
                  </a:lnTo>
                  <a:lnTo>
                    <a:pt x="356" y="42"/>
                  </a:lnTo>
                  <a:lnTo>
                    <a:pt x="364" y="47"/>
                  </a:lnTo>
                  <a:lnTo>
                    <a:pt x="361" y="55"/>
                  </a:lnTo>
                  <a:lnTo>
                    <a:pt x="364" y="58"/>
                  </a:lnTo>
                  <a:lnTo>
                    <a:pt x="369" y="58"/>
                  </a:lnTo>
                  <a:lnTo>
                    <a:pt x="372" y="60"/>
                  </a:lnTo>
                  <a:lnTo>
                    <a:pt x="375" y="60"/>
                  </a:lnTo>
                  <a:lnTo>
                    <a:pt x="375" y="63"/>
                  </a:lnTo>
                  <a:lnTo>
                    <a:pt x="375" y="73"/>
                  </a:lnTo>
                  <a:lnTo>
                    <a:pt x="383" y="79"/>
                  </a:lnTo>
                  <a:lnTo>
                    <a:pt x="383" y="84"/>
                  </a:lnTo>
                  <a:lnTo>
                    <a:pt x="377" y="87"/>
                  </a:lnTo>
                  <a:lnTo>
                    <a:pt x="367" y="97"/>
                  </a:lnTo>
                  <a:lnTo>
                    <a:pt x="361" y="92"/>
                  </a:lnTo>
                  <a:lnTo>
                    <a:pt x="351" y="100"/>
                  </a:lnTo>
                  <a:lnTo>
                    <a:pt x="334" y="105"/>
                  </a:lnTo>
                  <a:lnTo>
                    <a:pt x="337" y="108"/>
                  </a:lnTo>
                  <a:lnTo>
                    <a:pt x="337" y="113"/>
                  </a:lnTo>
                  <a:lnTo>
                    <a:pt x="337" y="121"/>
                  </a:lnTo>
                  <a:lnTo>
                    <a:pt x="332" y="126"/>
                  </a:lnTo>
                  <a:lnTo>
                    <a:pt x="329" y="126"/>
                  </a:lnTo>
                  <a:lnTo>
                    <a:pt x="326" y="129"/>
                  </a:lnTo>
                  <a:lnTo>
                    <a:pt x="313" y="150"/>
                  </a:lnTo>
                  <a:lnTo>
                    <a:pt x="332" y="155"/>
                  </a:lnTo>
                  <a:lnTo>
                    <a:pt x="326" y="166"/>
                  </a:lnTo>
                  <a:lnTo>
                    <a:pt x="326" y="171"/>
                  </a:lnTo>
                  <a:lnTo>
                    <a:pt x="332" y="179"/>
                  </a:lnTo>
                  <a:lnTo>
                    <a:pt x="332" y="184"/>
                  </a:lnTo>
                  <a:lnTo>
                    <a:pt x="324" y="197"/>
                  </a:lnTo>
                  <a:lnTo>
                    <a:pt x="313" y="213"/>
                  </a:lnTo>
                  <a:lnTo>
                    <a:pt x="310" y="218"/>
                  </a:lnTo>
                  <a:lnTo>
                    <a:pt x="308" y="224"/>
                  </a:lnTo>
                  <a:lnTo>
                    <a:pt x="313" y="234"/>
                  </a:lnTo>
                  <a:lnTo>
                    <a:pt x="318" y="245"/>
                  </a:lnTo>
                  <a:lnTo>
                    <a:pt x="302" y="263"/>
                  </a:lnTo>
                  <a:lnTo>
                    <a:pt x="302" y="268"/>
                  </a:lnTo>
                  <a:lnTo>
                    <a:pt x="308" y="279"/>
                  </a:lnTo>
                  <a:lnTo>
                    <a:pt x="308" y="287"/>
                  </a:lnTo>
                  <a:lnTo>
                    <a:pt x="310" y="295"/>
                  </a:lnTo>
                  <a:lnTo>
                    <a:pt x="305" y="297"/>
                  </a:lnTo>
                  <a:lnTo>
                    <a:pt x="297" y="297"/>
                  </a:lnTo>
                  <a:lnTo>
                    <a:pt x="294" y="300"/>
                  </a:lnTo>
                  <a:lnTo>
                    <a:pt x="292" y="313"/>
                  </a:lnTo>
                  <a:lnTo>
                    <a:pt x="292" y="340"/>
                  </a:lnTo>
                  <a:lnTo>
                    <a:pt x="270" y="340"/>
                  </a:lnTo>
                  <a:lnTo>
                    <a:pt x="254" y="340"/>
                  </a:lnTo>
                  <a:lnTo>
                    <a:pt x="251" y="316"/>
                  </a:lnTo>
                  <a:lnTo>
                    <a:pt x="249" y="311"/>
                  </a:lnTo>
                  <a:lnTo>
                    <a:pt x="243" y="308"/>
                  </a:lnTo>
                  <a:lnTo>
                    <a:pt x="241" y="313"/>
                  </a:lnTo>
                  <a:lnTo>
                    <a:pt x="235" y="321"/>
                  </a:lnTo>
                  <a:lnTo>
                    <a:pt x="227" y="319"/>
                  </a:lnTo>
                  <a:lnTo>
                    <a:pt x="222" y="313"/>
                  </a:lnTo>
                  <a:lnTo>
                    <a:pt x="211" y="313"/>
                  </a:lnTo>
                  <a:lnTo>
                    <a:pt x="209" y="316"/>
                  </a:lnTo>
                  <a:lnTo>
                    <a:pt x="203" y="313"/>
                  </a:lnTo>
                  <a:lnTo>
                    <a:pt x="187" y="329"/>
                  </a:lnTo>
                  <a:lnTo>
                    <a:pt x="174" y="337"/>
                  </a:lnTo>
                  <a:lnTo>
                    <a:pt x="168" y="340"/>
                  </a:lnTo>
                  <a:lnTo>
                    <a:pt x="166" y="345"/>
                  </a:lnTo>
                  <a:lnTo>
                    <a:pt x="158" y="348"/>
                  </a:lnTo>
                  <a:lnTo>
                    <a:pt x="155" y="350"/>
                  </a:lnTo>
                  <a:lnTo>
                    <a:pt x="147" y="350"/>
                  </a:lnTo>
                  <a:lnTo>
                    <a:pt x="120" y="369"/>
                  </a:lnTo>
                  <a:lnTo>
                    <a:pt x="110" y="358"/>
                  </a:lnTo>
                  <a:lnTo>
                    <a:pt x="96" y="358"/>
                  </a:lnTo>
                  <a:lnTo>
                    <a:pt x="88" y="355"/>
                  </a:lnTo>
                  <a:lnTo>
                    <a:pt x="77" y="345"/>
                  </a:lnTo>
                  <a:lnTo>
                    <a:pt x="69" y="350"/>
                  </a:lnTo>
                  <a:lnTo>
                    <a:pt x="69" y="303"/>
                  </a:lnTo>
                  <a:lnTo>
                    <a:pt x="69" y="279"/>
                  </a:lnTo>
                  <a:lnTo>
                    <a:pt x="69" y="271"/>
                  </a:lnTo>
                  <a:lnTo>
                    <a:pt x="69" y="266"/>
                  </a:lnTo>
                  <a:lnTo>
                    <a:pt x="67" y="266"/>
                  </a:lnTo>
                  <a:lnTo>
                    <a:pt x="64" y="263"/>
                  </a:lnTo>
                  <a:lnTo>
                    <a:pt x="61" y="263"/>
                  </a:lnTo>
                  <a:lnTo>
                    <a:pt x="61" y="258"/>
                  </a:lnTo>
                  <a:lnTo>
                    <a:pt x="61" y="253"/>
                  </a:lnTo>
                  <a:lnTo>
                    <a:pt x="61" y="247"/>
                  </a:lnTo>
                  <a:lnTo>
                    <a:pt x="56" y="247"/>
                  </a:lnTo>
                  <a:lnTo>
                    <a:pt x="51" y="247"/>
                  </a:lnTo>
                  <a:lnTo>
                    <a:pt x="48" y="250"/>
                  </a:lnTo>
                  <a:lnTo>
                    <a:pt x="43" y="250"/>
                  </a:lnTo>
                  <a:lnTo>
                    <a:pt x="40" y="250"/>
                  </a:lnTo>
                  <a:lnTo>
                    <a:pt x="40" y="247"/>
                  </a:lnTo>
                  <a:lnTo>
                    <a:pt x="40" y="242"/>
                  </a:lnTo>
                  <a:lnTo>
                    <a:pt x="40" y="224"/>
                  </a:lnTo>
                  <a:lnTo>
                    <a:pt x="40" y="221"/>
                  </a:lnTo>
                  <a:lnTo>
                    <a:pt x="43" y="218"/>
                  </a:lnTo>
                  <a:lnTo>
                    <a:pt x="43" y="216"/>
                  </a:lnTo>
                  <a:lnTo>
                    <a:pt x="43" y="213"/>
                  </a:lnTo>
                  <a:lnTo>
                    <a:pt x="43" y="210"/>
                  </a:lnTo>
                  <a:lnTo>
                    <a:pt x="40" y="205"/>
                  </a:lnTo>
                  <a:lnTo>
                    <a:pt x="40" y="200"/>
                  </a:lnTo>
                  <a:lnTo>
                    <a:pt x="37" y="189"/>
                  </a:lnTo>
                  <a:lnTo>
                    <a:pt x="37" y="181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5" y="168"/>
                  </a:lnTo>
                  <a:lnTo>
                    <a:pt x="32" y="166"/>
                  </a:lnTo>
                  <a:lnTo>
                    <a:pt x="18" y="158"/>
                  </a:lnTo>
                  <a:lnTo>
                    <a:pt x="16" y="152"/>
                  </a:lnTo>
                  <a:lnTo>
                    <a:pt x="13" y="152"/>
                  </a:lnTo>
                  <a:lnTo>
                    <a:pt x="8" y="150"/>
                  </a:lnTo>
                  <a:lnTo>
                    <a:pt x="2" y="147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2" y="118"/>
                  </a:lnTo>
                  <a:lnTo>
                    <a:pt x="69" y="116"/>
                  </a:lnTo>
                  <a:lnTo>
                    <a:pt x="69" y="84"/>
                  </a:lnTo>
                  <a:lnTo>
                    <a:pt x="83" y="84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4" y="81"/>
                  </a:lnTo>
                  <a:lnTo>
                    <a:pt x="101" y="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8071364" y="2336912"/>
              <a:ext cx="664316" cy="747479"/>
            </a:xfrm>
            <a:custGeom>
              <a:avLst/>
              <a:gdLst>
                <a:gd name="T0" fmla="*/ 24 w 303"/>
                <a:gd name="T1" fmla="*/ 250 h 342"/>
                <a:gd name="T2" fmla="*/ 27 w 303"/>
                <a:gd name="T3" fmla="*/ 213 h 342"/>
                <a:gd name="T4" fmla="*/ 16 w 303"/>
                <a:gd name="T5" fmla="*/ 203 h 342"/>
                <a:gd name="T6" fmla="*/ 11 w 303"/>
                <a:gd name="T7" fmla="*/ 192 h 342"/>
                <a:gd name="T8" fmla="*/ 22 w 303"/>
                <a:gd name="T9" fmla="*/ 174 h 342"/>
                <a:gd name="T10" fmla="*/ 11 w 303"/>
                <a:gd name="T11" fmla="*/ 160 h 342"/>
                <a:gd name="T12" fmla="*/ 8 w 303"/>
                <a:gd name="T13" fmla="*/ 147 h 342"/>
                <a:gd name="T14" fmla="*/ 8 w 303"/>
                <a:gd name="T15" fmla="*/ 131 h 342"/>
                <a:gd name="T16" fmla="*/ 6 w 303"/>
                <a:gd name="T17" fmla="*/ 121 h 342"/>
                <a:gd name="T18" fmla="*/ 11 w 303"/>
                <a:gd name="T19" fmla="*/ 121 h 342"/>
                <a:gd name="T20" fmla="*/ 24 w 303"/>
                <a:gd name="T21" fmla="*/ 131 h 342"/>
                <a:gd name="T22" fmla="*/ 43 w 303"/>
                <a:gd name="T23" fmla="*/ 142 h 342"/>
                <a:gd name="T24" fmla="*/ 62 w 303"/>
                <a:gd name="T25" fmla="*/ 134 h 342"/>
                <a:gd name="T26" fmla="*/ 78 w 303"/>
                <a:gd name="T27" fmla="*/ 126 h 342"/>
                <a:gd name="T28" fmla="*/ 91 w 303"/>
                <a:gd name="T29" fmla="*/ 118 h 342"/>
                <a:gd name="T30" fmla="*/ 99 w 303"/>
                <a:gd name="T31" fmla="*/ 100 h 342"/>
                <a:gd name="T32" fmla="*/ 110 w 303"/>
                <a:gd name="T33" fmla="*/ 89 h 342"/>
                <a:gd name="T34" fmla="*/ 110 w 303"/>
                <a:gd name="T35" fmla="*/ 81 h 342"/>
                <a:gd name="T36" fmla="*/ 124 w 303"/>
                <a:gd name="T37" fmla="*/ 79 h 342"/>
                <a:gd name="T38" fmla="*/ 116 w 303"/>
                <a:gd name="T39" fmla="*/ 68 h 342"/>
                <a:gd name="T40" fmla="*/ 113 w 303"/>
                <a:gd name="T41" fmla="*/ 60 h 342"/>
                <a:gd name="T42" fmla="*/ 129 w 303"/>
                <a:gd name="T43" fmla="*/ 47 h 342"/>
                <a:gd name="T44" fmla="*/ 121 w 303"/>
                <a:gd name="T45" fmla="*/ 37 h 342"/>
                <a:gd name="T46" fmla="*/ 137 w 303"/>
                <a:gd name="T47" fmla="*/ 34 h 342"/>
                <a:gd name="T48" fmla="*/ 148 w 303"/>
                <a:gd name="T49" fmla="*/ 39 h 342"/>
                <a:gd name="T50" fmla="*/ 161 w 303"/>
                <a:gd name="T51" fmla="*/ 34 h 342"/>
                <a:gd name="T52" fmla="*/ 169 w 303"/>
                <a:gd name="T53" fmla="*/ 29 h 342"/>
                <a:gd name="T54" fmla="*/ 180 w 303"/>
                <a:gd name="T55" fmla="*/ 26 h 342"/>
                <a:gd name="T56" fmla="*/ 185 w 303"/>
                <a:gd name="T57" fmla="*/ 13 h 342"/>
                <a:gd name="T58" fmla="*/ 209 w 303"/>
                <a:gd name="T59" fmla="*/ 10 h 342"/>
                <a:gd name="T60" fmla="*/ 223 w 303"/>
                <a:gd name="T61" fmla="*/ 2 h 342"/>
                <a:gd name="T62" fmla="*/ 228 w 303"/>
                <a:gd name="T63" fmla="*/ 8 h 342"/>
                <a:gd name="T64" fmla="*/ 233 w 303"/>
                <a:gd name="T65" fmla="*/ 21 h 342"/>
                <a:gd name="T66" fmla="*/ 241 w 303"/>
                <a:gd name="T67" fmla="*/ 10 h 342"/>
                <a:gd name="T68" fmla="*/ 249 w 303"/>
                <a:gd name="T69" fmla="*/ 39 h 342"/>
                <a:gd name="T70" fmla="*/ 263 w 303"/>
                <a:gd name="T71" fmla="*/ 52 h 342"/>
                <a:gd name="T72" fmla="*/ 282 w 303"/>
                <a:gd name="T73" fmla="*/ 52 h 342"/>
                <a:gd name="T74" fmla="*/ 282 w 303"/>
                <a:gd name="T75" fmla="*/ 73 h 342"/>
                <a:gd name="T76" fmla="*/ 303 w 303"/>
                <a:gd name="T77" fmla="*/ 92 h 342"/>
                <a:gd name="T78" fmla="*/ 279 w 303"/>
                <a:gd name="T79" fmla="*/ 118 h 342"/>
                <a:gd name="T80" fmla="*/ 274 w 303"/>
                <a:gd name="T81" fmla="*/ 152 h 342"/>
                <a:gd name="T82" fmla="*/ 282 w 303"/>
                <a:gd name="T83" fmla="*/ 158 h 342"/>
                <a:gd name="T84" fmla="*/ 274 w 303"/>
                <a:gd name="T85" fmla="*/ 176 h 342"/>
                <a:gd name="T86" fmla="*/ 292 w 303"/>
                <a:gd name="T87" fmla="*/ 187 h 342"/>
                <a:gd name="T88" fmla="*/ 271 w 303"/>
                <a:gd name="T89" fmla="*/ 218 h 342"/>
                <a:gd name="T90" fmla="*/ 268 w 303"/>
                <a:gd name="T91" fmla="*/ 245 h 342"/>
                <a:gd name="T92" fmla="*/ 276 w 303"/>
                <a:gd name="T93" fmla="*/ 266 h 342"/>
                <a:gd name="T94" fmla="*/ 257 w 303"/>
                <a:gd name="T95" fmla="*/ 261 h 342"/>
                <a:gd name="T96" fmla="*/ 241 w 303"/>
                <a:gd name="T97" fmla="*/ 271 h 342"/>
                <a:gd name="T98" fmla="*/ 236 w 303"/>
                <a:gd name="T99" fmla="*/ 287 h 342"/>
                <a:gd name="T100" fmla="*/ 217 w 303"/>
                <a:gd name="T101" fmla="*/ 295 h 342"/>
                <a:gd name="T102" fmla="*/ 177 w 303"/>
                <a:gd name="T103" fmla="*/ 305 h 342"/>
                <a:gd name="T104" fmla="*/ 161 w 303"/>
                <a:gd name="T105" fmla="*/ 292 h 342"/>
                <a:gd name="T106" fmla="*/ 134 w 303"/>
                <a:gd name="T107" fmla="*/ 287 h 342"/>
                <a:gd name="T108" fmla="*/ 105 w 303"/>
                <a:gd name="T109" fmla="*/ 284 h 342"/>
                <a:gd name="T110" fmla="*/ 94 w 303"/>
                <a:gd name="T111" fmla="*/ 311 h 342"/>
                <a:gd name="T112" fmla="*/ 51 w 303"/>
                <a:gd name="T113" fmla="*/ 329 h 342"/>
                <a:gd name="T114" fmla="*/ 16 w 303"/>
                <a:gd name="T115" fmla="*/ 342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3"/>
                <a:gd name="T175" fmla="*/ 0 h 342"/>
                <a:gd name="T176" fmla="*/ 303 w 303"/>
                <a:gd name="T177" fmla="*/ 342 h 3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3" h="342">
                  <a:moveTo>
                    <a:pt x="16" y="342"/>
                  </a:moveTo>
                  <a:lnTo>
                    <a:pt x="22" y="300"/>
                  </a:lnTo>
                  <a:lnTo>
                    <a:pt x="22" y="271"/>
                  </a:lnTo>
                  <a:lnTo>
                    <a:pt x="24" y="250"/>
                  </a:lnTo>
                  <a:lnTo>
                    <a:pt x="24" y="234"/>
                  </a:lnTo>
                  <a:lnTo>
                    <a:pt x="24" y="226"/>
                  </a:lnTo>
                  <a:lnTo>
                    <a:pt x="24" y="218"/>
                  </a:lnTo>
                  <a:lnTo>
                    <a:pt x="27" y="213"/>
                  </a:lnTo>
                  <a:lnTo>
                    <a:pt x="27" y="208"/>
                  </a:lnTo>
                  <a:lnTo>
                    <a:pt x="24" y="203"/>
                  </a:lnTo>
                  <a:lnTo>
                    <a:pt x="22" y="203"/>
                  </a:lnTo>
                  <a:lnTo>
                    <a:pt x="16" y="203"/>
                  </a:lnTo>
                  <a:lnTo>
                    <a:pt x="14" y="203"/>
                  </a:lnTo>
                  <a:lnTo>
                    <a:pt x="14" y="200"/>
                  </a:lnTo>
                  <a:lnTo>
                    <a:pt x="11" y="197"/>
                  </a:lnTo>
                  <a:lnTo>
                    <a:pt x="11" y="192"/>
                  </a:lnTo>
                  <a:lnTo>
                    <a:pt x="14" y="189"/>
                  </a:lnTo>
                  <a:lnTo>
                    <a:pt x="16" y="184"/>
                  </a:lnTo>
                  <a:lnTo>
                    <a:pt x="22" y="176"/>
                  </a:lnTo>
                  <a:lnTo>
                    <a:pt x="22" y="174"/>
                  </a:lnTo>
                  <a:lnTo>
                    <a:pt x="22" y="168"/>
                  </a:lnTo>
                  <a:lnTo>
                    <a:pt x="19" y="166"/>
                  </a:lnTo>
                  <a:lnTo>
                    <a:pt x="14" y="163"/>
                  </a:lnTo>
                  <a:lnTo>
                    <a:pt x="11" y="160"/>
                  </a:lnTo>
                  <a:lnTo>
                    <a:pt x="6" y="158"/>
                  </a:lnTo>
                  <a:lnTo>
                    <a:pt x="6" y="155"/>
                  </a:lnTo>
                  <a:lnTo>
                    <a:pt x="6" y="152"/>
                  </a:lnTo>
                  <a:lnTo>
                    <a:pt x="8" y="147"/>
                  </a:lnTo>
                  <a:lnTo>
                    <a:pt x="8" y="142"/>
                  </a:lnTo>
                  <a:lnTo>
                    <a:pt x="8" y="137"/>
                  </a:lnTo>
                  <a:lnTo>
                    <a:pt x="8" y="134"/>
                  </a:lnTo>
                  <a:lnTo>
                    <a:pt x="8" y="131"/>
                  </a:lnTo>
                  <a:lnTo>
                    <a:pt x="11" y="129"/>
                  </a:lnTo>
                  <a:lnTo>
                    <a:pt x="11" y="126"/>
                  </a:lnTo>
                  <a:lnTo>
                    <a:pt x="8" y="124"/>
                  </a:lnTo>
                  <a:lnTo>
                    <a:pt x="6" y="121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8" y="118"/>
                  </a:lnTo>
                  <a:lnTo>
                    <a:pt x="11" y="121"/>
                  </a:lnTo>
                  <a:lnTo>
                    <a:pt x="14" y="124"/>
                  </a:lnTo>
                  <a:lnTo>
                    <a:pt x="16" y="126"/>
                  </a:lnTo>
                  <a:lnTo>
                    <a:pt x="19" y="129"/>
                  </a:lnTo>
                  <a:lnTo>
                    <a:pt x="24" y="131"/>
                  </a:lnTo>
                  <a:lnTo>
                    <a:pt x="27" y="137"/>
                  </a:lnTo>
                  <a:lnTo>
                    <a:pt x="33" y="139"/>
                  </a:lnTo>
                  <a:lnTo>
                    <a:pt x="35" y="142"/>
                  </a:lnTo>
                  <a:lnTo>
                    <a:pt x="43" y="142"/>
                  </a:lnTo>
                  <a:lnTo>
                    <a:pt x="49" y="142"/>
                  </a:lnTo>
                  <a:lnTo>
                    <a:pt x="51" y="139"/>
                  </a:lnTo>
                  <a:lnTo>
                    <a:pt x="57" y="137"/>
                  </a:lnTo>
                  <a:lnTo>
                    <a:pt x="62" y="134"/>
                  </a:lnTo>
                  <a:lnTo>
                    <a:pt x="67" y="134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6" y="126"/>
                  </a:lnTo>
                  <a:lnTo>
                    <a:pt x="91" y="124"/>
                  </a:lnTo>
                  <a:lnTo>
                    <a:pt x="91" y="118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7" y="105"/>
                  </a:lnTo>
                  <a:lnTo>
                    <a:pt x="99" y="100"/>
                  </a:lnTo>
                  <a:lnTo>
                    <a:pt x="105" y="97"/>
                  </a:lnTo>
                  <a:lnTo>
                    <a:pt x="107" y="95"/>
                  </a:lnTo>
                  <a:lnTo>
                    <a:pt x="113" y="92"/>
                  </a:lnTo>
                  <a:lnTo>
                    <a:pt x="110" y="89"/>
                  </a:lnTo>
                  <a:lnTo>
                    <a:pt x="107" y="87"/>
                  </a:lnTo>
                  <a:lnTo>
                    <a:pt x="107" y="84"/>
                  </a:lnTo>
                  <a:lnTo>
                    <a:pt x="107" y="81"/>
                  </a:lnTo>
                  <a:lnTo>
                    <a:pt x="110" y="81"/>
                  </a:lnTo>
                  <a:lnTo>
                    <a:pt x="113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4" y="79"/>
                  </a:lnTo>
                  <a:lnTo>
                    <a:pt x="126" y="76"/>
                  </a:lnTo>
                  <a:lnTo>
                    <a:pt x="124" y="71"/>
                  </a:lnTo>
                  <a:lnTo>
                    <a:pt x="121" y="71"/>
                  </a:lnTo>
                  <a:lnTo>
                    <a:pt x="116" y="68"/>
                  </a:lnTo>
                  <a:lnTo>
                    <a:pt x="113" y="68"/>
                  </a:lnTo>
                  <a:lnTo>
                    <a:pt x="113" y="66"/>
                  </a:lnTo>
                  <a:lnTo>
                    <a:pt x="113" y="63"/>
                  </a:lnTo>
                  <a:lnTo>
                    <a:pt x="113" y="60"/>
                  </a:lnTo>
                  <a:lnTo>
                    <a:pt x="118" y="58"/>
                  </a:lnTo>
                  <a:lnTo>
                    <a:pt x="124" y="52"/>
                  </a:lnTo>
                  <a:lnTo>
                    <a:pt x="129" y="50"/>
                  </a:lnTo>
                  <a:lnTo>
                    <a:pt x="129" y="47"/>
                  </a:lnTo>
                  <a:lnTo>
                    <a:pt x="129" y="44"/>
                  </a:lnTo>
                  <a:lnTo>
                    <a:pt x="126" y="42"/>
                  </a:lnTo>
                  <a:lnTo>
                    <a:pt x="124" y="39"/>
                  </a:lnTo>
                  <a:lnTo>
                    <a:pt x="121" y="37"/>
                  </a:lnTo>
                  <a:lnTo>
                    <a:pt x="121" y="34"/>
                  </a:lnTo>
                  <a:lnTo>
                    <a:pt x="124" y="34"/>
                  </a:lnTo>
                  <a:lnTo>
                    <a:pt x="129" y="34"/>
                  </a:lnTo>
                  <a:lnTo>
                    <a:pt x="137" y="34"/>
                  </a:lnTo>
                  <a:lnTo>
                    <a:pt x="140" y="34"/>
                  </a:lnTo>
                  <a:lnTo>
                    <a:pt x="142" y="34"/>
                  </a:lnTo>
                  <a:lnTo>
                    <a:pt x="145" y="39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3" y="34"/>
                  </a:lnTo>
                  <a:lnTo>
                    <a:pt x="158" y="34"/>
                  </a:lnTo>
                  <a:lnTo>
                    <a:pt x="161" y="34"/>
                  </a:lnTo>
                  <a:lnTo>
                    <a:pt x="164" y="34"/>
                  </a:lnTo>
                  <a:lnTo>
                    <a:pt x="166" y="34"/>
                  </a:lnTo>
                  <a:lnTo>
                    <a:pt x="169" y="31"/>
                  </a:lnTo>
                  <a:lnTo>
                    <a:pt x="169" y="29"/>
                  </a:lnTo>
                  <a:lnTo>
                    <a:pt x="172" y="26"/>
                  </a:lnTo>
                  <a:lnTo>
                    <a:pt x="174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82" y="23"/>
                  </a:lnTo>
                  <a:lnTo>
                    <a:pt x="185" y="21"/>
                  </a:lnTo>
                  <a:lnTo>
                    <a:pt x="185" y="18"/>
                  </a:lnTo>
                  <a:lnTo>
                    <a:pt x="185" y="13"/>
                  </a:lnTo>
                  <a:lnTo>
                    <a:pt x="188" y="10"/>
                  </a:lnTo>
                  <a:lnTo>
                    <a:pt x="191" y="10"/>
                  </a:lnTo>
                  <a:lnTo>
                    <a:pt x="199" y="10"/>
                  </a:lnTo>
                  <a:lnTo>
                    <a:pt x="209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20" y="5"/>
                  </a:lnTo>
                  <a:lnTo>
                    <a:pt x="223" y="2"/>
                  </a:lnTo>
                  <a:lnTo>
                    <a:pt x="223" y="0"/>
                  </a:lnTo>
                  <a:lnTo>
                    <a:pt x="225" y="2"/>
                  </a:lnTo>
                  <a:lnTo>
                    <a:pt x="225" y="5"/>
                  </a:lnTo>
                  <a:lnTo>
                    <a:pt x="228" y="8"/>
                  </a:lnTo>
                  <a:lnTo>
                    <a:pt x="228" y="13"/>
                  </a:lnTo>
                  <a:lnTo>
                    <a:pt x="231" y="18"/>
                  </a:lnTo>
                  <a:lnTo>
                    <a:pt x="231" y="21"/>
                  </a:lnTo>
                  <a:lnTo>
                    <a:pt x="233" y="21"/>
                  </a:lnTo>
                  <a:lnTo>
                    <a:pt x="233" y="18"/>
                  </a:lnTo>
                  <a:lnTo>
                    <a:pt x="233" y="13"/>
                  </a:lnTo>
                  <a:lnTo>
                    <a:pt x="236" y="10"/>
                  </a:lnTo>
                  <a:lnTo>
                    <a:pt x="241" y="10"/>
                  </a:lnTo>
                  <a:lnTo>
                    <a:pt x="241" y="15"/>
                  </a:lnTo>
                  <a:lnTo>
                    <a:pt x="247" y="21"/>
                  </a:lnTo>
                  <a:lnTo>
                    <a:pt x="249" y="34"/>
                  </a:lnTo>
                  <a:lnTo>
                    <a:pt x="249" y="39"/>
                  </a:lnTo>
                  <a:lnTo>
                    <a:pt x="252" y="39"/>
                  </a:lnTo>
                  <a:lnTo>
                    <a:pt x="249" y="52"/>
                  </a:lnTo>
                  <a:lnTo>
                    <a:pt x="260" y="52"/>
                  </a:lnTo>
                  <a:lnTo>
                    <a:pt x="263" y="52"/>
                  </a:lnTo>
                  <a:lnTo>
                    <a:pt x="265" y="44"/>
                  </a:lnTo>
                  <a:lnTo>
                    <a:pt x="274" y="42"/>
                  </a:lnTo>
                  <a:lnTo>
                    <a:pt x="279" y="44"/>
                  </a:lnTo>
                  <a:lnTo>
                    <a:pt x="282" y="52"/>
                  </a:lnTo>
                  <a:lnTo>
                    <a:pt x="284" y="55"/>
                  </a:lnTo>
                  <a:lnTo>
                    <a:pt x="287" y="60"/>
                  </a:lnTo>
                  <a:lnTo>
                    <a:pt x="282" y="71"/>
                  </a:lnTo>
                  <a:lnTo>
                    <a:pt x="282" y="73"/>
                  </a:lnTo>
                  <a:lnTo>
                    <a:pt x="287" y="81"/>
                  </a:lnTo>
                  <a:lnTo>
                    <a:pt x="295" y="89"/>
                  </a:lnTo>
                  <a:lnTo>
                    <a:pt x="300" y="89"/>
                  </a:lnTo>
                  <a:lnTo>
                    <a:pt x="303" y="92"/>
                  </a:lnTo>
                  <a:lnTo>
                    <a:pt x="298" y="118"/>
                  </a:lnTo>
                  <a:lnTo>
                    <a:pt x="300" y="118"/>
                  </a:lnTo>
                  <a:lnTo>
                    <a:pt x="298" y="124"/>
                  </a:lnTo>
                  <a:lnTo>
                    <a:pt x="279" y="118"/>
                  </a:lnTo>
                  <a:lnTo>
                    <a:pt x="276" y="126"/>
                  </a:lnTo>
                  <a:lnTo>
                    <a:pt x="274" y="129"/>
                  </a:lnTo>
                  <a:lnTo>
                    <a:pt x="265" y="131"/>
                  </a:lnTo>
                  <a:lnTo>
                    <a:pt x="274" y="152"/>
                  </a:lnTo>
                  <a:lnTo>
                    <a:pt x="279" y="152"/>
                  </a:lnTo>
                  <a:lnTo>
                    <a:pt x="282" y="152"/>
                  </a:lnTo>
                  <a:lnTo>
                    <a:pt x="284" y="155"/>
                  </a:lnTo>
                  <a:lnTo>
                    <a:pt x="282" y="158"/>
                  </a:lnTo>
                  <a:lnTo>
                    <a:pt x="274" y="160"/>
                  </a:lnTo>
                  <a:lnTo>
                    <a:pt x="274" y="166"/>
                  </a:lnTo>
                  <a:lnTo>
                    <a:pt x="276" y="176"/>
                  </a:lnTo>
                  <a:lnTo>
                    <a:pt x="274" y="176"/>
                  </a:lnTo>
                  <a:lnTo>
                    <a:pt x="279" y="184"/>
                  </a:lnTo>
                  <a:lnTo>
                    <a:pt x="287" y="179"/>
                  </a:lnTo>
                  <a:lnTo>
                    <a:pt x="290" y="181"/>
                  </a:lnTo>
                  <a:lnTo>
                    <a:pt x="292" y="187"/>
                  </a:lnTo>
                  <a:lnTo>
                    <a:pt x="290" y="195"/>
                  </a:lnTo>
                  <a:lnTo>
                    <a:pt x="282" y="216"/>
                  </a:lnTo>
                  <a:lnTo>
                    <a:pt x="279" y="218"/>
                  </a:lnTo>
                  <a:lnTo>
                    <a:pt x="271" y="218"/>
                  </a:lnTo>
                  <a:lnTo>
                    <a:pt x="271" y="221"/>
                  </a:lnTo>
                  <a:lnTo>
                    <a:pt x="271" y="229"/>
                  </a:lnTo>
                  <a:lnTo>
                    <a:pt x="268" y="237"/>
                  </a:lnTo>
                  <a:lnTo>
                    <a:pt x="268" y="245"/>
                  </a:lnTo>
                  <a:lnTo>
                    <a:pt x="282" y="245"/>
                  </a:lnTo>
                  <a:lnTo>
                    <a:pt x="282" y="250"/>
                  </a:lnTo>
                  <a:lnTo>
                    <a:pt x="279" y="253"/>
                  </a:lnTo>
                  <a:lnTo>
                    <a:pt x="276" y="266"/>
                  </a:lnTo>
                  <a:lnTo>
                    <a:pt x="268" y="266"/>
                  </a:lnTo>
                  <a:lnTo>
                    <a:pt x="268" y="268"/>
                  </a:lnTo>
                  <a:lnTo>
                    <a:pt x="260" y="268"/>
                  </a:lnTo>
                  <a:lnTo>
                    <a:pt x="257" y="261"/>
                  </a:lnTo>
                  <a:lnTo>
                    <a:pt x="244" y="261"/>
                  </a:lnTo>
                  <a:lnTo>
                    <a:pt x="239" y="263"/>
                  </a:lnTo>
                  <a:lnTo>
                    <a:pt x="239" y="268"/>
                  </a:lnTo>
                  <a:lnTo>
                    <a:pt x="241" y="271"/>
                  </a:lnTo>
                  <a:lnTo>
                    <a:pt x="239" y="276"/>
                  </a:lnTo>
                  <a:lnTo>
                    <a:pt x="241" y="282"/>
                  </a:lnTo>
                  <a:lnTo>
                    <a:pt x="241" y="284"/>
                  </a:lnTo>
                  <a:lnTo>
                    <a:pt x="236" y="287"/>
                  </a:lnTo>
                  <a:lnTo>
                    <a:pt x="233" y="282"/>
                  </a:lnTo>
                  <a:lnTo>
                    <a:pt x="228" y="282"/>
                  </a:lnTo>
                  <a:lnTo>
                    <a:pt x="223" y="284"/>
                  </a:lnTo>
                  <a:lnTo>
                    <a:pt x="217" y="295"/>
                  </a:lnTo>
                  <a:lnTo>
                    <a:pt x="215" y="295"/>
                  </a:lnTo>
                  <a:lnTo>
                    <a:pt x="193" y="292"/>
                  </a:lnTo>
                  <a:lnTo>
                    <a:pt x="191" y="305"/>
                  </a:lnTo>
                  <a:lnTo>
                    <a:pt x="177" y="305"/>
                  </a:lnTo>
                  <a:lnTo>
                    <a:pt x="180" y="292"/>
                  </a:lnTo>
                  <a:lnTo>
                    <a:pt x="172" y="287"/>
                  </a:lnTo>
                  <a:lnTo>
                    <a:pt x="166" y="290"/>
                  </a:lnTo>
                  <a:lnTo>
                    <a:pt x="161" y="292"/>
                  </a:lnTo>
                  <a:lnTo>
                    <a:pt x="158" y="292"/>
                  </a:lnTo>
                  <a:lnTo>
                    <a:pt x="153" y="287"/>
                  </a:lnTo>
                  <a:lnTo>
                    <a:pt x="148" y="287"/>
                  </a:lnTo>
                  <a:lnTo>
                    <a:pt x="134" y="287"/>
                  </a:lnTo>
                  <a:lnTo>
                    <a:pt x="132" y="287"/>
                  </a:lnTo>
                  <a:lnTo>
                    <a:pt x="126" y="284"/>
                  </a:lnTo>
                  <a:lnTo>
                    <a:pt x="110" y="284"/>
                  </a:lnTo>
                  <a:lnTo>
                    <a:pt x="105" y="284"/>
                  </a:lnTo>
                  <a:lnTo>
                    <a:pt x="102" y="316"/>
                  </a:lnTo>
                  <a:lnTo>
                    <a:pt x="102" y="324"/>
                  </a:lnTo>
                  <a:lnTo>
                    <a:pt x="97" y="321"/>
                  </a:lnTo>
                  <a:lnTo>
                    <a:pt x="94" y="311"/>
                  </a:lnTo>
                  <a:lnTo>
                    <a:pt x="86" y="313"/>
                  </a:lnTo>
                  <a:lnTo>
                    <a:pt x="78" y="316"/>
                  </a:lnTo>
                  <a:lnTo>
                    <a:pt x="65" y="329"/>
                  </a:lnTo>
                  <a:lnTo>
                    <a:pt x="51" y="329"/>
                  </a:lnTo>
                  <a:lnTo>
                    <a:pt x="41" y="332"/>
                  </a:lnTo>
                  <a:lnTo>
                    <a:pt x="27" y="340"/>
                  </a:lnTo>
                  <a:lnTo>
                    <a:pt x="22" y="342"/>
                  </a:lnTo>
                  <a:lnTo>
                    <a:pt x="16" y="34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8025251" y="1215693"/>
              <a:ext cx="798331" cy="1004879"/>
            </a:xfrm>
            <a:custGeom>
              <a:avLst/>
              <a:gdLst>
                <a:gd name="T0" fmla="*/ 268 w 364"/>
                <a:gd name="T1" fmla="*/ 372 h 425"/>
                <a:gd name="T2" fmla="*/ 236 w 364"/>
                <a:gd name="T3" fmla="*/ 380 h 425"/>
                <a:gd name="T4" fmla="*/ 214 w 364"/>
                <a:gd name="T5" fmla="*/ 385 h 425"/>
                <a:gd name="T6" fmla="*/ 203 w 364"/>
                <a:gd name="T7" fmla="*/ 399 h 425"/>
                <a:gd name="T8" fmla="*/ 193 w 364"/>
                <a:gd name="T9" fmla="*/ 412 h 425"/>
                <a:gd name="T10" fmla="*/ 179 w 364"/>
                <a:gd name="T11" fmla="*/ 422 h 425"/>
                <a:gd name="T12" fmla="*/ 161 w 364"/>
                <a:gd name="T13" fmla="*/ 425 h 425"/>
                <a:gd name="T14" fmla="*/ 147 w 364"/>
                <a:gd name="T15" fmla="*/ 420 h 425"/>
                <a:gd name="T16" fmla="*/ 126 w 364"/>
                <a:gd name="T17" fmla="*/ 417 h 425"/>
                <a:gd name="T18" fmla="*/ 104 w 364"/>
                <a:gd name="T19" fmla="*/ 412 h 425"/>
                <a:gd name="T20" fmla="*/ 96 w 364"/>
                <a:gd name="T21" fmla="*/ 401 h 425"/>
                <a:gd name="T22" fmla="*/ 94 w 364"/>
                <a:gd name="T23" fmla="*/ 388 h 425"/>
                <a:gd name="T24" fmla="*/ 104 w 364"/>
                <a:gd name="T25" fmla="*/ 367 h 425"/>
                <a:gd name="T26" fmla="*/ 110 w 364"/>
                <a:gd name="T27" fmla="*/ 354 h 425"/>
                <a:gd name="T28" fmla="*/ 112 w 364"/>
                <a:gd name="T29" fmla="*/ 341 h 425"/>
                <a:gd name="T30" fmla="*/ 112 w 364"/>
                <a:gd name="T31" fmla="*/ 317 h 425"/>
                <a:gd name="T32" fmla="*/ 94 w 364"/>
                <a:gd name="T33" fmla="*/ 309 h 425"/>
                <a:gd name="T34" fmla="*/ 72 w 364"/>
                <a:gd name="T35" fmla="*/ 296 h 425"/>
                <a:gd name="T36" fmla="*/ 43 w 364"/>
                <a:gd name="T37" fmla="*/ 298 h 425"/>
                <a:gd name="T38" fmla="*/ 32 w 364"/>
                <a:gd name="T39" fmla="*/ 296 h 425"/>
                <a:gd name="T40" fmla="*/ 35 w 364"/>
                <a:gd name="T41" fmla="*/ 283 h 425"/>
                <a:gd name="T42" fmla="*/ 11 w 364"/>
                <a:gd name="T43" fmla="*/ 261 h 425"/>
                <a:gd name="T44" fmla="*/ 5 w 364"/>
                <a:gd name="T45" fmla="*/ 248 h 425"/>
                <a:gd name="T46" fmla="*/ 21 w 364"/>
                <a:gd name="T47" fmla="*/ 240 h 425"/>
                <a:gd name="T48" fmla="*/ 37 w 364"/>
                <a:gd name="T49" fmla="*/ 238 h 425"/>
                <a:gd name="T50" fmla="*/ 43 w 364"/>
                <a:gd name="T51" fmla="*/ 230 h 425"/>
                <a:gd name="T52" fmla="*/ 56 w 364"/>
                <a:gd name="T53" fmla="*/ 214 h 425"/>
                <a:gd name="T54" fmla="*/ 40 w 364"/>
                <a:gd name="T55" fmla="*/ 196 h 425"/>
                <a:gd name="T56" fmla="*/ 27 w 364"/>
                <a:gd name="T57" fmla="*/ 188 h 425"/>
                <a:gd name="T58" fmla="*/ 37 w 364"/>
                <a:gd name="T59" fmla="*/ 174 h 425"/>
                <a:gd name="T60" fmla="*/ 64 w 364"/>
                <a:gd name="T61" fmla="*/ 172 h 425"/>
                <a:gd name="T62" fmla="*/ 72 w 364"/>
                <a:gd name="T63" fmla="*/ 164 h 425"/>
                <a:gd name="T64" fmla="*/ 78 w 364"/>
                <a:gd name="T65" fmla="*/ 148 h 425"/>
                <a:gd name="T66" fmla="*/ 59 w 364"/>
                <a:gd name="T67" fmla="*/ 111 h 425"/>
                <a:gd name="T68" fmla="*/ 54 w 364"/>
                <a:gd name="T69" fmla="*/ 74 h 425"/>
                <a:gd name="T70" fmla="*/ 51 w 364"/>
                <a:gd name="T71" fmla="*/ 56 h 425"/>
                <a:gd name="T72" fmla="*/ 35 w 364"/>
                <a:gd name="T73" fmla="*/ 61 h 425"/>
                <a:gd name="T74" fmla="*/ 35 w 364"/>
                <a:gd name="T75" fmla="*/ 51 h 425"/>
                <a:gd name="T76" fmla="*/ 43 w 364"/>
                <a:gd name="T77" fmla="*/ 32 h 425"/>
                <a:gd name="T78" fmla="*/ 62 w 364"/>
                <a:gd name="T79" fmla="*/ 27 h 425"/>
                <a:gd name="T80" fmla="*/ 123 w 364"/>
                <a:gd name="T81" fmla="*/ 8 h 425"/>
                <a:gd name="T82" fmla="*/ 161 w 364"/>
                <a:gd name="T83" fmla="*/ 43 h 425"/>
                <a:gd name="T84" fmla="*/ 187 w 364"/>
                <a:gd name="T85" fmla="*/ 16 h 425"/>
                <a:gd name="T86" fmla="*/ 209 w 364"/>
                <a:gd name="T87" fmla="*/ 14 h 425"/>
                <a:gd name="T88" fmla="*/ 364 w 364"/>
                <a:gd name="T89" fmla="*/ 103 h 425"/>
                <a:gd name="T90" fmla="*/ 329 w 364"/>
                <a:gd name="T91" fmla="*/ 138 h 425"/>
                <a:gd name="T92" fmla="*/ 262 w 364"/>
                <a:gd name="T93" fmla="*/ 169 h 425"/>
                <a:gd name="T94" fmla="*/ 292 w 364"/>
                <a:gd name="T95" fmla="*/ 188 h 425"/>
                <a:gd name="T96" fmla="*/ 297 w 364"/>
                <a:gd name="T97" fmla="*/ 211 h 425"/>
                <a:gd name="T98" fmla="*/ 303 w 364"/>
                <a:gd name="T99" fmla="*/ 238 h 425"/>
                <a:gd name="T100" fmla="*/ 300 w 364"/>
                <a:gd name="T101" fmla="*/ 269 h 425"/>
                <a:gd name="T102" fmla="*/ 316 w 364"/>
                <a:gd name="T103" fmla="*/ 269 h 425"/>
                <a:gd name="T104" fmla="*/ 324 w 364"/>
                <a:gd name="T105" fmla="*/ 285 h 425"/>
                <a:gd name="T106" fmla="*/ 329 w 364"/>
                <a:gd name="T107" fmla="*/ 325 h 425"/>
                <a:gd name="T108" fmla="*/ 311 w 364"/>
                <a:gd name="T109" fmla="*/ 375 h 4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4"/>
                <a:gd name="T166" fmla="*/ 0 h 425"/>
                <a:gd name="T167" fmla="*/ 364 w 364"/>
                <a:gd name="T168" fmla="*/ 425 h 4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4" h="425">
                  <a:moveTo>
                    <a:pt x="284" y="364"/>
                  </a:moveTo>
                  <a:lnTo>
                    <a:pt x="281" y="364"/>
                  </a:lnTo>
                  <a:lnTo>
                    <a:pt x="276" y="367"/>
                  </a:lnTo>
                  <a:lnTo>
                    <a:pt x="270" y="370"/>
                  </a:lnTo>
                  <a:lnTo>
                    <a:pt x="268" y="372"/>
                  </a:lnTo>
                  <a:lnTo>
                    <a:pt x="262" y="372"/>
                  </a:lnTo>
                  <a:lnTo>
                    <a:pt x="257" y="372"/>
                  </a:lnTo>
                  <a:lnTo>
                    <a:pt x="252" y="372"/>
                  </a:lnTo>
                  <a:lnTo>
                    <a:pt x="246" y="375"/>
                  </a:lnTo>
                  <a:lnTo>
                    <a:pt x="236" y="380"/>
                  </a:lnTo>
                  <a:lnTo>
                    <a:pt x="225" y="383"/>
                  </a:lnTo>
                  <a:lnTo>
                    <a:pt x="222" y="383"/>
                  </a:lnTo>
                  <a:lnTo>
                    <a:pt x="220" y="383"/>
                  </a:lnTo>
                  <a:lnTo>
                    <a:pt x="217" y="383"/>
                  </a:lnTo>
                  <a:lnTo>
                    <a:pt x="214" y="385"/>
                  </a:lnTo>
                  <a:lnTo>
                    <a:pt x="212" y="388"/>
                  </a:lnTo>
                  <a:lnTo>
                    <a:pt x="212" y="391"/>
                  </a:lnTo>
                  <a:lnTo>
                    <a:pt x="209" y="393"/>
                  </a:lnTo>
                  <a:lnTo>
                    <a:pt x="206" y="396"/>
                  </a:lnTo>
                  <a:lnTo>
                    <a:pt x="203" y="399"/>
                  </a:lnTo>
                  <a:lnTo>
                    <a:pt x="201" y="404"/>
                  </a:lnTo>
                  <a:lnTo>
                    <a:pt x="198" y="409"/>
                  </a:lnTo>
                  <a:lnTo>
                    <a:pt x="198" y="412"/>
                  </a:lnTo>
                  <a:lnTo>
                    <a:pt x="195" y="412"/>
                  </a:lnTo>
                  <a:lnTo>
                    <a:pt x="193" y="412"/>
                  </a:lnTo>
                  <a:lnTo>
                    <a:pt x="190" y="414"/>
                  </a:lnTo>
                  <a:lnTo>
                    <a:pt x="187" y="417"/>
                  </a:lnTo>
                  <a:lnTo>
                    <a:pt x="185" y="417"/>
                  </a:lnTo>
                  <a:lnTo>
                    <a:pt x="182" y="420"/>
                  </a:lnTo>
                  <a:lnTo>
                    <a:pt x="179" y="422"/>
                  </a:lnTo>
                  <a:lnTo>
                    <a:pt x="174" y="422"/>
                  </a:lnTo>
                  <a:lnTo>
                    <a:pt x="171" y="420"/>
                  </a:lnTo>
                  <a:lnTo>
                    <a:pt x="169" y="420"/>
                  </a:lnTo>
                  <a:lnTo>
                    <a:pt x="163" y="425"/>
                  </a:lnTo>
                  <a:lnTo>
                    <a:pt x="161" y="425"/>
                  </a:lnTo>
                  <a:lnTo>
                    <a:pt x="158" y="425"/>
                  </a:lnTo>
                  <a:lnTo>
                    <a:pt x="155" y="422"/>
                  </a:lnTo>
                  <a:lnTo>
                    <a:pt x="155" y="420"/>
                  </a:lnTo>
                  <a:lnTo>
                    <a:pt x="153" y="417"/>
                  </a:lnTo>
                  <a:lnTo>
                    <a:pt x="147" y="420"/>
                  </a:lnTo>
                  <a:lnTo>
                    <a:pt x="142" y="420"/>
                  </a:lnTo>
                  <a:lnTo>
                    <a:pt x="137" y="417"/>
                  </a:lnTo>
                  <a:lnTo>
                    <a:pt x="134" y="417"/>
                  </a:lnTo>
                  <a:lnTo>
                    <a:pt x="128" y="417"/>
                  </a:lnTo>
                  <a:lnTo>
                    <a:pt x="126" y="417"/>
                  </a:lnTo>
                  <a:lnTo>
                    <a:pt x="120" y="417"/>
                  </a:lnTo>
                  <a:lnTo>
                    <a:pt x="112" y="412"/>
                  </a:lnTo>
                  <a:lnTo>
                    <a:pt x="110" y="409"/>
                  </a:lnTo>
                  <a:lnTo>
                    <a:pt x="107" y="412"/>
                  </a:lnTo>
                  <a:lnTo>
                    <a:pt x="104" y="412"/>
                  </a:lnTo>
                  <a:lnTo>
                    <a:pt x="102" y="412"/>
                  </a:lnTo>
                  <a:lnTo>
                    <a:pt x="99" y="412"/>
                  </a:lnTo>
                  <a:lnTo>
                    <a:pt x="96" y="412"/>
                  </a:lnTo>
                  <a:lnTo>
                    <a:pt x="96" y="409"/>
                  </a:lnTo>
                  <a:lnTo>
                    <a:pt x="96" y="401"/>
                  </a:lnTo>
                  <a:lnTo>
                    <a:pt x="96" y="399"/>
                  </a:lnTo>
                  <a:lnTo>
                    <a:pt x="96" y="396"/>
                  </a:lnTo>
                  <a:lnTo>
                    <a:pt x="94" y="393"/>
                  </a:lnTo>
                  <a:lnTo>
                    <a:pt x="94" y="391"/>
                  </a:lnTo>
                  <a:lnTo>
                    <a:pt x="94" y="388"/>
                  </a:lnTo>
                  <a:lnTo>
                    <a:pt x="94" y="383"/>
                  </a:lnTo>
                  <a:lnTo>
                    <a:pt x="94" y="380"/>
                  </a:lnTo>
                  <a:lnTo>
                    <a:pt x="94" y="377"/>
                  </a:lnTo>
                  <a:lnTo>
                    <a:pt x="99" y="372"/>
                  </a:lnTo>
                  <a:lnTo>
                    <a:pt x="104" y="367"/>
                  </a:lnTo>
                  <a:lnTo>
                    <a:pt x="110" y="364"/>
                  </a:lnTo>
                  <a:lnTo>
                    <a:pt x="110" y="362"/>
                  </a:lnTo>
                  <a:lnTo>
                    <a:pt x="110" y="359"/>
                  </a:lnTo>
                  <a:lnTo>
                    <a:pt x="107" y="354"/>
                  </a:lnTo>
                  <a:lnTo>
                    <a:pt x="110" y="354"/>
                  </a:lnTo>
                  <a:lnTo>
                    <a:pt x="112" y="354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2" y="343"/>
                  </a:lnTo>
                  <a:lnTo>
                    <a:pt x="112" y="341"/>
                  </a:lnTo>
                  <a:lnTo>
                    <a:pt x="115" y="338"/>
                  </a:lnTo>
                  <a:lnTo>
                    <a:pt x="115" y="335"/>
                  </a:lnTo>
                  <a:lnTo>
                    <a:pt x="112" y="333"/>
                  </a:lnTo>
                  <a:lnTo>
                    <a:pt x="112" y="322"/>
                  </a:lnTo>
                  <a:lnTo>
                    <a:pt x="112" y="317"/>
                  </a:lnTo>
                  <a:lnTo>
                    <a:pt x="110" y="317"/>
                  </a:lnTo>
                  <a:lnTo>
                    <a:pt x="102" y="317"/>
                  </a:lnTo>
                  <a:lnTo>
                    <a:pt x="99" y="314"/>
                  </a:lnTo>
                  <a:lnTo>
                    <a:pt x="96" y="312"/>
                  </a:lnTo>
                  <a:lnTo>
                    <a:pt x="94" y="309"/>
                  </a:lnTo>
                  <a:lnTo>
                    <a:pt x="91" y="306"/>
                  </a:lnTo>
                  <a:lnTo>
                    <a:pt x="86" y="301"/>
                  </a:lnTo>
                  <a:lnTo>
                    <a:pt x="83" y="298"/>
                  </a:lnTo>
                  <a:lnTo>
                    <a:pt x="78" y="298"/>
                  </a:lnTo>
                  <a:lnTo>
                    <a:pt x="72" y="296"/>
                  </a:lnTo>
                  <a:lnTo>
                    <a:pt x="67" y="296"/>
                  </a:lnTo>
                  <a:lnTo>
                    <a:pt x="59" y="296"/>
                  </a:lnTo>
                  <a:lnTo>
                    <a:pt x="51" y="298"/>
                  </a:lnTo>
                  <a:lnTo>
                    <a:pt x="45" y="298"/>
                  </a:lnTo>
                  <a:lnTo>
                    <a:pt x="43" y="298"/>
                  </a:lnTo>
                  <a:lnTo>
                    <a:pt x="40" y="301"/>
                  </a:lnTo>
                  <a:lnTo>
                    <a:pt x="37" y="301"/>
                  </a:lnTo>
                  <a:lnTo>
                    <a:pt x="35" y="301"/>
                  </a:lnTo>
                  <a:lnTo>
                    <a:pt x="32" y="298"/>
                  </a:lnTo>
                  <a:lnTo>
                    <a:pt x="32" y="296"/>
                  </a:lnTo>
                  <a:lnTo>
                    <a:pt x="32" y="290"/>
                  </a:lnTo>
                  <a:lnTo>
                    <a:pt x="35" y="288"/>
                  </a:lnTo>
                  <a:lnTo>
                    <a:pt x="35" y="285"/>
                  </a:lnTo>
                  <a:lnTo>
                    <a:pt x="37" y="285"/>
                  </a:lnTo>
                  <a:lnTo>
                    <a:pt x="35" y="283"/>
                  </a:lnTo>
                  <a:lnTo>
                    <a:pt x="29" y="277"/>
                  </a:lnTo>
                  <a:lnTo>
                    <a:pt x="24" y="275"/>
                  </a:lnTo>
                  <a:lnTo>
                    <a:pt x="19" y="267"/>
                  </a:lnTo>
                  <a:lnTo>
                    <a:pt x="13" y="264"/>
                  </a:lnTo>
                  <a:lnTo>
                    <a:pt x="11" y="261"/>
                  </a:lnTo>
                  <a:lnTo>
                    <a:pt x="11" y="259"/>
                  </a:lnTo>
                  <a:lnTo>
                    <a:pt x="8" y="259"/>
                  </a:lnTo>
                  <a:lnTo>
                    <a:pt x="0" y="256"/>
                  </a:lnTo>
                  <a:lnTo>
                    <a:pt x="3" y="254"/>
                  </a:lnTo>
                  <a:lnTo>
                    <a:pt x="5" y="248"/>
                  </a:lnTo>
                  <a:lnTo>
                    <a:pt x="8" y="248"/>
                  </a:lnTo>
                  <a:lnTo>
                    <a:pt x="13" y="246"/>
                  </a:lnTo>
                  <a:lnTo>
                    <a:pt x="16" y="246"/>
                  </a:lnTo>
                  <a:lnTo>
                    <a:pt x="19" y="243"/>
                  </a:lnTo>
                  <a:lnTo>
                    <a:pt x="21" y="240"/>
                  </a:lnTo>
                  <a:lnTo>
                    <a:pt x="24" y="238"/>
                  </a:lnTo>
                  <a:lnTo>
                    <a:pt x="27" y="238"/>
                  </a:lnTo>
                  <a:lnTo>
                    <a:pt x="29" y="238"/>
                  </a:lnTo>
                  <a:lnTo>
                    <a:pt x="35" y="240"/>
                  </a:lnTo>
                  <a:lnTo>
                    <a:pt x="37" y="238"/>
                  </a:lnTo>
                  <a:lnTo>
                    <a:pt x="37" y="235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40" y="230"/>
                  </a:lnTo>
                  <a:lnTo>
                    <a:pt x="43" y="230"/>
                  </a:lnTo>
                  <a:lnTo>
                    <a:pt x="48" y="227"/>
                  </a:lnTo>
                  <a:lnTo>
                    <a:pt x="48" y="225"/>
                  </a:lnTo>
                  <a:lnTo>
                    <a:pt x="51" y="222"/>
                  </a:lnTo>
                  <a:lnTo>
                    <a:pt x="54" y="219"/>
                  </a:lnTo>
                  <a:lnTo>
                    <a:pt x="56" y="214"/>
                  </a:lnTo>
                  <a:lnTo>
                    <a:pt x="56" y="209"/>
                  </a:lnTo>
                  <a:lnTo>
                    <a:pt x="56" y="198"/>
                  </a:lnTo>
                  <a:lnTo>
                    <a:pt x="54" y="198"/>
                  </a:lnTo>
                  <a:lnTo>
                    <a:pt x="51" y="196"/>
                  </a:lnTo>
                  <a:lnTo>
                    <a:pt x="40" y="196"/>
                  </a:lnTo>
                  <a:lnTo>
                    <a:pt x="40" y="190"/>
                  </a:lnTo>
                  <a:lnTo>
                    <a:pt x="37" y="188"/>
                  </a:lnTo>
                  <a:lnTo>
                    <a:pt x="35" y="193"/>
                  </a:lnTo>
                  <a:lnTo>
                    <a:pt x="32" y="190"/>
                  </a:lnTo>
                  <a:lnTo>
                    <a:pt x="27" y="188"/>
                  </a:lnTo>
                  <a:lnTo>
                    <a:pt x="21" y="188"/>
                  </a:lnTo>
                  <a:lnTo>
                    <a:pt x="24" y="182"/>
                  </a:lnTo>
                  <a:lnTo>
                    <a:pt x="27" y="180"/>
                  </a:lnTo>
                  <a:lnTo>
                    <a:pt x="32" y="177"/>
                  </a:lnTo>
                  <a:lnTo>
                    <a:pt x="37" y="174"/>
                  </a:lnTo>
                  <a:lnTo>
                    <a:pt x="40" y="172"/>
                  </a:lnTo>
                  <a:lnTo>
                    <a:pt x="45" y="172"/>
                  </a:lnTo>
                  <a:lnTo>
                    <a:pt x="51" y="172"/>
                  </a:lnTo>
                  <a:lnTo>
                    <a:pt x="62" y="174"/>
                  </a:lnTo>
                  <a:lnTo>
                    <a:pt x="64" y="172"/>
                  </a:lnTo>
                  <a:lnTo>
                    <a:pt x="64" y="169"/>
                  </a:lnTo>
                  <a:lnTo>
                    <a:pt x="62" y="167"/>
                  </a:lnTo>
                  <a:lnTo>
                    <a:pt x="64" y="164"/>
                  </a:lnTo>
                  <a:lnTo>
                    <a:pt x="67" y="164"/>
                  </a:lnTo>
                  <a:lnTo>
                    <a:pt x="72" y="164"/>
                  </a:lnTo>
                  <a:lnTo>
                    <a:pt x="75" y="164"/>
                  </a:lnTo>
                  <a:lnTo>
                    <a:pt x="78" y="164"/>
                  </a:lnTo>
                  <a:lnTo>
                    <a:pt x="78" y="159"/>
                  </a:lnTo>
                  <a:lnTo>
                    <a:pt x="78" y="153"/>
                  </a:lnTo>
                  <a:lnTo>
                    <a:pt x="78" y="148"/>
                  </a:lnTo>
                  <a:lnTo>
                    <a:pt x="75" y="135"/>
                  </a:lnTo>
                  <a:lnTo>
                    <a:pt x="70" y="124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59" y="111"/>
                  </a:lnTo>
                  <a:lnTo>
                    <a:pt x="59" y="109"/>
                  </a:lnTo>
                  <a:lnTo>
                    <a:pt x="56" y="95"/>
                  </a:lnTo>
                  <a:lnTo>
                    <a:pt x="56" y="87"/>
                  </a:lnTo>
                  <a:lnTo>
                    <a:pt x="54" y="80"/>
                  </a:lnTo>
                  <a:lnTo>
                    <a:pt x="54" y="74"/>
                  </a:lnTo>
                  <a:lnTo>
                    <a:pt x="56" y="69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1"/>
                  </a:lnTo>
                  <a:lnTo>
                    <a:pt x="51" y="56"/>
                  </a:lnTo>
                  <a:lnTo>
                    <a:pt x="48" y="61"/>
                  </a:lnTo>
                  <a:lnTo>
                    <a:pt x="48" y="64"/>
                  </a:lnTo>
                  <a:lnTo>
                    <a:pt x="43" y="64"/>
                  </a:lnTo>
                  <a:lnTo>
                    <a:pt x="37" y="64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32" y="53"/>
                  </a:lnTo>
                  <a:lnTo>
                    <a:pt x="35" y="51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43" y="32"/>
                  </a:lnTo>
                  <a:lnTo>
                    <a:pt x="48" y="32"/>
                  </a:lnTo>
                  <a:lnTo>
                    <a:pt x="54" y="29"/>
                  </a:lnTo>
                  <a:lnTo>
                    <a:pt x="56" y="29"/>
                  </a:lnTo>
                  <a:lnTo>
                    <a:pt x="59" y="29"/>
                  </a:lnTo>
                  <a:lnTo>
                    <a:pt x="62" y="27"/>
                  </a:lnTo>
                  <a:lnTo>
                    <a:pt x="62" y="22"/>
                  </a:lnTo>
                  <a:lnTo>
                    <a:pt x="62" y="16"/>
                  </a:lnTo>
                  <a:lnTo>
                    <a:pt x="62" y="6"/>
                  </a:lnTo>
                  <a:lnTo>
                    <a:pt x="126" y="0"/>
                  </a:lnTo>
                  <a:lnTo>
                    <a:pt x="123" y="8"/>
                  </a:lnTo>
                  <a:lnTo>
                    <a:pt x="134" y="14"/>
                  </a:lnTo>
                  <a:lnTo>
                    <a:pt x="139" y="19"/>
                  </a:lnTo>
                  <a:lnTo>
                    <a:pt x="150" y="37"/>
                  </a:lnTo>
                  <a:lnTo>
                    <a:pt x="155" y="43"/>
                  </a:lnTo>
                  <a:lnTo>
                    <a:pt x="161" y="43"/>
                  </a:lnTo>
                  <a:lnTo>
                    <a:pt x="171" y="37"/>
                  </a:lnTo>
                  <a:lnTo>
                    <a:pt x="177" y="35"/>
                  </a:lnTo>
                  <a:lnTo>
                    <a:pt x="179" y="24"/>
                  </a:lnTo>
                  <a:lnTo>
                    <a:pt x="182" y="16"/>
                  </a:lnTo>
                  <a:lnTo>
                    <a:pt x="187" y="16"/>
                  </a:lnTo>
                  <a:lnTo>
                    <a:pt x="193" y="14"/>
                  </a:lnTo>
                  <a:lnTo>
                    <a:pt x="195" y="14"/>
                  </a:lnTo>
                  <a:lnTo>
                    <a:pt x="198" y="14"/>
                  </a:lnTo>
                  <a:lnTo>
                    <a:pt x="203" y="14"/>
                  </a:lnTo>
                  <a:lnTo>
                    <a:pt x="209" y="14"/>
                  </a:lnTo>
                  <a:lnTo>
                    <a:pt x="214" y="22"/>
                  </a:lnTo>
                  <a:lnTo>
                    <a:pt x="319" y="22"/>
                  </a:lnTo>
                  <a:lnTo>
                    <a:pt x="361" y="22"/>
                  </a:lnTo>
                  <a:lnTo>
                    <a:pt x="361" y="48"/>
                  </a:lnTo>
                  <a:lnTo>
                    <a:pt x="364" y="103"/>
                  </a:lnTo>
                  <a:lnTo>
                    <a:pt x="361" y="103"/>
                  </a:lnTo>
                  <a:lnTo>
                    <a:pt x="361" y="106"/>
                  </a:lnTo>
                  <a:lnTo>
                    <a:pt x="343" y="106"/>
                  </a:lnTo>
                  <a:lnTo>
                    <a:pt x="329" y="106"/>
                  </a:lnTo>
                  <a:lnTo>
                    <a:pt x="329" y="138"/>
                  </a:lnTo>
                  <a:lnTo>
                    <a:pt x="262" y="140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8" y="172"/>
                  </a:lnTo>
                  <a:lnTo>
                    <a:pt x="273" y="174"/>
                  </a:lnTo>
                  <a:lnTo>
                    <a:pt x="276" y="174"/>
                  </a:lnTo>
                  <a:lnTo>
                    <a:pt x="278" y="180"/>
                  </a:lnTo>
                  <a:lnTo>
                    <a:pt x="292" y="188"/>
                  </a:lnTo>
                  <a:lnTo>
                    <a:pt x="295" y="190"/>
                  </a:lnTo>
                  <a:lnTo>
                    <a:pt x="297" y="196"/>
                  </a:lnTo>
                  <a:lnTo>
                    <a:pt x="297" y="198"/>
                  </a:lnTo>
                  <a:lnTo>
                    <a:pt x="297" y="203"/>
                  </a:lnTo>
                  <a:lnTo>
                    <a:pt x="297" y="211"/>
                  </a:lnTo>
                  <a:lnTo>
                    <a:pt x="300" y="222"/>
                  </a:lnTo>
                  <a:lnTo>
                    <a:pt x="300" y="227"/>
                  </a:lnTo>
                  <a:lnTo>
                    <a:pt x="303" y="232"/>
                  </a:lnTo>
                  <a:lnTo>
                    <a:pt x="303" y="235"/>
                  </a:lnTo>
                  <a:lnTo>
                    <a:pt x="303" y="238"/>
                  </a:lnTo>
                  <a:lnTo>
                    <a:pt x="303" y="240"/>
                  </a:lnTo>
                  <a:lnTo>
                    <a:pt x="300" y="243"/>
                  </a:lnTo>
                  <a:lnTo>
                    <a:pt x="300" y="246"/>
                  </a:lnTo>
                  <a:lnTo>
                    <a:pt x="300" y="264"/>
                  </a:lnTo>
                  <a:lnTo>
                    <a:pt x="300" y="269"/>
                  </a:lnTo>
                  <a:lnTo>
                    <a:pt x="300" y="272"/>
                  </a:lnTo>
                  <a:lnTo>
                    <a:pt x="303" y="272"/>
                  </a:lnTo>
                  <a:lnTo>
                    <a:pt x="308" y="272"/>
                  </a:lnTo>
                  <a:lnTo>
                    <a:pt x="311" y="269"/>
                  </a:lnTo>
                  <a:lnTo>
                    <a:pt x="316" y="269"/>
                  </a:lnTo>
                  <a:lnTo>
                    <a:pt x="321" y="269"/>
                  </a:lnTo>
                  <a:lnTo>
                    <a:pt x="321" y="275"/>
                  </a:lnTo>
                  <a:lnTo>
                    <a:pt x="321" y="280"/>
                  </a:lnTo>
                  <a:lnTo>
                    <a:pt x="321" y="285"/>
                  </a:lnTo>
                  <a:lnTo>
                    <a:pt x="324" y="285"/>
                  </a:lnTo>
                  <a:lnTo>
                    <a:pt x="327" y="288"/>
                  </a:lnTo>
                  <a:lnTo>
                    <a:pt x="329" y="288"/>
                  </a:lnTo>
                  <a:lnTo>
                    <a:pt x="329" y="293"/>
                  </a:lnTo>
                  <a:lnTo>
                    <a:pt x="329" y="301"/>
                  </a:lnTo>
                  <a:lnTo>
                    <a:pt x="329" y="325"/>
                  </a:lnTo>
                  <a:lnTo>
                    <a:pt x="329" y="372"/>
                  </a:lnTo>
                  <a:lnTo>
                    <a:pt x="324" y="375"/>
                  </a:lnTo>
                  <a:lnTo>
                    <a:pt x="321" y="375"/>
                  </a:lnTo>
                  <a:lnTo>
                    <a:pt x="316" y="375"/>
                  </a:lnTo>
                  <a:lnTo>
                    <a:pt x="311" y="375"/>
                  </a:lnTo>
                  <a:lnTo>
                    <a:pt x="303" y="364"/>
                  </a:lnTo>
                  <a:lnTo>
                    <a:pt x="297" y="364"/>
                  </a:lnTo>
                  <a:lnTo>
                    <a:pt x="289" y="367"/>
                  </a:lnTo>
                  <a:lnTo>
                    <a:pt x="284" y="36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7505039" y="4345215"/>
              <a:ext cx="474099" cy="479899"/>
            </a:xfrm>
            <a:custGeom>
              <a:avLst/>
              <a:gdLst>
                <a:gd name="T0" fmla="*/ 129 w 215"/>
                <a:gd name="T1" fmla="*/ 211 h 219"/>
                <a:gd name="T2" fmla="*/ 110 w 215"/>
                <a:gd name="T3" fmla="*/ 216 h 219"/>
                <a:gd name="T4" fmla="*/ 105 w 215"/>
                <a:gd name="T5" fmla="*/ 203 h 219"/>
                <a:gd name="T6" fmla="*/ 113 w 215"/>
                <a:gd name="T7" fmla="*/ 190 h 219"/>
                <a:gd name="T8" fmla="*/ 118 w 215"/>
                <a:gd name="T9" fmla="*/ 171 h 219"/>
                <a:gd name="T10" fmla="*/ 132 w 215"/>
                <a:gd name="T11" fmla="*/ 156 h 219"/>
                <a:gd name="T12" fmla="*/ 126 w 215"/>
                <a:gd name="T13" fmla="*/ 153 h 219"/>
                <a:gd name="T14" fmla="*/ 115 w 215"/>
                <a:gd name="T15" fmla="*/ 161 h 219"/>
                <a:gd name="T16" fmla="*/ 110 w 215"/>
                <a:gd name="T17" fmla="*/ 169 h 219"/>
                <a:gd name="T18" fmla="*/ 83 w 215"/>
                <a:gd name="T19" fmla="*/ 187 h 219"/>
                <a:gd name="T20" fmla="*/ 59 w 215"/>
                <a:gd name="T21" fmla="*/ 198 h 219"/>
                <a:gd name="T22" fmla="*/ 43 w 215"/>
                <a:gd name="T23" fmla="*/ 200 h 219"/>
                <a:gd name="T24" fmla="*/ 35 w 215"/>
                <a:gd name="T25" fmla="*/ 179 h 219"/>
                <a:gd name="T26" fmla="*/ 30 w 215"/>
                <a:gd name="T27" fmla="*/ 171 h 219"/>
                <a:gd name="T28" fmla="*/ 22 w 215"/>
                <a:gd name="T29" fmla="*/ 182 h 219"/>
                <a:gd name="T30" fmla="*/ 8 w 215"/>
                <a:gd name="T31" fmla="*/ 192 h 219"/>
                <a:gd name="T32" fmla="*/ 3 w 215"/>
                <a:gd name="T33" fmla="*/ 179 h 219"/>
                <a:gd name="T34" fmla="*/ 8 w 215"/>
                <a:gd name="T35" fmla="*/ 158 h 219"/>
                <a:gd name="T36" fmla="*/ 0 w 215"/>
                <a:gd name="T37" fmla="*/ 148 h 219"/>
                <a:gd name="T38" fmla="*/ 24 w 215"/>
                <a:gd name="T39" fmla="*/ 137 h 219"/>
                <a:gd name="T40" fmla="*/ 24 w 215"/>
                <a:gd name="T41" fmla="*/ 116 h 219"/>
                <a:gd name="T42" fmla="*/ 38 w 215"/>
                <a:gd name="T43" fmla="*/ 98 h 219"/>
                <a:gd name="T44" fmla="*/ 32 w 215"/>
                <a:gd name="T45" fmla="*/ 82 h 219"/>
                <a:gd name="T46" fmla="*/ 24 w 215"/>
                <a:gd name="T47" fmla="*/ 79 h 219"/>
                <a:gd name="T48" fmla="*/ 8 w 215"/>
                <a:gd name="T49" fmla="*/ 55 h 219"/>
                <a:gd name="T50" fmla="*/ 6 w 215"/>
                <a:gd name="T51" fmla="*/ 40 h 219"/>
                <a:gd name="T52" fmla="*/ 22 w 215"/>
                <a:gd name="T53" fmla="*/ 26 h 219"/>
                <a:gd name="T54" fmla="*/ 30 w 215"/>
                <a:gd name="T55" fmla="*/ 13 h 219"/>
                <a:gd name="T56" fmla="*/ 40 w 215"/>
                <a:gd name="T57" fmla="*/ 3 h 219"/>
                <a:gd name="T58" fmla="*/ 65 w 215"/>
                <a:gd name="T59" fmla="*/ 5 h 219"/>
                <a:gd name="T60" fmla="*/ 91 w 215"/>
                <a:gd name="T61" fmla="*/ 3 h 219"/>
                <a:gd name="T62" fmla="*/ 99 w 215"/>
                <a:gd name="T63" fmla="*/ 16 h 219"/>
                <a:gd name="T64" fmla="*/ 105 w 215"/>
                <a:gd name="T65" fmla="*/ 24 h 219"/>
                <a:gd name="T66" fmla="*/ 115 w 215"/>
                <a:gd name="T67" fmla="*/ 26 h 219"/>
                <a:gd name="T68" fmla="*/ 126 w 215"/>
                <a:gd name="T69" fmla="*/ 32 h 219"/>
                <a:gd name="T70" fmla="*/ 134 w 215"/>
                <a:gd name="T71" fmla="*/ 37 h 219"/>
                <a:gd name="T72" fmla="*/ 142 w 215"/>
                <a:gd name="T73" fmla="*/ 40 h 219"/>
                <a:gd name="T74" fmla="*/ 150 w 215"/>
                <a:gd name="T75" fmla="*/ 42 h 219"/>
                <a:gd name="T76" fmla="*/ 161 w 215"/>
                <a:gd name="T77" fmla="*/ 50 h 219"/>
                <a:gd name="T78" fmla="*/ 177 w 215"/>
                <a:gd name="T79" fmla="*/ 45 h 219"/>
                <a:gd name="T80" fmla="*/ 190 w 215"/>
                <a:gd name="T81" fmla="*/ 53 h 219"/>
                <a:gd name="T82" fmla="*/ 196 w 215"/>
                <a:gd name="T83" fmla="*/ 63 h 219"/>
                <a:gd name="T84" fmla="*/ 215 w 215"/>
                <a:gd name="T85" fmla="*/ 79 h 219"/>
                <a:gd name="T86" fmla="*/ 201 w 215"/>
                <a:gd name="T87" fmla="*/ 98 h 219"/>
                <a:gd name="T88" fmla="*/ 196 w 215"/>
                <a:gd name="T89" fmla="*/ 108 h 219"/>
                <a:gd name="T90" fmla="*/ 188 w 215"/>
                <a:gd name="T91" fmla="*/ 113 h 219"/>
                <a:gd name="T92" fmla="*/ 177 w 215"/>
                <a:gd name="T93" fmla="*/ 119 h 219"/>
                <a:gd name="T94" fmla="*/ 172 w 215"/>
                <a:gd name="T95" fmla="*/ 140 h 219"/>
                <a:gd name="T96" fmla="*/ 174 w 215"/>
                <a:gd name="T97" fmla="*/ 158 h 219"/>
                <a:gd name="T98" fmla="*/ 164 w 215"/>
                <a:gd name="T99" fmla="*/ 174 h 219"/>
                <a:gd name="T100" fmla="*/ 148 w 215"/>
                <a:gd name="T101" fmla="*/ 187 h 2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5"/>
                <a:gd name="T154" fmla="*/ 0 h 219"/>
                <a:gd name="T155" fmla="*/ 215 w 215"/>
                <a:gd name="T156" fmla="*/ 219 h 2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5" h="219">
                  <a:moveTo>
                    <a:pt x="145" y="195"/>
                  </a:moveTo>
                  <a:lnTo>
                    <a:pt x="140" y="198"/>
                  </a:lnTo>
                  <a:lnTo>
                    <a:pt x="134" y="203"/>
                  </a:lnTo>
                  <a:lnTo>
                    <a:pt x="129" y="211"/>
                  </a:lnTo>
                  <a:lnTo>
                    <a:pt x="123" y="211"/>
                  </a:lnTo>
                  <a:lnTo>
                    <a:pt x="118" y="214"/>
                  </a:lnTo>
                  <a:lnTo>
                    <a:pt x="115" y="219"/>
                  </a:lnTo>
                  <a:lnTo>
                    <a:pt x="110" y="216"/>
                  </a:lnTo>
                  <a:lnTo>
                    <a:pt x="107" y="216"/>
                  </a:lnTo>
                  <a:lnTo>
                    <a:pt x="105" y="214"/>
                  </a:lnTo>
                  <a:lnTo>
                    <a:pt x="102" y="208"/>
                  </a:lnTo>
                  <a:lnTo>
                    <a:pt x="105" y="203"/>
                  </a:lnTo>
                  <a:lnTo>
                    <a:pt x="107" y="200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13" y="190"/>
                  </a:lnTo>
                  <a:lnTo>
                    <a:pt x="113" y="185"/>
                  </a:lnTo>
                  <a:lnTo>
                    <a:pt x="113" y="179"/>
                  </a:lnTo>
                  <a:lnTo>
                    <a:pt x="115" y="177"/>
                  </a:lnTo>
                  <a:lnTo>
                    <a:pt x="118" y="171"/>
                  </a:lnTo>
                  <a:lnTo>
                    <a:pt x="121" y="169"/>
                  </a:lnTo>
                  <a:lnTo>
                    <a:pt x="123" y="163"/>
                  </a:lnTo>
                  <a:lnTo>
                    <a:pt x="129" y="161"/>
                  </a:lnTo>
                  <a:lnTo>
                    <a:pt x="132" y="156"/>
                  </a:lnTo>
                  <a:lnTo>
                    <a:pt x="132" y="153"/>
                  </a:lnTo>
                  <a:lnTo>
                    <a:pt x="132" y="150"/>
                  </a:lnTo>
                  <a:lnTo>
                    <a:pt x="129" y="150"/>
                  </a:lnTo>
                  <a:lnTo>
                    <a:pt x="126" y="153"/>
                  </a:lnTo>
                  <a:lnTo>
                    <a:pt x="123" y="156"/>
                  </a:lnTo>
                  <a:lnTo>
                    <a:pt x="121" y="158"/>
                  </a:lnTo>
                  <a:lnTo>
                    <a:pt x="118" y="158"/>
                  </a:lnTo>
                  <a:lnTo>
                    <a:pt x="115" y="161"/>
                  </a:lnTo>
                  <a:lnTo>
                    <a:pt x="113" y="161"/>
                  </a:lnTo>
                  <a:lnTo>
                    <a:pt x="113" y="163"/>
                  </a:lnTo>
                  <a:lnTo>
                    <a:pt x="110" y="166"/>
                  </a:lnTo>
                  <a:lnTo>
                    <a:pt x="110" y="169"/>
                  </a:lnTo>
                  <a:lnTo>
                    <a:pt x="107" y="171"/>
                  </a:lnTo>
                  <a:lnTo>
                    <a:pt x="105" y="174"/>
                  </a:lnTo>
                  <a:lnTo>
                    <a:pt x="91" y="182"/>
                  </a:lnTo>
                  <a:lnTo>
                    <a:pt x="83" y="187"/>
                  </a:lnTo>
                  <a:lnTo>
                    <a:pt x="78" y="190"/>
                  </a:lnTo>
                  <a:lnTo>
                    <a:pt x="75" y="192"/>
                  </a:lnTo>
                  <a:lnTo>
                    <a:pt x="62" y="195"/>
                  </a:lnTo>
                  <a:lnTo>
                    <a:pt x="59" y="198"/>
                  </a:lnTo>
                  <a:lnTo>
                    <a:pt x="57" y="198"/>
                  </a:lnTo>
                  <a:lnTo>
                    <a:pt x="51" y="198"/>
                  </a:lnTo>
                  <a:lnTo>
                    <a:pt x="48" y="200"/>
                  </a:lnTo>
                  <a:lnTo>
                    <a:pt x="43" y="200"/>
                  </a:lnTo>
                  <a:lnTo>
                    <a:pt x="35" y="198"/>
                  </a:lnTo>
                  <a:lnTo>
                    <a:pt x="32" y="195"/>
                  </a:lnTo>
                  <a:lnTo>
                    <a:pt x="32" y="182"/>
                  </a:lnTo>
                  <a:lnTo>
                    <a:pt x="35" y="179"/>
                  </a:lnTo>
                  <a:lnTo>
                    <a:pt x="32" y="174"/>
                  </a:lnTo>
                  <a:lnTo>
                    <a:pt x="32" y="171"/>
                  </a:lnTo>
                  <a:lnTo>
                    <a:pt x="32" y="169"/>
                  </a:lnTo>
                  <a:lnTo>
                    <a:pt x="30" y="171"/>
                  </a:lnTo>
                  <a:lnTo>
                    <a:pt x="30" y="177"/>
                  </a:lnTo>
                  <a:lnTo>
                    <a:pt x="27" y="179"/>
                  </a:lnTo>
                  <a:lnTo>
                    <a:pt x="24" y="182"/>
                  </a:lnTo>
                  <a:lnTo>
                    <a:pt x="22" y="182"/>
                  </a:lnTo>
                  <a:lnTo>
                    <a:pt x="16" y="182"/>
                  </a:lnTo>
                  <a:lnTo>
                    <a:pt x="11" y="185"/>
                  </a:lnTo>
                  <a:lnTo>
                    <a:pt x="8" y="187"/>
                  </a:lnTo>
                  <a:lnTo>
                    <a:pt x="8" y="192"/>
                  </a:lnTo>
                  <a:lnTo>
                    <a:pt x="6" y="190"/>
                  </a:lnTo>
                  <a:lnTo>
                    <a:pt x="3" y="187"/>
                  </a:lnTo>
                  <a:lnTo>
                    <a:pt x="3" y="185"/>
                  </a:lnTo>
                  <a:lnTo>
                    <a:pt x="3" y="179"/>
                  </a:lnTo>
                  <a:lnTo>
                    <a:pt x="6" y="177"/>
                  </a:lnTo>
                  <a:lnTo>
                    <a:pt x="6" y="171"/>
                  </a:lnTo>
                  <a:lnTo>
                    <a:pt x="8" y="169"/>
                  </a:lnTo>
                  <a:lnTo>
                    <a:pt x="8" y="158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3" y="150"/>
                  </a:lnTo>
                  <a:lnTo>
                    <a:pt x="0" y="148"/>
                  </a:lnTo>
                  <a:lnTo>
                    <a:pt x="8" y="148"/>
                  </a:lnTo>
                  <a:lnTo>
                    <a:pt x="14" y="145"/>
                  </a:lnTo>
                  <a:lnTo>
                    <a:pt x="19" y="140"/>
                  </a:lnTo>
                  <a:lnTo>
                    <a:pt x="24" y="137"/>
                  </a:lnTo>
                  <a:lnTo>
                    <a:pt x="27" y="134"/>
                  </a:lnTo>
                  <a:lnTo>
                    <a:pt x="27" y="129"/>
                  </a:lnTo>
                  <a:lnTo>
                    <a:pt x="24" y="124"/>
                  </a:lnTo>
                  <a:lnTo>
                    <a:pt x="24" y="116"/>
                  </a:lnTo>
                  <a:lnTo>
                    <a:pt x="27" y="113"/>
                  </a:lnTo>
                  <a:lnTo>
                    <a:pt x="30" y="108"/>
                  </a:lnTo>
                  <a:lnTo>
                    <a:pt x="35" y="103"/>
                  </a:lnTo>
                  <a:lnTo>
                    <a:pt x="38" y="98"/>
                  </a:lnTo>
                  <a:lnTo>
                    <a:pt x="40" y="92"/>
                  </a:lnTo>
                  <a:lnTo>
                    <a:pt x="40" y="87"/>
                  </a:lnTo>
                  <a:lnTo>
                    <a:pt x="38" y="87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30" y="87"/>
                  </a:lnTo>
                  <a:lnTo>
                    <a:pt x="27" y="84"/>
                  </a:lnTo>
                  <a:lnTo>
                    <a:pt x="24" y="79"/>
                  </a:lnTo>
                  <a:lnTo>
                    <a:pt x="22" y="74"/>
                  </a:lnTo>
                  <a:lnTo>
                    <a:pt x="19" y="69"/>
                  </a:lnTo>
                  <a:lnTo>
                    <a:pt x="11" y="63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6" y="45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11" y="34"/>
                  </a:lnTo>
                  <a:lnTo>
                    <a:pt x="16" y="29"/>
                  </a:lnTo>
                  <a:lnTo>
                    <a:pt x="22" y="26"/>
                  </a:lnTo>
                  <a:lnTo>
                    <a:pt x="24" y="21"/>
                  </a:lnTo>
                  <a:lnTo>
                    <a:pt x="27" y="18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7" y="5"/>
                  </a:lnTo>
                  <a:lnTo>
                    <a:pt x="65" y="5"/>
                  </a:lnTo>
                  <a:lnTo>
                    <a:pt x="70" y="8"/>
                  </a:lnTo>
                  <a:lnTo>
                    <a:pt x="75" y="8"/>
                  </a:lnTo>
                  <a:lnTo>
                    <a:pt x="86" y="0"/>
                  </a:lnTo>
                  <a:lnTo>
                    <a:pt x="91" y="3"/>
                  </a:lnTo>
                  <a:lnTo>
                    <a:pt x="94" y="5"/>
                  </a:lnTo>
                  <a:lnTo>
                    <a:pt x="94" y="8"/>
                  </a:lnTo>
                  <a:lnTo>
                    <a:pt x="99" y="13"/>
                  </a:lnTo>
                  <a:lnTo>
                    <a:pt x="99" y="16"/>
                  </a:lnTo>
                  <a:lnTo>
                    <a:pt x="102" y="18"/>
                  </a:lnTo>
                  <a:lnTo>
                    <a:pt x="102" y="21"/>
                  </a:lnTo>
                  <a:lnTo>
                    <a:pt x="102" y="24"/>
                  </a:lnTo>
                  <a:lnTo>
                    <a:pt x="105" y="24"/>
                  </a:lnTo>
                  <a:lnTo>
                    <a:pt x="107" y="24"/>
                  </a:lnTo>
                  <a:lnTo>
                    <a:pt x="110" y="24"/>
                  </a:lnTo>
                  <a:lnTo>
                    <a:pt x="113" y="24"/>
                  </a:lnTo>
                  <a:lnTo>
                    <a:pt x="115" y="26"/>
                  </a:lnTo>
                  <a:lnTo>
                    <a:pt x="115" y="29"/>
                  </a:lnTo>
                  <a:lnTo>
                    <a:pt x="118" y="29"/>
                  </a:lnTo>
                  <a:lnTo>
                    <a:pt x="123" y="29"/>
                  </a:lnTo>
                  <a:lnTo>
                    <a:pt x="126" y="32"/>
                  </a:lnTo>
                  <a:lnTo>
                    <a:pt x="129" y="32"/>
                  </a:lnTo>
                  <a:lnTo>
                    <a:pt x="129" y="34"/>
                  </a:lnTo>
                  <a:lnTo>
                    <a:pt x="129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7" y="34"/>
                  </a:lnTo>
                  <a:lnTo>
                    <a:pt x="140" y="37"/>
                  </a:lnTo>
                  <a:lnTo>
                    <a:pt x="142" y="40"/>
                  </a:lnTo>
                  <a:lnTo>
                    <a:pt x="142" y="42"/>
                  </a:lnTo>
                  <a:lnTo>
                    <a:pt x="145" y="45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3" y="42"/>
                  </a:lnTo>
                  <a:lnTo>
                    <a:pt x="158" y="45"/>
                  </a:lnTo>
                  <a:lnTo>
                    <a:pt x="158" y="47"/>
                  </a:lnTo>
                  <a:lnTo>
                    <a:pt x="161" y="50"/>
                  </a:lnTo>
                  <a:lnTo>
                    <a:pt x="164" y="47"/>
                  </a:lnTo>
                  <a:lnTo>
                    <a:pt x="164" y="42"/>
                  </a:lnTo>
                  <a:lnTo>
                    <a:pt x="169" y="45"/>
                  </a:lnTo>
                  <a:lnTo>
                    <a:pt x="177" y="45"/>
                  </a:lnTo>
                  <a:lnTo>
                    <a:pt x="180" y="47"/>
                  </a:lnTo>
                  <a:lnTo>
                    <a:pt x="182" y="50"/>
                  </a:lnTo>
                  <a:lnTo>
                    <a:pt x="185" y="53"/>
                  </a:lnTo>
                  <a:lnTo>
                    <a:pt x="190" y="53"/>
                  </a:lnTo>
                  <a:lnTo>
                    <a:pt x="190" y="55"/>
                  </a:lnTo>
                  <a:lnTo>
                    <a:pt x="196" y="58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201" y="71"/>
                  </a:lnTo>
                  <a:lnTo>
                    <a:pt x="206" y="74"/>
                  </a:lnTo>
                  <a:lnTo>
                    <a:pt x="212" y="74"/>
                  </a:lnTo>
                  <a:lnTo>
                    <a:pt x="215" y="79"/>
                  </a:lnTo>
                  <a:lnTo>
                    <a:pt x="212" y="82"/>
                  </a:lnTo>
                  <a:lnTo>
                    <a:pt x="209" y="87"/>
                  </a:lnTo>
                  <a:lnTo>
                    <a:pt x="204" y="92"/>
                  </a:lnTo>
                  <a:lnTo>
                    <a:pt x="201" y="98"/>
                  </a:lnTo>
                  <a:lnTo>
                    <a:pt x="201" y="103"/>
                  </a:lnTo>
                  <a:lnTo>
                    <a:pt x="198" y="103"/>
                  </a:lnTo>
                  <a:lnTo>
                    <a:pt x="196" y="105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93" y="113"/>
                  </a:lnTo>
                  <a:lnTo>
                    <a:pt x="190" y="113"/>
                  </a:lnTo>
                  <a:lnTo>
                    <a:pt x="188" y="113"/>
                  </a:lnTo>
                  <a:lnTo>
                    <a:pt x="185" y="116"/>
                  </a:lnTo>
                  <a:lnTo>
                    <a:pt x="182" y="116"/>
                  </a:lnTo>
                  <a:lnTo>
                    <a:pt x="180" y="119"/>
                  </a:lnTo>
                  <a:lnTo>
                    <a:pt x="177" y="119"/>
                  </a:lnTo>
                  <a:lnTo>
                    <a:pt x="177" y="121"/>
                  </a:lnTo>
                  <a:lnTo>
                    <a:pt x="177" y="129"/>
                  </a:lnTo>
                  <a:lnTo>
                    <a:pt x="174" y="134"/>
                  </a:lnTo>
                  <a:lnTo>
                    <a:pt x="172" y="140"/>
                  </a:lnTo>
                  <a:lnTo>
                    <a:pt x="166" y="145"/>
                  </a:lnTo>
                  <a:lnTo>
                    <a:pt x="166" y="150"/>
                  </a:lnTo>
                  <a:lnTo>
                    <a:pt x="172" y="153"/>
                  </a:lnTo>
                  <a:lnTo>
                    <a:pt x="174" y="158"/>
                  </a:lnTo>
                  <a:lnTo>
                    <a:pt x="174" y="163"/>
                  </a:lnTo>
                  <a:lnTo>
                    <a:pt x="172" y="166"/>
                  </a:lnTo>
                  <a:lnTo>
                    <a:pt x="169" y="171"/>
                  </a:lnTo>
                  <a:lnTo>
                    <a:pt x="164" y="174"/>
                  </a:lnTo>
                  <a:lnTo>
                    <a:pt x="158" y="179"/>
                  </a:lnTo>
                  <a:lnTo>
                    <a:pt x="156" y="182"/>
                  </a:lnTo>
                  <a:lnTo>
                    <a:pt x="153" y="185"/>
                  </a:lnTo>
                  <a:lnTo>
                    <a:pt x="148" y="187"/>
                  </a:lnTo>
                  <a:lnTo>
                    <a:pt x="148" y="190"/>
                  </a:lnTo>
                  <a:lnTo>
                    <a:pt x="145" y="195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7747132" y="4489185"/>
              <a:ext cx="675843" cy="853638"/>
            </a:xfrm>
            <a:custGeom>
              <a:avLst/>
              <a:gdLst>
                <a:gd name="T0" fmla="*/ 212 w 308"/>
                <a:gd name="T1" fmla="*/ 385 h 390"/>
                <a:gd name="T2" fmla="*/ 182 w 308"/>
                <a:gd name="T3" fmla="*/ 387 h 390"/>
                <a:gd name="T4" fmla="*/ 155 w 308"/>
                <a:gd name="T5" fmla="*/ 390 h 390"/>
                <a:gd name="T6" fmla="*/ 142 w 308"/>
                <a:gd name="T7" fmla="*/ 358 h 390"/>
                <a:gd name="T8" fmla="*/ 123 w 308"/>
                <a:gd name="T9" fmla="*/ 372 h 390"/>
                <a:gd name="T10" fmla="*/ 102 w 308"/>
                <a:gd name="T11" fmla="*/ 387 h 390"/>
                <a:gd name="T12" fmla="*/ 99 w 308"/>
                <a:gd name="T13" fmla="*/ 366 h 390"/>
                <a:gd name="T14" fmla="*/ 99 w 308"/>
                <a:gd name="T15" fmla="*/ 348 h 390"/>
                <a:gd name="T16" fmla="*/ 83 w 308"/>
                <a:gd name="T17" fmla="*/ 329 h 390"/>
                <a:gd name="T18" fmla="*/ 64 w 308"/>
                <a:gd name="T19" fmla="*/ 298 h 390"/>
                <a:gd name="T20" fmla="*/ 51 w 308"/>
                <a:gd name="T21" fmla="*/ 285 h 390"/>
                <a:gd name="T22" fmla="*/ 43 w 308"/>
                <a:gd name="T23" fmla="*/ 277 h 390"/>
                <a:gd name="T24" fmla="*/ 24 w 308"/>
                <a:gd name="T25" fmla="*/ 261 h 390"/>
                <a:gd name="T26" fmla="*/ 3 w 308"/>
                <a:gd name="T27" fmla="*/ 250 h 390"/>
                <a:gd name="T28" fmla="*/ 5 w 308"/>
                <a:gd name="T29" fmla="*/ 216 h 390"/>
                <a:gd name="T30" fmla="*/ 11 w 308"/>
                <a:gd name="T31" fmla="*/ 195 h 390"/>
                <a:gd name="T32" fmla="*/ 35 w 308"/>
                <a:gd name="T33" fmla="*/ 216 h 390"/>
                <a:gd name="T34" fmla="*/ 46 w 308"/>
                <a:gd name="T35" fmla="*/ 195 h 390"/>
                <a:gd name="T36" fmla="*/ 54 w 308"/>
                <a:gd name="T37" fmla="*/ 187 h 390"/>
                <a:gd name="T38" fmla="*/ 70 w 308"/>
                <a:gd name="T39" fmla="*/ 182 h 390"/>
                <a:gd name="T40" fmla="*/ 75 w 308"/>
                <a:gd name="T41" fmla="*/ 158 h 390"/>
                <a:gd name="T42" fmla="*/ 70 w 308"/>
                <a:gd name="T43" fmla="*/ 148 h 390"/>
                <a:gd name="T44" fmla="*/ 48 w 308"/>
                <a:gd name="T45" fmla="*/ 145 h 390"/>
                <a:gd name="T46" fmla="*/ 38 w 308"/>
                <a:gd name="T47" fmla="*/ 121 h 390"/>
                <a:gd name="T48" fmla="*/ 62 w 308"/>
                <a:gd name="T49" fmla="*/ 100 h 390"/>
                <a:gd name="T50" fmla="*/ 62 w 308"/>
                <a:gd name="T51" fmla="*/ 74 h 390"/>
                <a:gd name="T52" fmla="*/ 72 w 308"/>
                <a:gd name="T53" fmla="*/ 50 h 390"/>
                <a:gd name="T54" fmla="*/ 86 w 308"/>
                <a:gd name="T55" fmla="*/ 42 h 390"/>
                <a:gd name="T56" fmla="*/ 99 w 308"/>
                <a:gd name="T57" fmla="*/ 39 h 390"/>
                <a:gd name="T58" fmla="*/ 113 w 308"/>
                <a:gd name="T59" fmla="*/ 37 h 390"/>
                <a:gd name="T60" fmla="*/ 123 w 308"/>
                <a:gd name="T61" fmla="*/ 32 h 390"/>
                <a:gd name="T62" fmla="*/ 134 w 308"/>
                <a:gd name="T63" fmla="*/ 37 h 390"/>
                <a:gd name="T64" fmla="*/ 150 w 308"/>
                <a:gd name="T65" fmla="*/ 32 h 390"/>
                <a:gd name="T66" fmla="*/ 161 w 308"/>
                <a:gd name="T67" fmla="*/ 32 h 390"/>
                <a:gd name="T68" fmla="*/ 161 w 308"/>
                <a:gd name="T69" fmla="*/ 8 h 390"/>
                <a:gd name="T70" fmla="*/ 185 w 308"/>
                <a:gd name="T71" fmla="*/ 0 h 390"/>
                <a:gd name="T72" fmla="*/ 193 w 308"/>
                <a:gd name="T73" fmla="*/ 10 h 390"/>
                <a:gd name="T74" fmla="*/ 204 w 308"/>
                <a:gd name="T75" fmla="*/ 21 h 390"/>
                <a:gd name="T76" fmla="*/ 174 w 308"/>
                <a:gd name="T77" fmla="*/ 39 h 390"/>
                <a:gd name="T78" fmla="*/ 185 w 308"/>
                <a:gd name="T79" fmla="*/ 68 h 390"/>
                <a:gd name="T80" fmla="*/ 171 w 308"/>
                <a:gd name="T81" fmla="*/ 90 h 390"/>
                <a:gd name="T82" fmla="*/ 153 w 308"/>
                <a:gd name="T83" fmla="*/ 95 h 390"/>
                <a:gd name="T84" fmla="*/ 139 w 308"/>
                <a:gd name="T85" fmla="*/ 119 h 390"/>
                <a:gd name="T86" fmla="*/ 129 w 308"/>
                <a:gd name="T87" fmla="*/ 129 h 390"/>
                <a:gd name="T88" fmla="*/ 118 w 308"/>
                <a:gd name="T89" fmla="*/ 150 h 390"/>
                <a:gd name="T90" fmla="*/ 113 w 308"/>
                <a:gd name="T91" fmla="*/ 174 h 390"/>
                <a:gd name="T92" fmla="*/ 137 w 308"/>
                <a:gd name="T93" fmla="*/ 200 h 390"/>
                <a:gd name="T94" fmla="*/ 166 w 308"/>
                <a:gd name="T95" fmla="*/ 200 h 390"/>
                <a:gd name="T96" fmla="*/ 177 w 308"/>
                <a:gd name="T97" fmla="*/ 227 h 390"/>
                <a:gd name="T98" fmla="*/ 190 w 308"/>
                <a:gd name="T99" fmla="*/ 253 h 390"/>
                <a:gd name="T100" fmla="*/ 198 w 308"/>
                <a:gd name="T101" fmla="*/ 264 h 390"/>
                <a:gd name="T102" fmla="*/ 222 w 308"/>
                <a:gd name="T103" fmla="*/ 269 h 390"/>
                <a:gd name="T104" fmla="*/ 241 w 308"/>
                <a:gd name="T105" fmla="*/ 266 h 390"/>
                <a:gd name="T106" fmla="*/ 252 w 308"/>
                <a:gd name="T107" fmla="*/ 279 h 390"/>
                <a:gd name="T108" fmla="*/ 268 w 308"/>
                <a:gd name="T109" fmla="*/ 279 h 390"/>
                <a:gd name="T110" fmla="*/ 287 w 308"/>
                <a:gd name="T111" fmla="*/ 279 h 390"/>
                <a:gd name="T112" fmla="*/ 281 w 308"/>
                <a:gd name="T113" fmla="*/ 295 h 390"/>
                <a:gd name="T114" fmla="*/ 297 w 308"/>
                <a:gd name="T115" fmla="*/ 303 h 390"/>
                <a:gd name="T116" fmla="*/ 305 w 308"/>
                <a:gd name="T117" fmla="*/ 340 h 390"/>
                <a:gd name="T118" fmla="*/ 268 w 308"/>
                <a:gd name="T119" fmla="*/ 348 h 390"/>
                <a:gd name="T120" fmla="*/ 246 w 308"/>
                <a:gd name="T121" fmla="*/ 364 h 390"/>
                <a:gd name="T122" fmla="*/ 241 w 308"/>
                <a:gd name="T123" fmla="*/ 382 h 3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8"/>
                <a:gd name="T187" fmla="*/ 0 h 390"/>
                <a:gd name="T188" fmla="*/ 308 w 308"/>
                <a:gd name="T189" fmla="*/ 390 h 3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8" h="390">
                  <a:moveTo>
                    <a:pt x="244" y="385"/>
                  </a:moveTo>
                  <a:lnTo>
                    <a:pt x="233" y="387"/>
                  </a:lnTo>
                  <a:lnTo>
                    <a:pt x="225" y="387"/>
                  </a:lnTo>
                  <a:lnTo>
                    <a:pt x="220" y="387"/>
                  </a:lnTo>
                  <a:lnTo>
                    <a:pt x="217" y="387"/>
                  </a:lnTo>
                  <a:lnTo>
                    <a:pt x="212" y="385"/>
                  </a:lnTo>
                  <a:lnTo>
                    <a:pt x="209" y="382"/>
                  </a:lnTo>
                  <a:lnTo>
                    <a:pt x="204" y="382"/>
                  </a:lnTo>
                  <a:lnTo>
                    <a:pt x="198" y="382"/>
                  </a:lnTo>
                  <a:lnTo>
                    <a:pt x="193" y="385"/>
                  </a:lnTo>
                  <a:lnTo>
                    <a:pt x="188" y="385"/>
                  </a:lnTo>
                  <a:lnTo>
                    <a:pt x="182" y="387"/>
                  </a:lnTo>
                  <a:lnTo>
                    <a:pt x="180" y="390"/>
                  </a:lnTo>
                  <a:lnTo>
                    <a:pt x="174" y="390"/>
                  </a:lnTo>
                  <a:lnTo>
                    <a:pt x="169" y="390"/>
                  </a:lnTo>
                  <a:lnTo>
                    <a:pt x="166" y="387"/>
                  </a:lnTo>
                  <a:lnTo>
                    <a:pt x="161" y="390"/>
                  </a:lnTo>
                  <a:lnTo>
                    <a:pt x="155" y="390"/>
                  </a:lnTo>
                  <a:lnTo>
                    <a:pt x="150" y="387"/>
                  </a:lnTo>
                  <a:lnTo>
                    <a:pt x="150" y="385"/>
                  </a:lnTo>
                  <a:lnTo>
                    <a:pt x="147" y="380"/>
                  </a:lnTo>
                  <a:lnTo>
                    <a:pt x="145" y="372"/>
                  </a:lnTo>
                  <a:lnTo>
                    <a:pt x="142" y="364"/>
                  </a:lnTo>
                  <a:lnTo>
                    <a:pt x="142" y="358"/>
                  </a:lnTo>
                  <a:lnTo>
                    <a:pt x="139" y="353"/>
                  </a:lnTo>
                  <a:lnTo>
                    <a:pt x="129" y="361"/>
                  </a:lnTo>
                  <a:lnTo>
                    <a:pt x="129" y="364"/>
                  </a:lnTo>
                  <a:lnTo>
                    <a:pt x="126" y="366"/>
                  </a:lnTo>
                  <a:lnTo>
                    <a:pt x="121" y="369"/>
                  </a:lnTo>
                  <a:lnTo>
                    <a:pt x="123" y="372"/>
                  </a:lnTo>
                  <a:lnTo>
                    <a:pt x="121" y="374"/>
                  </a:lnTo>
                  <a:lnTo>
                    <a:pt x="115" y="382"/>
                  </a:lnTo>
                  <a:lnTo>
                    <a:pt x="113" y="385"/>
                  </a:lnTo>
                  <a:lnTo>
                    <a:pt x="110" y="387"/>
                  </a:lnTo>
                  <a:lnTo>
                    <a:pt x="107" y="387"/>
                  </a:lnTo>
                  <a:lnTo>
                    <a:pt x="102" y="387"/>
                  </a:lnTo>
                  <a:lnTo>
                    <a:pt x="99" y="385"/>
                  </a:lnTo>
                  <a:lnTo>
                    <a:pt x="96" y="382"/>
                  </a:lnTo>
                  <a:lnTo>
                    <a:pt x="96" y="380"/>
                  </a:lnTo>
                  <a:lnTo>
                    <a:pt x="96" y="374"/>
                  </a:lnTo>
                  <a:lnTo>
                    <a:pt x="96" y="372"/>
                  </a:lnTo>
                  <a:lnTo>
                    <a:pt x="99" y="366"/>
                  </a:lnTo>
                  <a:lnTo>
                    <a:pt x="96" y="361"/>
                  </a:lnTo>
                  <a:lnTo>
                    <a:pt x="94" y="353"/>
                  </a:lnTo>
                  <a:lnTo>
                    <a:pt x="99" y="353"/>
                  </a:lnTo>
                  <a:lnTo>
                    <a:pt x="102" y="353"/>
                  </a:lnTo>
                  <a:lnTo>
                    <a:pt x="102" y="351"/>
                  </a:lnTo>
                  <a:lnTo>
                    <a:pt x="99" y="348"/>
                  </a:lnTo>
                  <a:lnTo>
                    <a:pt x="96" y="340"/>
                  </a:lnTo>
                  <a:lnTo>
                    <a:pt x="91" y="340"/>
                  </a:lnTo>
                  <a:lnTo>
                    <a:pt x="88" y="337"/>
                  </a:lnTo>
                  <a:lnTo>
                    <a:pt x="86" y="335"/>
                  </a:lnTo>
                  <a:lnTo>
                    <a:pt x="83" y="332"/>
                  </a:lnTo>
                  <a:lnTo>
                    <a:pt x="83" y="329"/>
                  </a:lnTo>
                  <a:lnTo>
                    <a:pt x="72" y="327"/>
                  </a:lnTo>
                  <a:lnTo>
                    <a:pt x="59" y="316"/>
                  </a:lnTo>
                  <a:lnTo>
                    <a:pt x="59" y="311"/>
                  </a:lnTo>
                  <a:lnTo>
                    <a:pt x="64" y="306"/>
                  </a:lnTo>
                  <a:lnTo>
                    <a:pt x="67" y="303"/>
                  </a:lnTo>
                  <a:lnTo>
                    <a:pt x="64" y="298"/>
                  </a:lnTo>
                  <a:lnTo>
                    <a:pt x="64" y="295"/>
                  </a:lnTo>
                  <a:lnTo>
                    <a:pt x="67" y="290"/>
                  </a:lnTo>
                  <a:lnTo>
                    <a:pt x="64" y="287"/>
                  </a:lnTo>
                  <a:lnTo>
                    <a:pt x="59" y="287"/>
                  </a:lnTo>
                  <a:lnTo>
                    <a:pt x="56" y="290"/>
                  </a:lnTo>
                  <a:lnTo>
                    <a:pt x="51" y="285"/>
                  </a:lnTo>
                  <a:lnTo>
                    <a:pt x="54" y="282"/>
                  </a:lnTo>
                  <a:lnTo>
                    <a:pt x="51" y="279"/>
                  </a:lnTo>
                  <a:lnTo>
                    <a:pt x="51" y="274"/>
                  </a:lnTo>
                  <a:lnTo>
                    <a:pt x="48" y="277"/>
                  </a:lnTo>
                  <a:lnTo>
                    <a:pt x="46" y="279"/>
                  </a:lnTo>
                  <a:lnTo>
                    <a:pt x="43" y="277"/>
                  </a:lnTo>
                  <a:lnTo>
                    <a:pt x="40" y="279"/>
                  </a:lnTo>
                  <a:lnTo>
                    <a:pt x="38" y="277"/>
                  </a:lnTo>
                  <a:lnTo>
                    <a:pt x="38" y="274"/>
                  </a:lnTo>
                  <a:lnTo>
                    <a:pt x="32" y="269"/>
                  </a:lnTo>
                  <a:lnTo>
                    <a:pt x="30" y="264"/>
                  </a:lnTo>
                  <a:lnTo>
                    <a:pt x="24" y="261"/>
                  </a:lnTo>
                  <a:lnTo>
                    <a:pt x="16" y="261"/>
                  </a:lnTo>
                  <a:lnTo>
                    <a:pt x="8" y="258"/>
                  </a:lnTo>
                  <a:lnTo>
                    <a:pt x="0" y="258"/>
                  </a:lnTo>
                  <a:lnTo>
                    <a:pt x="0" y="253"/>
                  </a:lnTo>
                  <a:lnTo>
                    <a:pt x="3" y="253"/>
                  </a:lnTo>
                  <a:lnTo>
                    <a:pt x="3" y="250"/>
                  </a:lnTo>
                  <a:lnTo>
                    <a:pt x="8" y="242"/>
                  </a:lnTo>
                  <a:lnTo>
                    <a:pt x="11" y="235"/>
                  </a:lnTo>
                  <a:lnTo>
                    <a:pt x="13" y="232"/>
                  </a:lnTo>
                  <a:lnTo>
                    <a:pt x="13" y="227"/>
                  </a:lnTo>
                  <a:lnTo>
                    <a:pt x="11" y="221"/>
                  </a:lnTo>
                  <a:lnTo>
                    <a:pt x="5" y="216"/>
                  </a:lnTo>
                  <a:lnTo>
                    <a:pt x="0" y="211"/>
                  </a:lnTo>
                  <a:lnTo>
                    <a:pt x="0" y="208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5" y="198"/>
                  </a:lnTo>
                  <a:lnTo>
                    <a:pt x="11" y="195"/>
                  </a:lnTo>
                  <a:lnTo>
                    <a:pt x="16" y="198"/>
                  </a:lnTo>
                  <a:lnTo>
                    <a:pt x="19" y="200"/>
                  </a:lnTo>
                  <a:lnTo>
                    <a:pt x="24" y="206"/>
                  </a:lnTo>
                  <a:lnTo>
                    <a:pt x="30" y="211"/>
                  </a:lnTo>
                  <a:lnTo>
                    <a:pt x="32" y="213"/>
                  </a:lnTo>
                  <a:lnTo>
                    <a:pt x="35" y="216"/>
                  </a:lnTo>
                  <a:lnTo>
                    <a:pt x="40" y="216"/>
                  </a:lnTo>
                  <a:lnTo>
                    <a:pt x="46" y="213"/>
                  </a:lnTo>
                  <a:lnTo>
                    <a:pt x="46" y="208"/>
                  </a:lnTo>
                  <a:lnTo>
                    <a:pt x="46" y="203"/>
                  </a:lnTo>
                  <a:lnTo>
                    <a:pt x="46" y="200"/>
                  </a:lnTo>
                  <a:lnTo>
                    <a:pt x="46" y="195"/>
                  </a:lnTo>
                  <a:lnTo>
                    <a:pt x="46" y="192"/>
                  </a:lnTo>
                  <a:lnTo>
                    <a:pt x="43" y="190"/>
                  </a:lnTo>
                  <a:lnTo>
                    <a:pt x="46" y="187"/>
                  </a:lnTo>
                  <a:lnTo>
                    <a:pt x="51" y="184"/>
                  </a:lnTo>
                  <a:lnTo>
                    <a:pt x="51" y="187"/>
                  </a:lnTo>
                  <a:lnTo>
                    <a:pt x="54" y="187"/>
                  </a:lnTo>
                  <a:lnTo>
                    <a:pt x="56" y="184"/>
                  </a:lnTo>
                  <a:lnTo>
                    <a:pt x="59" y="184"/>
                  </a:lnTo>
                  <a:lnTo>
                    <a:pt x="62" y="184"/>
                  </a:lnTo>
                  <a:lnTo>
                    <a:pt x="64" y="184"/>
                  </a:lnTo>
                  <a:lnTo>
                    <a:pt x="67" y="184"/>
                  </a:lnTo>
                  <a:lnTo>
                    <a:pt x="70" y="182"/>
                  </a:lnTo>
                  <a:lnTo>
                    <a:pt x="72" y="179"/>
                  </a:lnTo>
                  <a:lnTo>
                    <a:pt x="75" y="177"/>
                  </a:lnTo>
                  <a:lnTo>
                    <a:pt x="75" y="171"/>
                  </a:lnTo>
                  <a:lnTo>
                    <a:pt x="75" y="166"/>
                  </a:lnTo>
                  <a:lnTo>
                    <a:pt x="75" y="161"/>
                  </a:lnTo>
                  <a:lnTo>
                    <a:pt x="75" y="158"/>
                  </a:lnTo>
                  <a:lnTo>
                    <a:pt x="75" y="155"/>
                  </a:lnTo>
                  <a:lnTo>
                    <a:pt x="78" y="150"/>
                  </a:lnTo>
                  <a:lnTo>
                    <a:pt x="78" y="148"/>
                  </a:lnTo>
                  <a:lnTo>
                    <a:pt x="75" y="148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64" y="145"/>
                  </a:lnTo>
                  <a:lnTo>
                    <a:pt x="62" y="145"/>
                  </a:lnTo>
                  <a:lnTo>
                    <a:pt x="56" y="145"/>
                  </a:lnTo>
                  <a:lnTo>
                    <a:pt x="54" y="145"/>
                  </a:lnTo>
                  <a:lnTo>
                    <a:pt x="51" y="145"/>
                  </a:lnTo>
                  <a:lnTo>
                    <a:pt x="48" y="145"/>
                  </a:lnTo>
                  <a:lnTo>
                    <a:pt x="46" y="142"/>
                  </a:lnTo>
                  <a:lnTo>
                    <a:pt x="43" y="137"/>
                  </a:lnTo>
                  <a:lnTo>
                    <a:pt x="38" y="134"/>
                  </a:lnTo>
                  <a:lnTo>
                    <a:pt x="35" y="129"/>
                  </a:lnTo>
                  <a:lnTo>
                    <a:pt x="38" y="124"/>
                  </a:lnTo>
                  <a:lnTo>
                    <a:pt x="38" y="121"/>
                  </a:lnTo>
                  <a:lnTo>
                    <a:pt x="43" y="119"/>
                  </a:lnTo>
                  <a:lnTo>
                    <a:pt x="46" y="116"/>
                  </a:lnTo>
                  <a:lnTo>
                    <a:pt x="48" y="113"/>
                  </a:lnTo>
                  <a:lnTo>
                    <a:pt x="54" y="108"/>
                  </a:lnTo>
                  <a:lnTo>
                    <a:pt x="59" y="105"/>
                  </a:lnTo>
                  <a:lnTo>
                    <a:pt x="62" y="100"/>
                  </a:lnTo>
                  <a:lnTo>
                    <a:pt x="64" y="97"/>
                  </a:lnTo>
                  <a:lnTo>
                    <a:pt x="64" y="92"/>
                  </a:lnTo>
                  <a:lnTo>
                    <a:pt x="62" y="87"/>
                  </a:lnTo>
                  <a:lnTo>
                    <a:pt x="56" y="84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4" y="68"/>
                  </a:lnTo>
                  <a:lnTo>
                    <a:pt x="67" y="63"/>
                  </a:lnTo>
                  <a:lnTo>
                    <a:pt x="67" y="55"/>
                  </a:lnTo>
                  <a:lnTo>
                    <a:pt x="67" y="53"/>
                  </a:lnTo>
                  <a:lnTo>
                    <a:pt x="70" y="53"/>
                  </a:lnTo>
                  <a:lnTo>
                    <a:pt x="72" y="50"/>
                  </a:lnTo>
                  <a:lnTo>
                    <a:pt x="75" y="50"/>
                  </a:lnTo>
                  <a:lnTo>
                    <a:pt x="78" y="47"/>
                  </a:lnTo>
                  <a:lnTo>
                    <a:pt x="80" y="47"/>
                  </a:lnTo>
                  <a:lnTo>
                    <a:pt x="83" y="47"/>
                  </a:lnTo>
                  <a:lnTo>
                    <a:pt x="83" y="42"/>
                  </a:lnTo>
                  <a:lnTo>
                    <a:pt x="86" y="42"/>
                  </a:lnTo>
                  <a:lnTo>
                    <a:pt x="86" y="39"/>
                  </a:lnTo>
                  <a:lnTo>
                    <a:pt x="88" y="37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94" y="39"/>
                  </a:lnTo>
                  <a:lnTo>
                    <a:pt x="99" y="39"/>
                  </a:lnTo>
                  <a:lnTo>
                    <a:pt x="102" y="39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110" y="42"/>
                  </a:lnTo>
                  <a:lnTo>
                    <a:pt x="113" y="39"/>
                  </a:lnTo>
                  <a:lnTo>
                    <a:pt x="113" y="37"/>
                  </a:lnTo>
                  <a:lnTo>
                    <a:pt x="110" y="37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8" y="34"/>
                  </a:lnTo>
                  <a:lnTo>
                    <a:pt x="121" y="32"/>
                  </a:lnTo>
                  <a:lnTo>
                    <a:pt x="123" y="32"/>
                  </a:lnTo>
                  <a:lnTo>
                    <a:pt x="126" y="32"/>
                  </a:lnTo>
                  <a:lnTo>
                    <a:pt x="126" y="34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7"/>
                  </a:lnTo>
                  <a:lnTo>
                    <a:pt x="134" y="37"/>
                  </a:lnTo>
                  <a:lnTo>
                    <a:pt x="137" y="34"/>
                  </a:lnTo>
                  <a:lnTo>
                    <a:pt x="137" y="32"/>
                  </a:lnTo>
                  <a:lnTo>
                    <a:pt x="139" y="32"/>
                  </a:lnTo>
                  <a:lnTo>
                    <a:pt x="142" y="34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3" y="32"/>
                  </a:lnTo>
                  <a:lnTo>
                    <a:pt x="153" y="29"/>
                  </a:lnTo>
                  <a:lnTo>
                    <a:pt x="153" y="26"/>
                  </a:lnTo>
                  <a:lnTo>
                    <a:pt x="155" y="26"/>
                  </a:lnTo>
                  <a:lnTo>
                    <a:pt x="158" y="32"/>
                  </a:lnTo>
                  <a:lnTo>
                    <a:pt x="161" y="32"/>
                  </a:lnTo>
                  <a:lnTo>
                    <a:pt x="161" y="29"/>
                  </a:lnTo>
                  <a:lnTo>
                    <a:pt x="158" y="24"/>
                  </a:lnTo>
                  <a:lnTo>
                    <a:pt x="158" y="21"/>
                  </a:lnTo>
                  <a:lnTo>
                    <a:pt x="158" y="16"/>
                  </a:lnTo>
                  <a:lnTo>
                    <a:pt x="158" y="10"/>
                  </a:lnTo>
                  <a:lnTo>
                    <a:pt x="161" y="8"/>
                  </a:lnTo>
                  <a:lnTo>
                    <a:pt x="163" y="8"/>
                  </a:lnTo>
                  <a:lnTo>
                    <a:pt x="166" y="5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5" y="0"/>
                  </a:lnTo>
                  <a:lnTo>
                    <a:pt x="188" y="3"/>
                  </a:lnTo>
                  <a:lnTo>
                    <a:pt x="190" y="0"/>
                  </a:lnTo>
                  <a:lnTo>
                    <a:pt x="196" y="3"/>
                  </a:lnTo>
                  <a:lnTo>
                    <a:pt x="196" y="5"/>
                  </a:lnTo>
                  <a:lnTo>
                    <a:pt x="196" y="8"/>
                  </a:lnTo>
                  <a:lnTo>
                    <a:pt x="193" y="10"/>
                  </a:lnTo>
                  <a:lnTo>
                    <a:pt x="190" y="13"/>
                  </a:lnTo>
                  <a:lnTo>
                    <a:pt x="190" y="16"/>
                  </a:lnTo>
                  <a:lnTo>
                    <a:pt x="193" y="18"/>
                  </a:lnTo>
                  <a:lnTo>
                    <a:pt x="204" y="18"/>
                  </a:lnTo>
                  <a:lnTo>
                    <a:pt x="206" y="18"/>
                  </a:lnTo>
                  <a:lnTo>
                    <a:pt x="204" y="21"/>
                  </a:lnTo>
                  <a:lnTo>
                    <a:pt x="196" y="21"/>
                  </a:lnTo>
                  <a:lnTo>
                    <a:pt x="188" y="29"/>
                  </a:lnTo>
                  <a:lnTo>
                    <a:pt x="182" y="29"/>
                  </a:lnTo>
                  <a:lnTo>
                    <a:pt x="177" y="32"/>
                  </a:lnTo>
                  <a:lnTo>
                    <a:pt x="174" y="34"/>
                  </a:lnTo>
                  <a:lnTo>
                    <a:pt x="174" y="39"/>
                  </a:lnTo>
                  <a:lnTo>
                    <a:pt x="174" y="42"/>
                  </a:lnTo>
                  <a:lnTo>
                    <a:pt x="177" y="47"/>
                  </a:lnTo>
                  <a:lnTo>
                    <a:pt x="182" y="53"/>
                  </a:lnTo>
                  <a:lnTo>
                    <a:pt x="185" y="58"/>
                  </a:lnTo>
                  <a:lnTo>
                    <a:pt x="185" y="63"/>
                  </a:lnTo>
                  <a:lnTo>
                    <a:pt x="185" y="68"/>
                  </a:lnTo>
                  <a:lnTo>
                    <a:pt x="185" y="76"/>
                  </a:lnTo>
                  <a:lnTo>
                    <a:pt x="185" y="82"/>
                  </a:lnTo>
                  <a:lnTo>
                    <a:pt x="180" y="84"/>
                  </a:lnTo>
                  <a:lnTo>
                    <a:pt x="177" y="87"/>
                  </a:lnTo>
                  <a:lnTo>
                    <a:pt x="174" y="90"/>
                  </a:lnTo>
                  <a:lnTo>
                    <a:pt x="171" y="90"/>
                  </a:lnTo>
                  <a:lnTo>
                    <a:pt x="166" y="90"/>
                  </a:lnTo>
                  <a:lnTo>
                    <a:pt x="163" y="92"/>
                  </a:lnTo>
                  <a:lnTo>
                    <a:pt x="161" y="90"/>
                  </a:lnTo>
                  <a:lnTo>
                    <a:pt x="158" y="90"/>
                  </a:lnTo>
                  <a:lnTo>
                    <a:pt x="153" y="92"/>
                  </a:lnTo>
                  <a:lnTo>
                    <a:pt x="153" y="95"/>
                  </a:lnTo>
                  <a:lnTo>
                    <a:pt x="147" y="95"/>
                  </a:lnTo>
                  <a:lnTo>
                    <a:pt x="145" y="95"/>
                  </a:lnTo>
                  <a:lnTo>
                    <a:pt x="147" y="100"/>
                  </a:lnTo>
                  <a:lnTo>
                    <a:pt x="147" y="105"/>
                  </a:lnTo>
                  <a:lnTo>
                    <a:pt x="142" y="113"/>
                  </a:lnTo>
                  <a:lnTo>
                    <a:pt x="139" y="119"/>
                  </a:lnTo>
                  <a:lnTo>
                    <a:pt x="134" y="116"/>
                  </a:lnTo>
                  <a:lnTo>
                    <a:pt x="131" y="116"/>
                  </a:lnTo>
                  <a:lnTo>
                    <a:pt x="129" y="116"/>
                  </a:lnTo>
                  <a:lnTo>
                    <a:pt x="126" y="119"/>
                  </a:lnTo>
                  <a:lnTo>
                    <a:pt x="126" y="124"/>
                  </a:lnTo>
                  <a:lnTo>
                    <a:pt x="129" y="129"/>
                  </a:lnTo>
                  <a:lnTo>
                    <a:pt x="126" y="132"/>
                  </a:lnTo>
                  <a:lnTo>
                    <a:pt x="126" y="134"/>
                  </a:lnTo>
                  <a:lnTo>
                    <a:pt x="129" y="140"/>
                  </a:lnTo>
                  <a:lnTo>
                    <a:pt x="129" y="142"/>
                  </a:lnTo>
                  <a:lnTo>
                    <a:pt x="123" y="148"/>
                  </a:lnTo>
                  <a:lnTo>
                    <a:pt x="118" y="150"/>
                  </a:lnTo>
                  <a:lnTo>
                    <a:pt x="113" y="155"/>
                  </a:lnTo>
                  <a:lnTo>
                    <a:pt x="113" y="158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13" y="169"/>
                  </a:lnTo>
                  <a:lnTo>
                    <a:pt x="113" y="174"/>
                  </a:lnTo>
                  <a:lnTo>
                    <a:pt x="118" y="179"/>
                  </a:lnTo>
                  <a:lnTo>
                    <a:pt x="123" y="179"/>
                  </a:lnTo>
                  <a:lnTo>
                    <a:pt x="129" y="182"/>
                  </a:lnTo>
                  <a:lnTo>
                    <a:pt x="131" y="184"/>
                  </a:lnTo>
                  <a:lnTo>
                    <a:pt x="134" y="195"/>
                  </a:lnTo>
                  <a:lnTo>
                    <a:pt x="137" y="200"/>
                  </a:lnTo>
                  <a:lnTo>
                    <a:pt x="139" y="200"/>
                  </a:lnTo>
                  <a:lnTo>
                    <a:pt x="147" y="198"/>
                  </a:lnTo>
                  <a:lnTo>
                    <a:pt x="153" y="198"/>
                  </a:lnTo>
                  <a:lnTo>
                    <a:pt x="158" y="195"/>
                  </a:lnTo>
                  <a:lnTo>
                    <a:pt x="163" y="198"/>
                  </a:lnTo>
                  <a:lnTo>
                    <a:pt x="166" y="200"/>
                  </a:lnTo>
                  <a:lnTo>
                    <a:pt x="169" y="203"/>
                  </a:lnTo>
                  <a:lnTo>
                    <a:pt x="174" y="206"/>
                  </a:lnTo>
                  <a:lnTo>
                    <a:pt x="177" y="211"/>
                  </a:lnTo>
                  <a:lnTo>
                    <a:pt x="177" y="216"/>
                  </a:lnTo>
                  <a:lnTo>
                    <a:pt x="180" y="221"/>
                  </a:lnTo>
                  <a:lnTo>
                    <a:pt x="177" y="227"/>
                  </a:lnTo>
                  <a:lnTo>
                    <a:pt x="182" y="235"/>
                  </a:lnTo>
                  <a:lnTo>
                    <a:pt x="180" y="237"/>
                  </a:lnTo>
                  <a:lnTo>
                    <a:pt x="174" y="240"/>
                  </a:lnTo>
                  <a:lnTo>
                    <a:pt x="177" y="245"/>
                  </a:lnTo>
                  <a:lnTo>
                    <a:pt x="188" y="245"/>
                  </a:lnTo>
                  <a:lnTo>
                    <a:pt x="190" y="253"/>
                  </a:lnTo>
                  <a:lnTo>
                    <a:pt x="190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201" y="258"/>
                  </a:lnTo>
                  <a:lnTo>
                    <a:pt x="201" y="261"/>
                  </a:lnTo>
                  <a:lnTo>
                    <a:pt x="198" y="264"/>
                  </a:lnTo>
                  <a:lnTo>
                    <a:pt x="201" y="266"/>
                  </a:lnTo>
                  <a:lnTo>
                    <a:pt x="204" y="264"/>
                  </a:lnTo>
                  <a:lnTo>
                    <a:pt x="206" y="261"/>
                  </a:lnTo>
                  <a:lnTo>
                    <a:pt x="214" y="253"/>
                  </a:lnTo>
                  <a:lnTo>
                    <a:pt x="220" y="258"/>
                  </a:lnTo>
                  <a:lnTo>
                    <a:pt x="222" y="269"/>
                  </a:lnTo>
                  <a:lnTo>
                    <a:pt x="225" y="264"/>
                  </a:lnTo>
                  <a:lnTo>
                    <a:pt x="230" y="258"/>
                  </a:lnTo>
                  <a:lnTo>
                    <a:pt x="233" y="258"/>
                  </a:lnTo>
                  <a:lnTo>
                    <a:pt x="238" y="258"/>
                  </a:lnTo>
                  <a:lnTo>
                    <a:pt x="241" y="261"/>
                  </a:lnTo>
                  <a:lnTo>
                    <a:pt x="241" y="266"/>
                  </a:lnTo>
                  <a:lnTo>
                    <a:pt x="241" y="271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9" y="274"/>
                  </a:lnTo>
                  <a:lnTo>
                    <a:pt x="252" y="277"/>
                  </a:lnTo>
                  <a:lnTo>
                    <a:pt x="252" y="279"/>
                  </a:lnTo>
                  <a:lnTo>
                    <a:pt x="254" y="282"/>
                  </a:lnTo>
                  <a:lnTo>
                    <a:pt x="257" y="282"/>
                  </a:lnTo>
                  <a:lnTo>
                    <a:pt x="260" y="282"/>
                  </a:lnTo>
                  <a:lnTo>
                    <a:pt x="263" y="279"/>
                  </a:lnTo>
                  <a:lnTo>
                    <a:pt x="265" y="279"/>
                  </a:lnTo>
                  <a:lnTo>
                    <a:pt x="268" y="279"/>
                  </a:lnTo>
                  <a:lnTo>
                    <a:pt x="271" y="279"/>
                  </a:lnTo>
                  <a:lnTo>
                    <a:pt x="271" y="282"/>
                  </a:lnTo>
                  <a:lnTo>
                    <a:pt x="273" y="282"/>
                  </a:lnTo>
                  <a:lnTo>
                    <a:pt x="279" y="279"/>
                  </a:lnTo>
                  <a:lnTo>
                    <a:pt x="281" y="279"/>
                  </a:lnTo>
                  <a:lnTo>
                    <a:pt x="287" y="279"/>
                  </a:lnTo>
                  <a:lnTo>
                    <a:pt x="287" y="282"/>
                  </a:lnTo>
                  <a:lnTo>
                    <a:pt x="287" y="285"/>
                  </a:lnTo>
                  <a:lnTo>
                    <a:pt x="281" y="287"/>
                  </a:lnTo>
                  <a:lnTo>
                    <a:pt x="279" y="290"/>
                  </a:lnTo>
                  <a:lnTo>
                    <a:pt x="279" y="293"/>
                  </a:lnTo>
                  <a:lnTo>
                    <a:pt x="281" y="295"/>
                  </a:lnTo>
                  <a:lnTo>
                    <a:pt x="284" y="295"/>
                  </a:lnTo>
                  <a:lnTo>
                    <a:pt x="287" y="295"/>
                  </a:lnTo>
                  <a:lnTo>
                    <a:pt x="289" y="295"/>
                  </a:lnTo>
                  <a:lnTo>
                    <a:pt x="295" y="295"/>
                  </a:lnTo>
                  <a:lnTo>
                    <a:pt x="297" y="300"/>
                  </a:lnTo>
                  <a:lnTo>
                    <a:pt x="297" y="303"/>
                  </a:lnTo>
                  <a:lnTo>
                    <a:pt x="305" y="308"/>
                  </a:lnTo>
                  <a:lnTo>
                    <a:pt x="308" y="314"/>
                  </a:lnTo>
                  <a:lnTo>
                    <a:pt x="305" y="319"/>
                  </a:lnTo>
                  <a:lnTo>
                    <a:pt x="305" y="327"/>
                  </a:lnTo>
                  <a:lnTo>
                    <a:pt x="308" y="335"/>
                  </a:lnTo>
                  <a:lnTo>
                    <a:pt x="305" y="340"/>
                  </a:lnTo>
                  <a:lnTo>
                    <a:pt x="300" y="345"/>
                  </a:lnTo>
                  <a:lnTo>
                    <a:pt x="295" y="345"/>
                  </a:lnTo>
                  <a:lnTo>
                    <a:pt x="287" y="348"/>
                  </a:lnTo>
                  <a:lnTo>
                    <a:pt x="281" y="348"/>
                  </a:lnTo>
                  <a:lnTo>
                    <a:pt x="276" y="348"/>
                  </a:lnTo>
                  <a:lnTo>
                    <a:pt x="268" y="348"/>
                  </a:lnTo>
                  <a:lnTo>
                    <a:pt x="265" y="351"/>
                  </a:lnTo>
                  <a:lnTo>
                    <a:pt x="257" y="353"/>
                  </a:lnTo>
                  <a:lnTo>
                    <a:pt x="254" y="356"/>
                  </a:lnTo>
                  <a:lnTo>
                    <a:pt x="249" y="358"/>
                  </a:lnTo>
                  <a:lnTo>
                    <a:pt x="246" y="361"/>
                  </a:lnTo>
                  <a:lnTo>
                    <a:pt x="246" y="364"/>
                  </a:lnTo>
                  <a:lnTo>
                    <a:pt x="246" y="366"/>
                  </a:lnTo>
                  <a:lnTo>
                    <a:pt x="241" y="369"/>
                  </a:lnTo>
                  <a:lnTo>
                    <a:pt x="238" y="374"/>
                  </a:lnTo>
                  <a:lnTo>
                    <a:pt x="236" y="377"/>
                  </a:lnTo>
                  <a:lnTo>
                    <a:pt x="238" y="377"/>
                  </a:lnTo>
                  <a:lnTo>
                    <a:pt x="241" y="382"/>
                  </a:lnTo>
                  <a:lnTo>
                    <a:pt x="244" y="385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6994449" y="1215693"/>
              <a:ext cx="1219577" cy="844912"/>
            </a:xfrm>
            <a:custGeom>
              <a:avLst/>
              <a:gdLst>
                <a:gd name="T0" fmla="*/ 188 w 523"/>
                <a:gd name="T1" fmla="*/ 358 h 361"/>
                <a:gd name="T2" fmla="*/ 185 w 523"/>
                <a:gd name="T3" fmla="*/ 343 h 361"/>
                <a:gd name="T4" fmla="*/ 164 w 523"/>
                <a:gd name="T5" fmla="*/ 332 h 361"/>
                <a:gd name="T6" fmla="*/ 140 w 523"/>
                <a:gd name="T7" fmla="*/ 343 h 361"/>
                <a:gd name="T8" fmla="*/ 145 w 523"/>
                <a:gd name="T9" fmla="*/ 319 h 361"/>
                <a:gd name="T10" fmla="*/ 142 w 523"/>
                <a:gd name="T11" fmla="*/ 298 h 361"/>
                <a:gd name="T12" fmla="*/ 156 w 523"/>
                <a:gd name="T13" fmla="*/ 298 h 361"/>
                <a:gd name="T14" fmla="*/ 150 w 523"/>
                <a:gd name="T15" fmla="*/ 285 h 361"/>
                <a:gd name="T16" fmla="*/ 148 w 523"/>
                <a:gd name="T17" fmla="*/ 269 h 361"/>
                <a:gd name="T18" fmla="*/ 118 w 523"/>
                <a:gd name="T19" fmla="*/ 258 h 361"/>
                <a:gd name="T20" fmla="*/ 121 w 523"/>
                <a:gd name="T21" fmla="*/ 242 h 361"/>
                <a:gd name="T22" fmla="*/ 99 w 523"/>
                <a:gd name="T23" fmla="*/ 237 h 361"/>
                <a:gd name="T24" fmla="*/ 78 w 523"/>
                <a:gd name="T25" fmla="*/ 232 h 361"/>
                <a:gd name="T26" fmla="*/ 75 w 523"/>
                <a:gd name="T27" fmla="*/ 198 h 361"/>
                <a:gd name="T28" fmla="*/ 51 w 523"/>
                <a:gd name="T29" fmla="*/ 174 h 361"/>
                <a:gd name="T30" fmla="*/ 19 w 523"/>
                <a:gd name="T31" fmla="*/ 171 h 361"/>
                <a:gd name="T32" fmla="*/ 22 w 523"/>
                <a:gd name="T33" fmla="*/ 129 h 361"/>
                <a:gd name="T34" fmla="*/ 6 w 523"/>
                <a:gd name="T35" fmla="*/ 82 h 361"/>
                <a:gd name="T36" fmla="*/ 16 w 523"/>
                <a:gd name="T37" fmla="*/ 39 h 361"/>
                <a:gd name="T38" fmla="*/ 46 w 523"/>
                <a:gd name="T39" fmla="*/ 5 h 361"/>
                <a:gd name="T40" fmla="*/ 158 w 523"/>
                <a:gd name="T41" fmla="*/ 0 h 361"/>
                <a:gd name="T42" fmla="*/ 263 w 523"/>
                <a:gd name="T43" fmla="*/ 39 h 361"/>
                <a:gd name="T44" fmla="*/ 274 w 523"/>
                <a:gd name="T45" fmla="*/ 95 h 361"/>
                <a:gd name="T46" fmla="*/ 300 w 523"/>
                <a:gd name="T47" fmla="*/ 111 h 361"/>
                <a:gd name="T48" fmla="*/ 330 w 523"/>
                <a:gd name="T49" fmla="*/ 103 h 361"/>
                <a:gd name="T50" fmla="*/ 341 w 523"/>
                <a:gd name="T51" fmla="*/ 79 h 361"/>
                <a:gd name="T52" fmla="*/ 346 w 523"/>
                <a:gd name="T53" fmla="*/ 63 h 361"/>
                <a:gd name="T54" fmla="*/ 375 w 523"/>
                <a:gd name="T55" fmla="*/ 26 h 361"/>
                <a:gd name="T56" fmla="*/ 464 w 523"/>
                <a:gd name="T57" fmla="*/ 16 h 361"/>
                <a:gd name="T58" fmla="*/ 504 w 523"/>
                <a:gd name="T59" fmla="*/ 39 h 361"/>
                <a:gd name="T60" fmla="*/ 482 w 523"/>
                <a:gd name="T61" fmla="*/ 45 h 361"/>
                <a:gd name="T62" fmla="*/ 477 w 523"/>
                <a:gd name="T63" fmla="*/ 68 h 361"/>
                <a:gd name="T64" fmla="*/ 493 w 523"/>
                <a:gd name="T65" fmla="*/ 71 h 361"/>
                <a:gd name="T66" fmla="*/ 499 w 523"/>
                <a:gd name="T67" fmla="*/ 84 h 361"/>
                <a:gd name="T68" fmla="*/ 507 w 523"/>
                <a:gd name="T69" fmla="*/ 121 h 361"/>
                <a:gd name="T70" fmla="*/ 523 w 523"/>
                <a:gd name="T71" fmla="*/ 169 h 361"/>
                <a:gd name="T72" fmla="*/ 507 w 523"/>
                <a:gd name="T73" fmla="*/ 177 h 361"/>
                <a:gd name="T74" fmla="*/ 485 w 523"/>
                <a:gd name="T75" fmla="*/ 182 h 361"/>
                <a:gd name="T76" fmla="*/ 472 w 523"/>
                <a:gd name="T77" fmla="*/ 198 h 361"/>
                <a:gd name="T78" fmla="*/ 496 w 523"/>
                <a:gd name="T79" fmla="*/ 206 h 361"/>
                <a:gd name="T80" fmla="*/ 496 w 523"/>
                <a:gd name="T81" fmla="*/ 232 h 361"/>
                <a:gd name="T82" fmla="*/ 482 w 523"/>
                <a:gd name="T83" fmla="*/ 242 h 361"/>
                <a:gd name="T84" fmla="*/ 469 w 523"/>
                <a:gd name="T85" fmla="*/ 248 h 361"/>
                <a:gd name="T86" fmla="*/ 450 w 523"/>
                <a:gd name="T87" fmla="*/ 258 h 361"/>
                <a:gd name="T88" fmla="*/ 426 w 523"/>
                <a:gd name="T89" fmla="*/ 258 h 361"/>
                <a:gd name="T90" fmla="*/ 402 w 523"/>
                <a:gd name="T91" fmla="*/ 237 h 361"/>
                <a:gd name="T92" fmla="*/ 373 w 523"/>
                <a:gd name="T93" fmla="*/ 235 h 361"/>
                <a:gd name="T94" fmla="*/ 362 w 523"/>
                <a:gd name="T95" fmla="*/ 245 h 361"/>
                <a:gd name="T96" fmla="*/ 367 w 523"/>
                <a:gd name="T97" fmla="*/ 261 h 361"/>
                <a:gd name="T98" fmla="*/ 354 w 523"/>
                <a:gd name="T99" fmla="*/ 266 h 361"/>
                <a:gd name="T100" fmla="*/ 357 w 523"/>
                <a:gd name="T101" fmla="*/ 285 h 361"/>
                <a:gd name="T102" fmla="*/ 335 w 523"/>
                <a:gd name="T103" fmla="*/ 285 h 361"/>
                <a:gd name="T104" fmla="*/ 316 w 523"/>
                <a:gd name="T105" fmla="*/ 295 h 361"/>
                <a:gd name="T106" fmla="*/ 303 w 523"/>
                <a:gd name="T107" fmla="*/ 303 h 361"/>
                <a:gd name="T108" fmla="*/ 290 w 523"/>
                <a:gd name="T109" fmla="*/ 300 h 361"/>
                <a:gd name="T110" fmla="*/ 276 w 523"/>
                <a:gd name="T111" fmla="*/ 306 h 361"/>
                <a:gd name="T112" fmla="*/ 223 w 523"/>
                <a:gd name="T113" fmla="*/ 319 h 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3"/>
                <a:gd name="T172" fmla="*/ 0 h 361"/>
                <a:gd name="T173" fmla="*/ 523 w 523"/>
                <a:gd name="T174" fmla="*/ 361 h 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3" h="361">
                  <a:moveTo>
                    <a:pt x="207" y="361"/>
                  </a:moveTo>
                  <a:lnTo>
                    <a:pt x="199" y="358"/>
                  </a:lnTo>
                  <a:lnTo>
                    <a:pt x="196" y="358"/>
                  </a:lnTo>
                  <a:lnTo>
                    <a:pt x="193" y="358"/>
                  </a:lnTo>
                  <a:lnTo>
                    <a:pt x="191" y="358"/>
                  </a:lnTo>
                  <a:lnTo>
                    <a:pt x="188" y="358"/>
                  </a:lnTo>
                  <a:lnTo>
                    <a:pt x="188" y="356"/>
                  </a:lnTo>
                  <a:lnTo>
                    <a:pt x="191" y="353"/>
                  </a:lnTo>
                  <a:lnTo>
                    <a:pt x="191" y="351"/>
                  </a:lnTo>
                  <a:lnTo>
                    <a:pt x="191" y="348"/>
                  </a:lnTo>
                  <a:lnTo>
                    <a:pt x="188" y="345"/>
                  </a:lnTo>
                  <a:lnTo>
                    <a:pt x="185" y="343"/>
                  </a:lnTo>
                  <a:lnTo>
                    <a:pt x="183" y="340"/>
                  </a:lnTo>
                  <a:lnTo>
                    <a:pt x="180" y="337"/>
                  </a:lnTo>
                  <a:lnTo>
                    <a:pt x="174" y="337"/>
                  </a:lnTo>
                  <a:lnTo>
                    <a:pt x="172" y="337"/>
                  </a:lnTo>
                  <a:lnTo>
                    <a:pt x="166" y="337"/>
                  </a:lnTo>
                  <a:lnTo>
                    <a:pt x="164" y="332"/>
                  </a:lnTo>
                  <a:lnTo>
                    <a:pt x="158" y="335"/>
                  </a:lnTo>
                  <a:lnTo>
                    <a:pt x="156" y="337"/>
                  </a:lnTo>
                  <a:lnTo>
                    <a:pt x="150" y="340"/>
                  </a:lnTo>
                  <a:lnTo>
                    <a:pt x="148" y="343"/>
                  </a:lnTo>
                  <a:lnTo>
                    <a:pt x="142" y="343"/>
                  </a:lnTo>
                  <a:lnTo>
                    <a:pt x="140" y="343"/>
                  </a:lnTo>
                  <a:lnTo>
                    <a:pt x="134" y="337"/>
                  </a:lnTo>
                  <a:lnTo>
                    <a:pt x="134" y="335"/>
                  </a:lnTo>
                  <a:lnTo>
                    <a:pt x="134" y="329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45" y="319"/>
                  </a:lnTo>
                  <a:lnTo>
                    <a:pt x="148" y="314"/>
                  </a:lnTo>
                  <a:lnTo>
                    <a:pt x="148" y="311"/>
                  </a:lnTo>
                  <a:lnTo>
                    <a:pt x="148" y="308"/>
                  </a:lnTo>
                  <a:lnTo>
                    <a:pt x="145" y="306"/>
                  </a:lnTo>
                  <a:lnTo>
                    <a:pt x="140" y="300"/>
                  </a:lnTo>
                  <a:lnTo>
                    <a:pt x="142" y="298"/>
                  </a:lnTo>
                  <a:lnTo>
                    <a:pt x="145" y="298"/>
                  </a:lnTo>
                  <a:lnTo>
                    <a:pt x="148" y="300"/>
                  </a:lnTo>
                  <a:lnTo>
                    <a:pt x="153" y="303"/>
                  </a:lnTo>
                  <a:lnTo>
                    <a:pt x="156" y="303"/>
                  </a:lnTo>
                  <a:lnTo>
                    <a:pt x="156" y="300"/>
                  </a:lnTo>
                  <a:lnTo>
                    <a:pt x="156" y="298"/>
                  </a:lnTo>
                  <a:lnTo>
                    <a:pt x="153" y="295"/>
                  </a:lnTo>
                  <a:lnTo>
                    <a:pt x="150" y="295"/>
                  </a:lnTo>
                  <a:lnTo>
                    <a:pt x="148" y="293"/>
                  </a:lnTo>
                  <a:lnTo>
                    <a:pt x="148" y="290"/>
                  </a:lnTo>
                  <a:lnTo>
                    <a:pt x="148" y="287"/>
                  </a:lnTo>
                  <a:lnTo>
                    <a:pt x="150" y="285"/>
                  </a:lnTo>
                  <a:lnTo>
                    <a:pt x="153" y="282"/>
                  </a:lnTo>
                  <a:lnTo>
                    <a:pt x="156" y="277"/>
                  </a:lnTo>
                  <a:lnTo>
                    <a:pt x="156" y="274"/>
                  </a:lnTo>
                  <a:lnTo>
                    <a:pt x="153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37" y="266"/>
                  </a:lnTo>
                  <a:lnTo>
                    <a:pt x="129" y="264"/>
                  </a:lnTo>
                  <a:lnTo>
                    <a:pt x="124" y="264"/>
                  </a:lnTo>
                  <a:lnTo>
                    <a:pt x="121" y="261"/>
                  </a:lnTo>
                  <a:lnTo>
                    <a:pt x="118" y="261"/>
                  </a:lnTo>
                  <a:lnTo>
                    <a:pt x="118" y="258"/>
                  </a:lnTo>
                  <a:lnTo>
                    <a:pt x="118" y="256"/>
                  </a:lnTo>
                  <a:lnTo>
                    <a:pt x="118" y="253"/>
                  </a:lnTo>
                  <a:lnTo>
                    <a:pt x="116" y="253"/>
                  </a:lnTo>
                  <a:lnTo>
                    <a:pt x="113" y="250"/>
                  </a:lnTo>
                  <a:lnTo>
                    <a:pt x="118" y="245"/>
                  </a:lnTo>
                  <a:lnTo>
                    <a:pt x="121" y="242"/>
                  </a:lnTo>
                  <a:lnTo>
                    <a:pt x="118" y="237"/>
                  </a:lnTo>
                  <a:lnTo>
                    <a:pt x="113" y="235"/>
                  </a:lnTo>
                  <a:lnTo>
                    <a:pt x="110" y="232"/>
                  </a:lnTo>
                  <a:lnTo>
                    <a:pt x="108" y="232"/>
                  </a:lnTo>
                  <a:lnTo>
                    <a:pt x="105" y="235"/>
                  </a:lnTo>
                  <a:lnTo>
                    <a:pt x="99" y="237"/>
                  </a:lnTo>
                  <a:lnTo>
                    <a:pt x="97" y="237"/>
                  </a:lnTo>
                  <a:lnTo>
                    <a:pt x="94" y="237"/>
                  </a:lnTo>
                  <a:lnTo>
                    <a:pt x="91" y="235"/>
                  </a:lnTo>
                  <a:lnTo>
                    <a:pt x="86" y="235"/>
                  </a:lnTo>
                  <a:lnTo>
                    <a:pt x="81" y="232"/>
                  </a:lnTo>
                  <a:lnTo>
                    <a:pt x="78" y="232"/>
                  </a:lnTo>
                  <a:lnTo>
                    <a:pt x="78" y="227"/>
                  </a:lnTo>
                  <a:lnTo>
                    <a:pt x="78" y="221"/>
                  </a:lnTo>
                  <a:lnTo>
                    <a:pt x="78" y="213"/>
                  </a:lnTo>
                  <a:lnTo>
                    <a:pt x="78" y="206"/>
                  </a:lnTo>
                  <a:lnTo>
                    <a:pt x="78" y="200"/>
                  </a:lnTo>
                  <a:lnTo>
                    <a:pt x="75" y="198"/>
                  </a:lnTo>
                  <a:lnTo>
                    <a:pt x="75" y="195"/>
                  </a:lnTo>
                  <a:lnTo>
                    <a:pt x="73" y="190"/>
                  </a:lnTo>
                  <a:lnTo>
                    <a:pt x="70" y="182"/>
                  </a:lnTo>
                  <a:lnTo>
                    <a:pt x="67" y="182"/>
                  </a:lnTo>
                  <a:lnTo>
                    <a:pt x="57" y="177"/>
                  </a:lnTo>
                  <a:lnTo>
                    <a:pt x="51" y="174"/>
                  </a:lnTo>
                  <a:lnTo>
                    <a:pt x="46" y="174"/>
                  </a:lnTo>
                  <a:lnTo>
                    <a:pt x="41" y="174"/>
                  </a:lnTo>
                  <a:lnTo>
                    <a:pt x="35" y="177"/>
                  </a:lnTo>
                  <a:lnTo>
                    <a:pt x="33" y="177"/>
                  </a:lnTo>
                  <a:lnTo>
                    <a:pt x="27" y="177"/>
                  </a:lnTo>
                  <a:lnTo>
                    <a:pt x="19" y="171"/>
                  </a:lnTo>
                  <a:lnTo>
                    <a:pt x="22" y="171"/>
                  </a:lnTo>
                  <a:lnTo>
                    <a:pt x="22" y="163"/>
                  </a:lnTo>
                  <a:lnTo>
                    <a:pt x="22" y="153"/>
                  </a:lnTo>
                  <a:lnTo>
                    <a:pt x="27" y="145"/>
                  </a:lnTo>
                  <a:lnTo>
                    <a:pt x="27" y="132"/>
                  </a:lnTo>
                  <a:lnTo>
                    <a:pt x="22" y="129"/>
                  </a:lnTo>
                  <a:lnTo>
                    <a:pt x="14" y="124"/>
                  </a:lnTo>
                  <a:lnTo>
                    <a:pt x="8" y="111"/>
                  </a:lnTo>
                  <a:lnTo>
                    <a:pt x="6" y="100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6" y="82"/>
                  </a:lnTo>
                  <a:lnTo>
                    <a:pt x="8" y="76"/>
                  </a:lnTo>
                  <a:lnTo>
                    <a:pt x="6" y="68"/>
                  </a:lnTo>
                  <a:lnTo>
                    <a:pt x="6" y="63"/>
                  </a:lnTo>
                  <a:lnTo>
                    <a:pt x="6" y="55"/>
                  </a:lnTo>
                  <a:lnTo>
                    <a:pt x="11" y="47"/>
                  </a:lnTo>
                  <a:lnTo>
                    <a:pt x="16" y="39"/>
                  </a:lnTo>
                  <a:lnTo>
                    <a:pt x="22" y="32"/>
                  </a:lnTo>
                  <a:lnTo>
                    <a:pt x="19" y="16"/>
                  </a:lnTo>
                  <a:lnTo>
                    <a:pt x="22" y="13"/>
                  </a:lnTo>
                  <a:lnTo>
                    <a:pt x="30" y="5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57" y="5"/>
                  </a:lnTo>
                  <a:lnTo>
                    <a:pt x="67" y="8"/>
                  </a:lnTo>
                  <a:lnTo>
                    <a:pt x="75" y="10"/>
                  </a:lnTo>
                  <a:lnTo>
                    <a:pt x="73" y="0"/>
                  </a:lnTo>
                  <a:lnTo>
                    <a:pt x="105" y="0"/>
                  </a:lnTo>
                  <a:lnTo>
                    <a:pt x="158" y="0"/>
                  </a:lnTo>
                  <a:lnTo>
                    <a:pt x="156" y="24"/>
                  </a:lnTo>
                  <a:lnTo>
                    <a:pt x="174" y="24"/>
                  </a:lnTo>
                  <a:lnTo>
                    <a:pt x="183" y="24"/>
                  </a:lnTo>
                  <a:lnTo>
                    <a:pt x="183" y="39"/>
                  </a:lnTo>
                  <a:lnTo>
                    <a:pt x="249" y="39"/>
                  </a:lnTo>
                  <a:lnTo>
                    <a:pt x="263" y="39"/>
                  </a:lnTo>
                  <a:lnTo>
                    <a:pt x="263" y="74"/>
                  </a:lnTo>
                  <a:lnTo>
                    <a:pt x="266" y="74"/>
                  </a:lnTo>
                  <a:lnTo>
                    <a:pt x="268" y="82"/>
                  </a:lnTo>
                  <a:lnTo>
                    <a:pt x="271" y="87"/>
                  </a:lnTo>
                  <a:lnTo>
                    <a:pt x="274" y="90"/>
                  </a:lnTo>
                  <a:lnTo>
                    <a:pt x="274" y="95"/>
                  </a:lnTo>
                  <a:lnTo>
                    <a:pt x="276" y="97"/>
                  </a:lnTo>
                  <a:lnTo>
                    <a:pt x="279" y="92"/>
                  </a:lnTo>
                  <a:lnTo>
                    <a:pt x="290" y="97"/>
                  </a:lnTo>
                  <a:lnTo>
                    <a:pt x="292" y="103"/>
                  </a:lnTo>
                  <a:lnTo>
                    <a:pt x="303" y="108"/>
                  </a:lnTo>
                  <a:lnTo>
                    <a:pt x="300" y="111"/>
                  </a:lnTo>
                  <a:lnTo>
                    <a:pt x="306" y="111"/>
                  </a:lnTo>
                  <a:lnTo>
                    <a:pt x="308" y="116"/>
                  </a:lnTo>
                  <a:lnTo>
                    <a:pt x="319" y="113"/>
                  </a:lnTo>
                  <a:lnTo>
                    <a:pt x="324" y="113"/>
                  </a:lnTo>
                  <a:lnTo>
                    <a:pt x="327" y="105"/>
                  </a:lnTo>
                  <a:lnTo>
                    <a:pt x="330" y="103"/>
                  </a:lnTo>
                  <a:lnTo>
                    <a:pt x="335" y="100"/>
                  </a:lnTo>
                  <a:lnTo>
                    <a:pt x="341" y="97"/>
                  </a:lnTo>
                  <a:lnTo>
                    <a:pt x="341" y="92"/>
                  </a:lnTo>
                  <a:lnTo>
                    <a:pt x="343" y="90"/>
                  </a:lnTo>
                  <a:lnTo>
                    <a:pt x="343" y="84"/>
                  </a:lnTo>
                  <a:lnTo>
                    <a:pt x="341" y="79"/>
                  </a:lnTo>
                  <a:lnTo>
                    <a:pt x="346" y="76"/>
                  </a:lnTo>
                  <a:lnTo>
                    <a:pt x="346" y="74"/>
                  </a:lnTo>
                  <a:lnTo>
                    <a:pt x="346" y="71"/>
                  </a:lnTo>
                  <a:lnTo>
                    <a:pt x="341" y="66"/>
                  </a:lnTo>
                  <a:lnTo>
                    <a:pt x="341" y="63"/>
                  </a:lnTo>
                  <a:lnTo>
                    <a:pt x="346" y="63"/>
                  </a:lnTo>
                  <a:lnTo>
                    <a:pt x="346" y="47"/>
                  </a:lnTo>
                  <a:lnTo>
                    <a:pt x="349" y="42"/>
                  </a:lnTo>
                  <a:lnTo>
                    <a:pt x="357" y="39"/>
                  </a:lnTo>
                  <a:lnTo>
                    <a:pt x="365" y="42"/>
                  </a:lnTo>
                  <a:lnTo>
                    <a:pt x="370" y="42"/>
                  </a:lnTo>
                  <a:lnTo>
                    <a:pt x="375" y="26"/>
                  </a:lnTo>
                  <a:lnTo>
                    <a:pt x="383" y="24"/>
                  </a:lnTo>
                  <a:lnTo>
                    <a:pt x="405" y="29"/>
                  </a:lnTo>
                  <a:lnTo>
                    <a:pt x="410" y="29"/>
                  </a:lnTo>
                  <a:lnTo>
                    <a:pt x="415" y="21"/>
                  </a:lnTo>
                  <a:lnTo>
                    <a:pt x="464" y="18"/>
                  </a:lnTo>
                  <a:lnTo>
                    <a:pt x="464" y="16"/>
                  </a:lnTo>
                  <a:lnTo>
                    <a:pt x="482" y="16"/>
                  </a:lnTo>
                  <a:lnTo>
                    <a:pt x="507" y="16"/>
                  </a:lnTo>
                  <a:lnTo>
                    <a:pt x="507" y="26"/>
                  </a:lnTo>
                  <a:lnTo>
                    <a:pt x="507" y="32"/>
                  </a:lnTo>
                  <a:lnTo>
                    <a:pt x="507" y="37"/>
                  </a:lnTo>
                  <a:lnTo>
                    <a:pt x="504" y="39"/>
                  </a:lnTo>
                  <a:lnTo>
                    <a:pt x="501" y="39"/>
                  </a:lnTo>
                  <a:lnTo>
                    <a:pt x="499" y="39"/>
                  </a:lnTo>
                  <a:lnTo>
                    <a:pt x="493" y="42"/>
                  </a:lnTo>
                  <a:lnTo>
                    <a:pt x="488" y="42"/>
                  </a:lnTo>
                  <a:lnTo>
                    <a:pt x="482" y="42"/>
                  </a:lnTo>
                  <a:lnTo>
                    <a:pt x="482" y="45"/>
                  </a:lnTo>
                  <a:lnTo>
                    <a:pt x="482" y="55"/>
                  </a:lnTo>
                  <a:lnTo>
                    <a:pt x="482" y="58"/>
                  </a:lnTo>
                  <a:lnTo>
                    <a:pt x="480" y="61"/>
                  </a:lnTo>
                  <a:lnTo>
                    <a:pt x="477" y="63"/>
                  </a:lnTo>
                  <a:lnTo>
                    <a:pt x="474" y="63"/>
                  </a:lnTo>
                  <a:lnTo>
                    <a:pt x="477" y="68"/>
                  </a:lnTo>
                  <a:lnTo>
                    <a:pt x="477" y="71"/>
                  </a:lnTo>
                  <a:lnTo>
                    <a:pt x="480" y="71"/>
                  </a:lnTo>
                  <a:lnTo>
                    <a:pt x="482" y="74"/>
                  </a:lnTo>
                  <a:lnTo>
                    <a:pt x="488" y="74"/>
                  </a:lnTo>
                  <a:lnTo>
                    <a:pt x="493" y="74"/>
                  </a:lnTo>
                  <a:lnTo>
                    <a:pt x="493" y="71"/>
                  </a:lnTo>
                  <a:lnTo>
                    <a:pt x="496" y="66"/>
                  </a:lnTo>
                  <a:lnTo>
                    <a:pt x="499" y="71"/>
                  </a:lnTo>
                  <a:lnTo>
                    <a:pt x="501" y="74"/>
                  </a:lnTo>
                  <a:lnTo>
                    <a:pt x="501" y="76"/>
                  </a:lnTo>
                  <a:lnTo>
                    <a:pt x="501" y="79"/>
                  </a:lnTo>
                  <a:lnTo>
                    <a:pt x="499" y="84"/>
                  </a:lnTo>
                  <a:lnTo>
                    <a:pt x="499" y="90"/>
                  </a:lnTo>
                  <a:lnTo>
                    <a:pt x="501" y="97"/>
                  </a:lnTo>
                  <a:lnTo>
                    <a:pt x="501" y="105"/>
                  </a:lnTo>
                  <a:lnTo>
                    <a:pt x="504" y="119"/>
                  </a:lnTo>
                  <a:lnTo>
                    <a:pt x="504" y="121"/>
                  </a:lnTo>
                  <a:lnTo>
                    <a:pt x="507" y="121"/>
                  </a:lnTo>
                  <a:lnTo>
                    <a:pt x="509" y="121"/>
                  </a:lnTo>
                  <a:lnTo>
                    <a:pt x="515" y="134"/>
                  </a:lnTo>
                  <a:lnTo>
                    <a:pt x="520" y="145"/>
                  </a:lnTo>
                  <a:lnTo>
                    <a:pt x="523" y="158"/>
                  </a:lnTo>
                  <a:lnTo>
                    <a:pt x="523" y="163"/>
                  </a:lnTo>
                  <a:lnTo>
                    <a:pt x="523" y="169"/>
                  </a:lnTo>
                  <a:lnTo>
                    <a:pt x="523" y="174"/>
                  </a:lnTo>
                  <a:lnTo>
                    <a:pt x="520" y="174"/>
                  </a:lnTo>
                  <a:lnTo>
                    <a:pt x="517" y="174"/>
                  </a:lnTo>
                  <a:lnTo>
                    <a:pt x="512" y="174"/>
                  </a:lnTo>
                  <a:lnTo>
                    <a:pt x="509" y="174"/>
                  </a:lnTo>
                  <a:lnTo>
                    <a:pt x="507" y="177"/>
                  </a:lnTo>
                  <a:lnTo>
                    <a:pt x="509" y="179"/>
                  </a:lnTo>
                  <a:lnTo>
                    <a:pt x="509" y="182"/>
                  </a:lnTo>
                  <a:lnTo>
                    <a:pt x="507" y="184"/>
                  </a:lnTo>
                  <a:lnTo>
                    <a:pt x="496" y="182"/>
                  </a:lnTo>
                  <a:lnTo>
                    <a:pt x="490" y="182"/>
                  </a:lnTo>
                  <a:lnTo>
                    <a:pt x="485" y="182"/>
                  </a:lnTo>
                  <a:lnTo>
                    <a:pt x="482" y="184"/>
                  </a:lnTo>
                  <a:lnTo>
                    <a:pt x="477" y="187"/>
                  </a:lnTo>
                  <a:lnTo>
                    <a:pt x="472" y="190"/>
                  </a:lnTo>
                  <a:lnTo>
                    <a:pt x="469" y="192"/>
                  </a:lnTo>
                  <a:lnTo>
                    <a:pt x="466" y="198"/>
                  </a:lnTo>
                  <a:lnTo>
                    <a:pt x="472" y="198"/>
                  </a:lnTo>
                  <a:lnTo>
                    <a:pt x="477" y="200"/>
                  </a:lnTo>
                  <a:lnTo>
                    <a:pt x="480" y="203"/>
                  </a:lnTo>
                  <a:lnTo>
                    <a:pt x="482" y="198"/>
                  </a:lnTo>
                  <a:lnTo>
                    <a:pt x="485" y="200"/>
                  </a:lnTo>
                  <a:lnTo>
                    <a:pt x="485" y="206"/>
                  </a:lnTo>
                  <a:lnTo>
                    <a:pt x="496" y="206"/>
                  </a:lnTo>
                  <a:lnTo>
                    <a:pt x="499" y="208"/>
                  </a:lnTo>
                  <a:lnTo>
                    <a:pt x="501" y="208"/>
                  </a:lnTo>
                  <a:lnTo>
                    <a:pt x="501" y="219"/>
                  </a:lnTo>
                  <a:lnTo>
                    <a:pt x="501" y="224"/>
                  </a:lnTo>
                  <a:lnTo>
                    <a:pt x="499" y="229"/>
                  </a:lnTo>
                  <a:lnTo>
                    <a:pt x="496" y="232"/>
                  </a:lnTo>
                  <a:lnTo>
                    <a:pt x="493" y="235"/>
                  </a:lnTo>
                  <a:lnTo>
                    <a:pt x="493" y="237"/>
                  </a:lnTo>
                  <a:lnTo>
                    <a:pt x="488" y="240"/>
                  </a:lnTo>
                  <a:lnTo>
                    <a:pt x="485" y="240"/>
                  </a:lnTo>
                  <a:lnTo>
                    <a:pt x="482" y="240"/>
                  </a:lnTo>
                  <a:lnTo>
                    <a:pt x="482" y="242"/>
                  </a:lnTo>
                  <a:lnTo>
                    <a:pt x="482" y="245"/>
                  </a:lnTo>
                  <a:lnTo>
                    <a:pt x="482" y="248"/>
                  </a:lnTo>
                  <a:lnTo>
                    <a:pt x="480" y="250"/>
                  </a:lnTo>
                  <a:lnTo>
                    <a:pt x="474" y="248"/>
                  </a:lnTo>
                  <a:lnTo>
                    <a:pt x="472" y="248"/>
                  </a:lnTo>
                  <a:lnTo>
                    <a:pt x="469" y="248"/>
                  </a:lnTo>
                  <a:lnTo>
                    <a:pt x="466" y="250"/>
                  </a:lnTo>
                  <a:lnTo>
                    <a:pt x="464" y="253"/>
                  </a:lnTo>
                  <a:lnTo>
                    <a:pt x="461" y="256"/>
                  </a:lnTo>
                  <a:lnTo>
                    <a:pt x="458" y="256"/>
                  </a:lnTo>
                  <a:lnTo>
                    <a:pt x="453" y="258"/>
                  </a:lnTo>
                  <a:lnTo>
                    <a:pt x="450" y="258"/>
                  </a:lnTo>
                  <a:lnTo>
                    <a:pt x="448" y="264"/>
                  </a:lnTo>
                  <a:lnTo>
                    <a:pt x="445" y="266"/>
                  </a:lnTo>
                  <a:lnTo>
                    <a:pt x="442" y="269"/>
                  </a:lnTo>
                  <a:lnTo>
                    <a:pt x="434" y="266"/>
                  </a:lnTo>
                  <a:lnTo>
                    <a:pt x="429" y="264"/>
                  </a:lnTo>
                  <a:lnTo>
                    <a:pt x="426" y="258"/>
                  </a:lnTo>
                  <a:lnTo>
                    <a:pt x="413" y="250"/>
                  </a:lnTo>
                  <a:lnTo>
                    <a:pt x="410" y="248"/>
                  </a:lnTo>
                  <a:lnTo>
                    <a:pt x="410" y="245"/>
                  </a:lnTo>
                  <a:lnTo>
                    <a:pt x="405" y="240"/>
                  </a:lnTo>
                  <a:lnTo>
                    <a:pt x="405" y="237"/>
                  </a:lnTo>
                  <a:lnTo>
                    <a:pt x="402" y="237"/>
                  </a:lnTo>
                  <a:lnTo>
                    <a:pt x="399" y="235"/>
                  </a:lnTo>
                  <a:lnTo>
                    <a:pt x="394" y="232"/>
                  </a:lnTo>
                  <a:lnTo>
                    <a:pt x="391" y="232"/>
                  </a:lnTo>
                  <a:lnTo>
                    <a:pt x="383" y="232"/>
                  </a:lnTo>
                  <a:lnTo>
                    <a:pt x="381" y="232"/>
                  </a:lnTo>
                  <a:lnTo>
                    <a:pt x="373" y="235"/>
                  </a:lnTo>
                  <a:lnTo>
                    <a:pt x="367" y="235"/>
                  </a:lnTo>
                  <a:lnTo>
                    <a:pt x="365" y="237"/>
                  </a:lnTo>
                  <a:lnTo>
                    <a:pt x="362" y="237"/>
                  </a:lnTo>
                  <a:lnTo>
                    <a:pt x="362" y="240"/>
                  </a:lnTo>
                  <a:lnTo>
                    <a:pt x="362" y="242"/>
                  </a:lnTo>
                  <a:lnTo>
                    <a:pt x="362" y="245"/>
                  </a:lnTo>
                  <a:lnTo>
                    <a:pt x="365" y="248"/>
                  </a:lnTo>
                  <a:lnTo>
                    <a:pt x="367" y="250"/>
                  </a:lnTo>
                  <a:lnTo>
                    <a:pt x="367" y="253"/>
                  </a:lnTo>
                  <a:lnTo>
                    <a:pt x="370" y="256"/>
                  </a:lnTo>
                  <a:lnTo>
                    <a:pt x="370" y="258"/>
                  </a:lnTo>
                  <a:lnTo>
                    <a:pt x="367" y="261"/>
                  </a:lnTo>
                  <a:lnTo>
                    <a:pt x="362" y="264"/>
                  </a:lnTo>
                  <a:lnTo>
                    <a:pt x="362" y="266"/>
                  </a:lnTo>
                  <a:lnTo>
                    <a:pt x="359" y="266"/>
                  </a:lnTo>
                  <a:lnTo>
                    <a:pt x="357" y="264"/>
                  </a:lnTo>
                  <a:lnTo>
                    <a:pt x="357" y="266"/>
                  </a:lnTo>
                  <a:lnTo>
                    <a:pt x="354" y="266"/>
                  </a:lnTo>
                  <a:lnTo>
                    <a:pt x="354" y="269"/>
                  </a:lnTo>
                  <a:lnTo>
                    <a:pt x="354" y="271"/>
                  </a:lnTo>
                  <a:lnTo>
                    <a:pt x="357" y="271"/>
                  </a:lnTo>
                  <a:lnTo>
                    <a:pt x="359" y="282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4" y="285"/>
                  </a:lnTo>
                  <a:lnTo>
                    <a:pt x="351" y="285"/>
                  </a:lnTo>
                  <a:lnTo>
                    <a:pt x="349" y="285"/>
                  </a:lnTo>
                  <a:lnTo>
                    <a:pt x="343" y="285"/>
                  </a:lnTo>
                  <a:lnTo>
                    <a:pt x="341" y="285"/>
                  </a:lnTo>
                  <a:lnTo>
                    <a:pt x="335" y="285"/>
                  </a:lnTo>
                  <a:lnTo>
                    <a:pt x="332" y="290"/>
                  </a:lnTo>
                  <a:lnTo>
                    <a:pt x="332" y="293"/>
                  </a:lnTo>
                  <a:lnTo>
                    <a:pt x="327" y="293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6" y="295"/>
                  </a:lnTo>
                  <a:lnTo>
                    <a:pt x="314" y="298"/>
                  </a:lnTo>
                  <a:lnTo>
                    <a:pt x="311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3" y="300"/>
                  </a:lnTo>
                  <a:lnTo>
                    <a:pt x="303" y="303"/>
                  </a:lnTo>
                  <a:lnTo>
                    <a:pt x="303" y="306"/>
                  </a:lnTo>
                  <a:lnTo>
                    <a:pt x="300" y="306"/>
                  </a:lnTo>
                  <a:lnTo>
                    <a:pt x="298" y="303"/>
                  </a:lnTo>
                  <a:lnTo>
                    <a:pt x="295" y="300"/>
                  </a:lnTo>
                  <a:lnTo>
                    <a:pt x="292" y="300"/>
                  </a:lnTo>
                  <a:lnTo>
                    <a:pt x="290" y="300"/>
                  </a:lnTo>
                  <a:lnTo>
                    <a:pt x="287" y="300"/>
                  </a:lnTo>
                  <a:lnTo>
                    <a:pt x="284" y="303"/>
                  </a:lnTo>
                  <a:lnTo>
                    <a:pt x="284" y="306"/>
                  </a:lnTo>
                  <a:lnTo>
                    <a:pt x="282" y="308"/>
                  </a:lnTo>
                  <a:lnTo>
                    <a:pt x="279" y="308"/>
                  </a:lnTo>
                  <a:lnTo>
                    <a:pt x="276" y="306"/>
                  </a:lnTo>
                  <a:lnTo>
                    <a:pt x="271" y="306"/>
                  </a:lnTo>
                  <a:lnTo>
                    <a:pt x="268" y="303"/>
                  </a:lnTo>
                  <a:lnTo>
                    <a:pt x="266" y="300"/>
                  </a:lnTo>
                  <a:lnTo>
                    <a:pt x="263" y="300"/>
                  </a:lnTo>
                  <a:lnTo>
                    <a:pt x="244" y="303"/>
                  </a:lnTo>
                  <a:lnTo>
                    <a:pt x="223" y="319"/>
                  </a:lnTo>
                  <a:lnTo>
                    <a:pt x="223" y="332"/>
                  </a:lnTo>
                  <a:lnTo>
                    <a:pt x="223" y="348"/>
                  </a:lnTo>
                  <a:lnTo>
                    <a:pt x="223" y="361"/>
                  </a:lnTo>
                  <a:lnTo>
                    <a:pt x="207" y="36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7487747" y="1774121"/>
              <a:ext cx="789685" cy="785289"/>
            </a:xfrm>
            <a:custGeom>
              <a:avLst/>
              <a:gdLst>
                <a:gd name="T0" fmla="*/ 188 w 359"/>
                <a:gd name="T1" fmla="*/ 348 h 358"/>
                <a:gd name="T2" fmla="*/ 180 w 359"/>
                <a:gd name="T3" fmla="*/ 356 h 358"/>
                <a:gd name="T4" fmla="*/ 177 w 359"/>
                <a:gd name="T5" fmla="*/ 340 h 358"/>
                <a:gd name="T6" fmla="*/ 145 w 359"/>
                <a:gd name="T7" fmla="*/ 332 h 358"/>
                <a:gd name="T8" fmla="*/ 123 w 359"/>
                <a:gd name="T9" fmla="*/ 314 h 358"/>
                <a:gd name="T10" fmla="*/ 105 w 359"/>
                <a:gd name="T11" fmla="*/ 306 h 358"/>
                <a:gd name="T12" fmla="*/ 89 w 359"/>
                <a:gd name="T13" fmla="*/ 311 h 358"/>
                <a:gd name="T14" fmla="*/ 67 w 359"/>
                <a:gd name="T15" fmla="*/ 306 h 358"/>
                <a:gd name="T16" fmla="*/ 51 w 359"/>
                <a:gd name="T17" fmla="*/ 303 h 358"/>
                <a:gd name="T18" fmla="*/ 40 w 359"/>
                <a:gd name="T19" fmla="*/ 277 h 358"/>
                <a:gd name="T20" fmla="*/ 38 w 359"/>
                <a:gd name="T21" fmla="*/ 250 h 358"/>
                <a:gd name="T22" fmla="*/ 35 w 359"/>
                <a:gd name="T23" fmla="*/ 229 h 358"/>
                <a:gd name="T24" fmla="*/ 19 w 359"/>
                <a:gd name="T25" fmla="*/ 208 h 358"/>
                <a:gd name="T26" fmla="*/ 3 w 359"/>
                <a:gd name="T27" fmla="*/ 192 h 358"/>
                <a:gd name="T28" fmla="*/ 3 w 359"/>
                <a:gd name="T29" fmla="*/ 148 h 358"/>
                <a:gd name="T30" fmla="*/ 22 w 359"/>
                <a:gd name="T31" fmla="*/ 116 h 358"/>
                <a:gd name="T32" fmla="*/ 62 w 359"/>
                <a:gd name="T33" fmla="*/ 68 h 358"/>
                <a:gd name="T34" fmla="*/ 75 w 359"/>
                <a:gd name="T35" fmla="*/ 74 h 358"/>
                <a:gd name="T36" fmla="*/ 83 w 359"/>
                <a:gd name="T37" fmla="*/ 71 h 358"/>
                <a:gd name="T38" fmla="*/ 94 w 359"/>
                <a:gd name="T39" fmla="*/ 68 h 358"/>
                <a:gd name="T40" fmla="*/ 102 w 359"/>
                <a:gd name="T41" fmla="*/ 71 h 358"/>
                <a:gd name="T42" fmla="*/ 110 w 359"/>
                <a:gd name="T43" fmla="*/ 68 h 358"/>
                <a:gd name="T44" fmla="*/ 123 w 359"/>
                <a:gd name="T45" fmla="*/ 63 h 358"/>
                <a:gd name="T46" fmla="*/ 134 w 359"/>
                <a:gd name="T47" fmla="*/ 53 h 358"/>
                <a:gd name="T48" fmla="*/ 150 w 359"/>
                <a:gd name="T49" fmla="*/ 53 h 358"/>
                <a:gd name="T50" fmla="*/ 158 w 359"/>
                <a:gd name="T51" fmla="*/ 50 h 358"/>
                <a:gd name="T52" fmla="*/ 153 w 359"/>
                <a:gd name="T53" fmla="*/ 34 h 358"/>
                <a:gd name="T54" fmla="*/ 161 w 359"/>
                <a:gd name="T55" fmla="*/ 34 h 358"/>
                <a:gd name="T56" fmla="*/ 169 w 359"/>
                <a:gd name="T57" fmla="*/ 24 h 358"/>
                <a:gd name="T58" fmla="*/ 161 w 359"/>
                <a:gd name="T59" fmla="*/ 13 h 358"/>
                <a:gd name="T60" fmla="*/ 164 w 359"/>
                <a:gd name="T61" fmla="*/ 5 h 358"/>
                <a:gd name="T62" fmla="*/ 182 w 359"/>
                <a:gd name="T63" fmla="*/ 0 h 358"/>
                <a:gd name="T64" fmla="*/ 201 w 359"/>
                <a:gd name="T65" fmla="*/ 5 h 358"/>
                <a:gd name="T66" fmla="*/ 209 w 359"/>
                <a:gd name="T67" fmla="*/ 16 h 358"/>
                <a:gd name="T68" fmla="*/ 233 w 359"/>
                <a:gd name="T69" fmla="*/ 34 h 358"/>
                <a:gd name="T70" fmla="*/ 255 w 359"/>
                <a:gd name="T71" fmla="*/ 37 h 358"/>
                <a:gd name="T72" fmla="*/ 268 w 359"/>
                <a:gd name="T73" fmla="*/ 53 h 358"/>
                <a:gd name="T74" fmla="*/ 279 w 359"/>
                <a:gd name="T75" fmla="*/ 63 h 358"/>
                <a:gd name="T76" fmla="*/ 276 w 359"/>
                <a:gd name="T77" fmla="*/ 76 h 358"/>
                <a:gd name="T78" fmla="*/ 287 w 359"/>
                <a:gd name="T79" fmla="*/ 76 h 358"/>
                <a:gd name="T80" fmla="*/ 311 w 359"/>
                <a:gd name="T81" fmla="*/ 74 h 358"/>
                <a:gd name="T82" fmla="*/ 330 w 359"/>
                <a:gd name="T83" fmla="*/ 79 h 358"/>
                <a:gd name="T84" fmla="*/ 343 w 359"/>
                <a:gd name="T85" fmla="*/ 92 h 358"/>
                <a:gd name="T86" fmla="*/ 356 w 359"/>
                <a:gd name="T87" fmla="*/ 100 h 358"/>
                <a:gd name="T88" fmla="*/ 356 w 359"/>
                <a:gd name="T89" fmla="*/ 119 h 358"/>
                <a:gd name="T90" fmla="*/ 356 w 359"/>
                <a:gd name="T91" fmla="*/ 132 h 358"/>
                <a:gd name="T92" fmla="*/ 354 w 359"/>
                <a:gd name="T93" fmla="*/ 140 h 358"/>
                <a:gd name="T94" fmla="*/ 338 w 359"/>
                <a:gd name="T95" fmla="*/ 155 h 358"/>
                <a:gd name="T96" fmla="*/ 338 w 359"/>
                <a:gd name="T97" fmla="*/ 169 h 358"/>
                <a:gd name="T98" fmla="*/ 340 w 359"/>
                <a:gd name="T99" fmla="*/ 179 h 358"/>
                <a:gd name="T100" fmla="*/ 343 w 359"/>
                <a:gd name="T101" fmla="*/ 198 h 358"/>
                <a:gd name="T102" fmla="*/ 340 w 359"/>
                <a:gd name="T103" fmla="*/ 232 h 358"/>
                <a:gd name="T104" fmla="*/ 303 w 359"/>
                <a:gd name="T105" fmla="*/ 248 h 358"/>
                <a:gd name="T106" fmla="*/ 295 w 359"/>
                <a:gd name="T107" fmla="*/ 261 h 358"/>
                <a:gd name="T108" fmla="*/ 287 w 359"/>
                <a:gd name="T109" fmla="*/ 266 h 358"/>
                <a:gd name="T110" fmla="*/ 295 w 359"/>
                <a:gd name="T111" fmla="*/ 271 h 358"/>
                <a:gd name="T112" fmla="*/ 276 w 359"/>
                <a:gd name="T113" fmla="*/ 277 h 358"/>
                <a:gd name="T114" fmla="*/ 247 w 359"/>
                <a:gd name="T115" fmla="*/ 287 h 358"/>
                <a:gd name="T116" fmla="*/ 241 w 359"/>
                <a:gd name="T117" fmla="*/ 303 h 358"/>
                <a:gd name="T118" fmla="*/ 233 w 359"/>
                <a:gd name="T119" fmla="*/ 308 h 358"/>
                <a:gd name="T120" fmla="*/ 220 w 359"/>
                <a:gd name="T121" fmla="*/ 322 h 358"/>
                <a:gd name="T122" fmla="*/ 206 w 359"/>
                <a:gd name="T123" fmla="*/ 324 h 358"/>
                <a:gd name="T124" fmla="*/ 201 w 359"/>
                <a:gd name="T125" fmla="*/ 335 h 3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9"/>
                <a:gd name="T190" fmla="*/ 0 h 358"/>
                <a:gd name="T191" fmla="*/ 359 w 359"/>
                <a:gd name="T192" fmla="*/ 358 h 3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9" h="358">
                  <a:moveTo>
                    <a:pt x="196" y="343"/>
                  </a:moveTo>
                  <a:lnTo>
                    <a:pt x="193" y="345"/>
                  </a:lnTo>
                  <a:lnTo>
                    <a:pt x="190" y="345"/>
                  </a:lnTo>
                  <a:lnTo>
                    <a:pt x="188" y="348"/>
                  </a:lnTo>
                  <a:lnTo>
                    <a:pt x="182" y="353"/>
                  </a:lnTo>
                  <a:lnTo>
                    <a:pt x="182" y="358"/>
                  </a:lnTo>
                  <a:lnTo>
                    <a:pt x="180" y="358"/>
                  </a:lnTo>
                  <a:lnTo>
                    <a:pt x="180" y="356"/>
                  </a:lnTo>
                  <a:lnTo>
                    <a:pt x="182" y="353"/>
                  </a:lnTo>
                  <a:lnTo>
                    <a:pt x="182" y="348"/>
                  </a:lnTo>
                  <a:lnTo>
                    <a:pt x="180" y="343"/>
                  </a:lnTo>
                  <a:lnTo>
                    <a:pt x="177" y="340"/>
                  </a:lnTo>
                  <a:lnTo>
                    <a:pt x="164" y="337"/>
                  </a:lnTo>
                  <a:lnTo>
                    <a:pt x="158" y="337"/>
                  </a:lnTo>
                  <a:lnTo>
                    <a:pt x="153" y="335"/>
                  </a:lnTo>
                  <a:lnTo>
                    <a:pt x="145" y="332"/>
                  </a:lnTo>
                  <a:lnTo>
                    <a:pt x="140" y="329"/>
                  </a:lnTo>
                  <a:lnTo>
                    <a:pt x="134" y="324"/>
                  </a:lnTo>
                  <a:lnTo>
                    <a:pt x="129" y="322"/>
                  </a:lnTo>
                  <a:lnTo>
                    <a:pt x="123" y="314"/>
                  </a:lnTo>
                  <a:lnTo>
                    <a:pt x="115" y="306"/>
                  </a:lnTo>
                  <a:lnTo>
                    <a:pt x="113" y="303"/>
                  </a:lnTo>
                  <a:lnTo>
                    <a:pt x="110" y="303"/>
                  </a:lnTo>
                  <a:lnTo>
                    <a:pt x="105" y="306"/>
                  </a:lnTo>
                  <a:lnTo>
                    <a:pt x="99" y="308"/>
                  </a:lnTo>
                  <a:lnTo>
                    <a:pt x="97" y="308"/>
                  </a:lnTo>
                  <a:lnTo>
                    <a:pt x="91" y="308"/>
                  </a:lnTo>
                  <a:lnTo>
                    <a:pt x="89" y="311"/>
                  </a:lnTo>
                  <a:lnTo>
                    <a:pt x="83" y="311"/>
                  </a:lnTo>
                  <a:lnTo>
                    <a:pt x="78" y="308"/>
                  </a:lnTo>
                  <a:lnTo>
                    <a:pt x="73" y="306"/>
                  </a:lnTo>
                  <a:lnTo>
                    <a:pt x="67" y="306"/>
                  </a:lnTo>
                  <a:lnTo>
                    <a:pt x="62" y="306"/>
                  </a:lnTo>
                  <a:lnTo>
                    <a:pt x="59" y="303"/>
                  </a:lnTo>
                  <a:lnTo>
                    <a:pt x="54" y="303"/>
                  </a:lnTo>
                  <a:lnTo>
                    <a:pt x="51" y="303"/>
                  </a:lnTo>
                  <a:lnTo>
                    <a:pt x="48" y="295"/>
                  </a:lnTo>
                  <a:lnTo>
                    <a:pt x="43" y="290"/>
                  </a:lnTo>
                  <a:lnTo>
                    <a:pt x="40" y="285"/>
                  </a:lnTo>
                  <a:lnTo>
                    <a:pt x="40" y="277"/>
                  </a:lnTo>
                  <a:lnTo>
                    <a:pt x="38" y="269"/>
                  </a:lnTo>
                  <a:lnTo>
                    <a:pt x="40" y="261"/>
                  </a:lnTo>
                  <a:lnTo>
                    <a:pt x="40" y="25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0"/>
                  </a:lnTo>
                  <a:lnTo>
                    <a:pt x="35" y="229"/>
                  </a:lnTo>
                  <a:lnTo>
                    <a:pt x="35" y="227"/>
                  </a:lnTo>
                  <a:lnTo>
                    <a:pt x="30" y="221"/>
                  </a:lnTo>
                  <a:lnTo>
                    <a:pt x="24" y="216"/>
                  </a:lnTo>
                  <a:lnTo>
                    <a:pt x="19" y="208"/>
                  </a:lnTo>
                  <a:lnTo>
                    <a:pt x="16" y="206"/>
                  </a:lnTo>
                  <a:lnTo>
                    <a:pt x="11" y="200"/>
                  </a:lnTo>
                  <a:lnTo>
                    <a:pt x="8" y="195"/>
                  </a:lnTo>
                  <a:lnTo>
                    <a:pt x="3" y="192"/>
                  </a:lnTo>
                  <a:lnTo>
                    <a:pt x="0" y="187"/>
                  </a:lnTo>
                  <a:lnTo>
                    <a:pt x="0" y="179"/>
                  </a:lnTo>
                  <a:lnTo>
                    <a:pt x="0" y="155"/>
                  </a:lnTo>
                  <a:lnTo>
                    <a:pt x="3" y="148"/>
                  </a:lnTo>
                  <a:lnTo>
                    <a:pt x="6" y="142"/>
                  </a:lnTo>
                  <a:lnTo>
                    <a:pt x="6" y="129"/>
                  </a:lnTo>
                  <a:lnTo>
                    <a:pt x="22" y="129"/>
                  </a:lnTo>
                  <a:lnTo>
                    <a:pt x="22" y="116"/>
                  </a:lnTo>
                  <a:lnTo>
                    <a:pt x="22" y="100"/>
                  </a:lnTo>
                  <a:lnTo>
                    <a:pt x="22" y="87"/>
                  </a:lnTo>
                  <a:lnTo>
                    <a:pt x="43" y="71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7" y="71"/>
                  </a:lnTo>
                  <a:lnTo>
                    <a:pt x="70" y="74"/>
                  </a:lnTo>
                  <a:lnTo>
                    <a:pt x="75" y="74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3" y="74"/>
                  </a:lnTo>
                  <a:lnTo>
                    <a:pt x="83" y="71"/>
                  </a:lnTo>
                  <a:lnTo>
                    <a:pt x="86" y="68"/>
                  </a:lnTo>
                  <a:lnTo>
                    <a:pt x="89" y="68"/>
                  </a:lnTo>
                  <a:lnTo>
                    <a:pt x="91" y="68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4"/>
                  </a:lnTo>
                  <a:lnTo>
                    <a:pt x="102" y="74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7" y="68"/>
                  </a:lnTo>
                  <a:lnTo>
                    <a:pt x="110" y="68"/>
                  </a:lnTo>
                  <a:lnTo>
                    <a:pt x="113" y="66"/>
                  </a:lnTo>
                  <a:lnTo>
                    <a:pt x="115" y="63"/>
                  </a:lnTo>
                  <a:lnTo>
                    <a:pt x="118" y="63"/>
                  </a:lnTo>
                  <a:lnTo>
                    <a:pt x="123" y="63"/>
                  </a:lnTo>
                  <a:lnTo>
                    <a:pt x="126" y="61"/>
                  </a:lnTo>
                  <a:lnTo>
                    <a:pt x="131" y="61"/>
                  </a:lnTo>
                  <a:lnTo>
                    <a:pt x="131" y="58"/>
                  </a:lnTo>
                  <a:lnTo>
                    <a:pt x="134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8" y="53"/>
                  </a:lnTo>
                  <a:lnTo>
                    <a:pt x="150" y="53"/>
                  </a:lnTo>
                  <a:lnTo>
                    <a:pt x="153" y="53"/>
                  </a:lnTo>
                  <a:lnTo>
                    <a:pt x="156" y="53"/>
                  </a:lnTo>
                  <a:lnTo>
                    <a:pt x="158" y="53"/>
                  </a:lnTo>
                  <a:lnTo>
                    <a:pt x="158" y="50"/>
                  </a:lnTo>
                  <a:lnTo>
                    <a:pt x="156" y="39"/>
                  </a:lnTo>
                  <a:lnTo>
                    <a:pt x="153" y="39"/>
                  </a:lnTo>
                  <a:lnTo>
                    <a:pt x="153" y="37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6" y="32"/>
                  </a:lnTo>
                  <a:lnTo>
                    <a:pt x="158" y="34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6" y="29"/>
                  </a:lnTo>
                  <a:lnTo>
                    <a:pt x="169" y="26"/>
                  </a:lnTo>
                  <a:lnTo>
                    <a:pt x="169" y="24"/>
                  </a:lnTo>
                  <a:lnTo>
                    <a:pt x="166" y="21"/>
                  </a:lnTo>
                  <a:lnTo>
                    <a:pt x="166" y="18"/>
                  </a:lnTo>
                  <a:lnTo>
                    <a:pt x="164" y="16"/>
                  </a:lnTo>
                  <a:lnTo>
                    <a:pt x="161" y="13"/>
                  </a:lnTo>
                  <a:lnTo>
                    <a:pt x="161" y="10"/>
                  </a:lnTo>
                  <a:lnTo>
                    <a:pt x="161" y="8"/>
                  </a:lnTo>
                  <a:lnTo>
                    <a:pt x="161" y="5"/>
                  </a:lnTo>
                  <a:lnTo>
                    <a:pt x="164" y="5"/>
                  </a:lnTo>
                  <a:lnTo>
                    <a:pt x="166" y="3"/>
                  </a:lnTo>
                  <a:lnTo>
                    <a:pt x="172" y="3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8" y="3"/>
                  </a:lnTo>
                  <a:lnTo>
                    <a:pt x="201" y="5"/>
                  </a:lnTo>
                  <a:lnTo>
                    <a:pt x="204" y="5"/>
                  </a:lnTo>
                  <a:lnTo>
                    <a:pt x="204" y="8"/>
                  </a:lnTo>
                  <a:lnTo>
                    <a:pt x="209" y="13"/>
                  </a:lnTo>
                  <a:lnTo>
                    <a:pt x="209" y="16"/>
                  </a:lnTo>
                  <a:lnTo>
                    <a:pt x="212" y="18"/>
                  </a:lnTo>
                  <a:lnTo>
                    <a:pt x="225" y="26"/>
                  </a:lnTo>
                  <a:lnTo>
                    <a:pt x="228" y="32"/>
                  </a:lnTo>
                  <a:lnTo>
                    <a:pt x="233" y="34"/>
                  </a:lnTo>
                  <a:lnTo>
                    <a:pt x="241" y="37"/>
                  </a:lnTo>
                  <a:lnTo>
                    <a:pt x="244" y="34"/>
                  </a:lnTo>
                  <a:lnTo>
                    <a:pt x="252" y="37"/>
                  </a:lnTo>
                  <a:lnTo>
                    <a:pt x="255" y="37"/>
                  </a:lnTo>
                  <a:lnTo>
                    <a:pt x="255" y="39"/>
                  </a:lnTo>
                  <a:lnTo>
                    <a:pt x="257" y="42"/>
                  </a:lnTo>
                  <a:lnTo>
                    <a:pt x="263" y="45"/>
                  </a:lnTo>
                  <a:lnTo>
                    <a:pt x="268" y="53"/>
                  </a:lnTo>
                  <a:lnTo>
                    <a:pt x="273" y="55"/>
                  </a:lnTo>
                  <a:lnTo>
                    <a:pt x="279" y="61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6"/>
                  </a:lnTo>
                  <a:lnTo>
                    <a:pt x="276" y="68"/>
                  </a:lnTo>
                  <a:lnTo>
                    <a:pt x="276" y="74"/>
                  </a:lnTo>
                  <a:lnTo>
                    <a:pt x="276" y="76"/>
                  </a:lnTo>
                  <a:lnTo>
                    <a:pt x="279" y="79"/>
                  </a:lnTo>
                  <a:lnTo>
                    <a:pt x="281" y="79"/>
                  </a:lnTo>
                  <a:lnTo>
                    <a:pt x="284" y="79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5" y="76"/>
                  </a:lnTo>
                  <a:lnTo>
                    <a:pt x="303" y="74"/>
                  </a:lnTo>
                  <a:lnTo>
                    <a:pt x="311" y="74"/>
                  </a:lnTo>
                  <a:lnTo>
                    <a:pt x="316" y="74"/>
                  </a:lnTo>
                  <a:lnTo>
                    <a:pt x="322" y="76"/>
                  </a:lnTo>
                  <a:lnTo>
                    <a:pt x="327" y="76"/>
                  </a:lnTo>
                  <a:lnTo>
                    <a:pt x="330" y="79"/>
                  </a:lnTo>
                  <a:lnTo>
                    <a:pt x="335" y="84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43" y="92"/>
                  </a:lnTo>
                  <a:lnTo>
                    <a:pt x="346" y="95"/>
                  </a:lnTo>
                  <a:lnTo>
                    <a:pt x="354" y="95"/>
                  </a:lnTo>
                  <a:lnTo>
                    <a:pt x="356" y="95"/>
                  </a:lnTo>
                  <a:lnTo>
                    <a:pt x="356" y="100"/>
                  </a:lnTo>
                  <a:lnTo>
                    <a:pt x="356" y="111"/>
                  </a:lnTo>
                  <a:lnTo>
                    <a:pt x="359" y="113"/>
                  </a:lnTo>
                  <a:lnTo>
                    <a:pt x="359" y="116"/>
                  </a:lnTo>
                  <a:lnTo>
                    <a:pt x="356" y="119"/>
                  </a:lnTo>
                  <a:lnTo>
                    <a:pt x="356" y="121"/>
                  </a:lnTo>
                  <a:lnTo>
                    <a:pt x="356" y="124"/>
                  </a:lnTo>
                  <a:lnTo>
                    <a:pt x="356" y="126"/>
                  </a:lnTo>
                  <a:lnTo>
                    <a:pt x="356" y="132"/>
                  </a:lnTo>
                  <a:lnTo>
                    <a:pt x="354" y="132"/>
                  </a:lnTo>
                  <a:lnTo>
                    <a:pt x="351" y="132"/>
                  </a:lnTo>
                  <a:lnTo>
                    <a:pt x="354" y="137"/>
                  </a:lnTo>
                  <a:lnTo>
                    <a:pt x="354" y="140"/>
                  </a:lnTo>
                  <a:lnTo>
                    <a:pt x="354" y="142"/>
                  </a:lnTo>
                  <a:lnTo>
                    <a:pt x="348" y="145"/>
                  </a:lnTo>
                  <a:lnTo>
                    <a:pt x="343" y="150"/>
                  </a:lnTo>
                  <a:lnTo>
                    <a:pt x="338" y="155"/>
                  </a:lnTo>
                  <a:lnTo>
                    <a:pt x="338" y="158"/>
                  </a:lnTo>
                  <a:lnTo>
                    <a:pt x="338" y="161"/>
                  </a:lnTo>
                  <a:lnTo>
                    <a:pt x="338" y="166"/>
                  </a:lnTo>
                  <a:lnTo>
                    <a:pt x="338" y="169"/>
                  </a:lnTo>
                  <a:lnTo>
                    <a:pt x="338" y="171"/>
                  </a:lnTo>
                  <a:lnTo>
                    <a:pt x="340" y="174"/>
                  </a:lnTo>
                  <a:lnTo>
                    <a:pt x="340" y="177"/>
                  </a:lnTo>
                  <a:lnTo>
                    <a:pt x="340" y="179"/>
                  </a:lnTo>
                  <a:lnTo>
                    <a:pt x="340" y="187"/>
                  </a:lnTo>
                  <a:lnTo>
                    <a:pt x="340" y="190"/>
                  </a:lnTo>
                  <a:lnTo>
                    <a:pt x="343" y="190"/>
                  </a:lnTo>
                  <a:lnTo>
                    <a:pt x="343" y="198"/>
                  </a:lnTo>
                  <a:lnTo>
                    <a:pt x="340" y="211"/>
                  </a:lnTo>
                  <a:lnTo>
                    <a:pt x="340" y="219"/>
                  </a:lnTo>
                  <a:lnTo>
                    <a:pt x="340" y="229"/>
                  </a:lnTo>
                  <a:lnTo>
                    <a:pt x="340" y="232"/>
                  </a:lnTo>
                  <a:lnTo>
                    <a:pt x="330" y="232"/>
                  </a:lnTo>
                  <a:lnTo>
                    <a:pt x="319" y="235"/>
                  </a:lnTo>
                  <a:lnTo>
                    <a:pt x="316" y="245"/>
                  </a:lnTo>
                  <a:lnTo>
                    <a:pt x="303" y="248"/>
                  </a:lnTo>
                  <a:lnTo>
                    <a:pt x="300" y="250"/>
                  </a:lnTo>
                  <a:lnTo>
                    <a:pt x="298" y="253"/>
                  </a:lnTo>
                  <a:lnTo>
                    <a:pt x="298" y="258"/>
                  </a:lnTo>
                  <a:lnTo>
                    <a:pt x="295" y="261"/>
                  </a:lnTo>
                  <a:lnTo>
                    <a:pt x="292" y="261"/>
                  </a:lnTo>
                  <a:lnTo>
                    <a:pt x="289" y="264"/>
                  </a:lnTo>
                  <a:lnTo>
                    <a:pt x="287" y="264"/>
                  </a:lnTo>
                  <a:lnTo>
                    <a:pt x="287" y="266"/>
                  </a:lnTo>
                  <a:lnTo>
                    <a:pt x="289" y="266"/>
                  </a:lnTo>
                  <a:lnTo>
                    <a:pt x="295" y="266"/>
                  </a:lnTo>
                  <a:lnTo>
                    <a:pt x="295" y="269"/>
                  </a:lnTo>
                  <a:lnTo>
                    <a:pt x="295" y="271"/>
                  </a:lnTo>
                  <a:lnTo>
                    <a:pt x="292" y="271"/>
                  </a:lnTo>
                  <a:lnTo>
                    <a:pt x="287" y="271"/>
                  </a:lnTo>
                  <a:lnTo>
                    <a:pt x="281" y="274"/>
                  </a:lnTo>
                  <a:lnTo>
                    <a:pt x="276" y="277"/>
                  </a:lnTo>
                  <a:lnTo>
                    <a:pt x="265" y="279"/>
                  </a:lnTo>
                  <a:lnTo>
                    <a:pt x="257" y="285"/>
                  </a:lnTo>
                  <a:lnTo>
                    <a:pt x="249" y="285"/>
                  </a:lnTo>
                  <a:lnTo>
                    <a:pt x="247" y="287"/>
                  </a:lnTo>
                  <a:lnTo>
                    <a:pt x="244" y="290"/>
                  </a:lnTo>
                  <a:lnTo>
                    <a:pt x="241" y="293"/>
                  </a:lnTo>
                  <a:lnTo>
                    <a:pt x="241" y="298"/>
                  </a:lnTo>
                  <a:lnTo>
                    <a:pt x="241" y="303"/>
                  </a:lnTo>
                  <a:lnTo>
                    <a:pt x="241" y="308"/>
                  </a:lnTo>
                  <a:lnTo>
                    <a:pt x="239" y="308"/>
                  </a:lnTo>
                  <a:lnTo>
                    <a:pt x="236" y="308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8" y="314"/>
                  </a:lnTo>
                  <a:lnTo>
                    <a:pt x="223" y="319"/>
                  </a:lnTo>
                  <a:lnTo>
                    <a:pt x="220" y="322"/>
                  </a:lnTo>
                  <a:lnTo>
                    <a:pt x="214" y="322"/>
                  </a:lnTo>
                  <a:lnTo>
                    <a:pt x="212" y="322"/>
                  </a:lnTo>
                  <a:lnTo>
                    <a:pt x="209" y="322"/>
                  </a:lnTo>
                  <a:lnTo>
                    <a:pt x="206" y="324"/>
                  </a:lnTo>
                  <a:lnTo>
                    <a:pt x="206" y="327"/>
                  </a:lnTo>
                  <a:lnTo>
                    <a:pt x="204" y="329"/>
                  </a:lnTo>
                  <a:lnTo>
                    <a:pt x="201" y="332"/>
                  </a:lnTo>
                  <a:lnTo>
                    <a:pt x="201" y="335"/>
                  </a:lnTo>
                  <a:lnTo>
                    <a:pt x="198" y="340"/>
                  </a:lnTo>
                  <a:lnTo>
                    <a:pt x="196" y="343"/>
                  </a:lnTo>
                  <a:close/>
                </a:path>
              </a:pathLst>
            </a:custGeom>
            <a:solidFill>
              <a:srgbClr val="3333FF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7095787" y="5587135"/>
              <a:ext cx="528858" cy="575878"/>
            </a:xfrm>
            <a:custGeom>
              <a:avLst/>
              <a:gdLst>
                <a:gd name="T0" fmla="*/ 5 w 241"/>
                <a:gd name="T1" fmla="*/ 168 h 263"/>
                <a:gd name="T2" fmla="*/ 19 w 241"/>
                <a:gd name="T3" fmla="*/ 163 h 263"/>
                <a:gd name="T4" fmla="*/ 29 w 241"/>
                <a:gd name="T5" fmla="*/ 153 h 263"/>
                <a:gd name="T6" fmla="*/ 37 w 241"/>
                <a:gd name="T7" fmla="*/ 153 h 263"/>
                <a:gd name="T8" fmla="*/ 48 w 241"/>
                <a:gd name="T9" fmla="*/ 166 h 263"/>
                <a:gd name="T10" fmla="*/ 67 w 241"/>
                <a:gd name="T11" fmla="*/ 163 h 263"/>
                <a:gd name="T12" fmla="*/ 86 w 241"/>
                <a:gd name="T13" fmla="*/ 150 h 263"/>
                <a:gd name="T14" fmla="*/ 88 w 241"/>
                <a:gd name="T15" fmla="*/ 132 h 263"/>
                <a:gd name="T16" fmla="*/ 77 w 241"/>
                <a:gd name="T17" fmla="*/ 118 h 263"/>
                <a:gd name="T18" fmla="*/ 67 w 241"/>
                <a:gd name="T19" fmla="*/ 105 h 263"/>
                <a:gd name="T20" fmla="*/ 51 w 241"/>
                <a:gd name="T21" fmla="*/ 108 h 263"/>
                <a:gd name="T22" fmla="*/ 59 w 241"/>
                <a:gd name="T23" fmla="*/ 92 h 263"/>
                <a:gd name="T24" fmla="*/ 72 w 241"/>
                <a:gd name="T25" fmla="*/ 81 h 263"/>
                <a:gd name="T26" fmla="*/ 99 w 241"/>
                <a:gd name="T27" fmla="*/ 79 h 263"/>
                <a:gd name="T28" fmla="*/ 104 w 241"/>
                <a:gd name="T29" fmla="*/ 68 h 263"/>
                <a:gd name="T30" fmla="*/ 99 w 241"/>
                <a:gd name="T31" fmla="*/ 47 h 263"/>
                <a:gd name="T32" fmla="*/ 110 w 241"/>
                <a:gd name="T33" fmla="*/ 42 h 263"/>
                <a:gd name="T34" fmla="*/ 136 w 241"/>
                <a:gd name="T35" fmla="*/ 31 h 263"/>
                <a:gd name="T36" fmla="*/ 158 w 241"/>
                <a:gd name="T37" fmla="*/ 21 h 263"/>
                <a:gd name="T38" fmla="*/ 169 w 241"/>
                <a:gd name="T39" fmla="*/ 13 h 263"/>
                <a:gd name="T40" fmla="*/ 185 w 241"/>
                <a:gd name="T41" fmla="*/ 5 h 263"/>
                <a:gd name="T42" fmla="*/ 201 w 241"/>
                <a:gd name="T43" fmla="*/ 2 h 263"/>
                <a:gd name="T44" fmla="*/ 201 w 241"/>
                <a:gd name="T45" fmla="*/ 21 h 263"/>
                <a:gd name="T46" fmla="*/ 211 w 241"/>
                <a:gd name="T47" fmla="*/ 29 h 263"/>
                <a:gd name="T48" fmla="*/ 222 w 241"/>
                <a:gd name="T49" fmla="*/ 34 h 263"/>
                <a:gd name="T50" fmla="*/ 235 w 241"/>
                <a:gd name="T51" fmla="*/ 45 h 263"/>
                <a:gd name="T52" fmla="*/ 241 w 241"/>
                <a:gd name="T53" fmla="*/ 74 h 263"/>
                <a:gd name="T54" fmla="*/ 227 w 241"/>
                <a:gd name="T55" fmla="*/ 100 h 263"/>
                <a:gd name="T56" fmla="*/ 225 w 241"/>
                <a:gd name="T57" fmla="*/ 118 h 263"/>
                <a:gd name="T58" fmla="*/ 230 w 241"/>
                <a:gd name="T59" fmla="*/ 137 h 263"/>
                <a:gd name="T60" fmla="*/ 230 w 241"/>
                <a:gd name="T61" fmla="*/ 155 h 263"/>
                <a:gd name="T62" fmla="*/ 230 w 241"/>
                <a:gd name="T63" fmla="*/ 184 h 263"/>
                <a:gd name="T64" fmla="*/ 225 w 241"/>
                <a:gd name="T65" fmla="*/ 205 h 263"/>
                <a:gd name="T66" fmla="*/ 206 w 241"/>
                <a:gd name="T67" fmla="*/ 211 h 263"/>
                <a:gd name="T68" fmla="*/ 174 w 241"/>
                <a:gd name="T69" fmla="*/ 213 h 263"/>
                <a:gd name="T70" fmla="*/ 158 w 241"/>
                <a:gd name="T71" fmla="*/ 205 h 263"/>
                <a:gd name="T72" fmla="*/ 147 w 241"/>
                <a:gd name="T73" fmla="*/ 211 h 263"/>
                <a:gd name="T74" fmla="*/ 147 w 241"/>
                <a:gd name="T75" fmla="*/ 245 h 263"/>
                <a:gd name="T76" fmla="*/ 134 w 241"/>
                <a:gd name="T77" fmla="*/ 263 h 263"/>
                <a:gd name="T78" fmla="*/ 139 w 241"/>
                <a:gd name="T79" fmla="*/ 245 h 263"/>
                <a:gd name="T80" fmla="*/ 131 w 241"/>
                <a:gd name="T81" fmla="*/ 229 h 263"/>
                <a:gd name="T82" fmla="*/ 118 w 241"/>
                <a:gd name="T83" fmla="*/ 242 h 263"/>
                <a:gd name="T84" fmla="*/ 102 w 241"/>
                <a:gd name="T85" fmla="*/ 237 h 263"/>
                <a:gd name="T86" fmla="*/ 88 w 241"/>
                <a:gd name="T87" fmla="*/ 226 h 263"/>
                <a:gd name="T88" fmla="*/ 83 w 241"/>
                <a:gd name="T89" fmla="*/ 219 h 263"/>
                <a:gd name="T90" fmla="*/ 69 w 241"/>
                <a:gd name="T91" fmla="*/ 221 h 263"/>
                <a:gd name="T92" fmla="*/ 56 w 241"/>
                <a:gd name="T93" fmla="*/ 216 h 263"/>
                <a:gd name="T94" fmla="*/ 40 w 241"/>
                <a:gd name="T95" fmla="*/ 200 h 263"/>
                <a:gd name="T96" fmla="*/ 11 w 241"/>
                <a:gd name="T97" fmla="*/ 197 h 263"/>
                <a:gd name="T98" fmla="*/ 0 w 241"/>
                <a:gd name="T99" fmla="*/ 182 h 2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1"/>
                <a:gd name="T151" fmla="*/ 0 h 263"/>
                <a:gd name="T152" fmla="*/ 241 w 241"/>
                <a:gd name="T153" fmla="*/ 263 h 2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1" h="263">
                  <a:moveTo>
                    <a:pt x="0" y="182"/>
                  </a:moveTo>
                  <a:lnTo>
                    <a:pt x="3" y="176"/>
                  </a:lnTo>
                  <a:lnTo>
                    <a:pt x="3" y="171"/>
                  </a:lnTo>
                  <a:lnTo>
                    <a:pt x="5" y="168"/>
                  </a:lnTo>
                  <a:lnTo>
                    <a:pt x="11" y="166"/>
                  </a:lnTo>
                  <a:lnTo>
                    <a:pt x="13" y="166"/>
                  </a:lnTo>
                  <a:lnTo>
                    <a:pt x="13" y="163"/>
                  </a:lnTo>
                  <a:lnTo>
                    <a:pt x="19" y="163"/>
                  </a:lnTo>
                  <a:lnTo>
                    <a:pt x="21" y="158"/>
                  </a:lnTo>
                  <a:lnTo>
                    <a:pt x="24" y="155"/>
                  </a:lnTo>
                  <a:lnTo>
                    <a:pt x="27" y="155"/>
                  </a:lnTo>
                  <a:lnTo>
                    <a:pt x="29" y="153"/>
                  </a:lnTo>
                  <a:lnTo>
                    <a:pt x="32" y="158"/>
                  </a:lnTo>
                  <a:lnTo>
                    <a:pt x="32" y="155"/>
                  </a:lnTo>
                  <a:lnTo>
                    <a:pt x="35" y="153"/>
                  </a:lnTo>
                  <a:lnTo>
                    <a:pt x="37" y="153"/>
                  </a:lnTo>
                  <a:lnTo>
                    <a:pt x="40" y="158"/>
                  </a:lnTo>
                  <a:lnTo>
                    <a:pt x="43" y="163"/>
                  </a:lnTo>
                  <a:lnTo>
                    <a:pt x="45" y="166"/>
                  </a:lnTo>
                  <a:lnTo>
                    <a:pt x="48" y="166"/>
                  </a:lnTo>
                  <a:lnTo>
                    <a:pt x="51" y="163"/>
                  </a:lnTo>
                  <a:lnTo>
                    <a:pt x="53" y="163"/>
                  </a:lnTo>
                  <a:lnTo>
                    <a:pt x="61" y="166"/>
                  </a:lnTo>
                  <a:lnTo>
                    <a:pt x="67" y="163"/>
                  </a:lnTo>
                  <a:lnTo>
                    <a:pt x="72" y="161"/>
                  </a:lnTo>
                  <a:lnTo>
                    <a:pt x="75" y="155"/>
                  </a:lnTo>
                  <a:lnTo>
                    <a:pt x="80" y="153"/>
                  </a:lnTo>
                  <a:lnTo>
                    <a:pt x="86" y="150"/>
                  </a:lnTo>
                  <a:lnTo>
                    <a:pt x="88" y="145"/>
                  </a:lnTo>
                  <a:lnTo>
                    <a:pt x="88" y="139"/>
                  </a:lnTo>
                  <a:lnTo>
                    <a:pt x="88" y="137"/>
                  </a:lnTo>
                  <a:lnTo>
                    <a:pt x="88" y="132"/>
                  </a:lnTo>
                  <a:lnTo>
                    <a:pt x="86" y="129"/>
                  </a:lnTo>
                  <a:lnTo>
                    <a:pt x="86" y="126"/>
                  </a:lnTo>
                  <a:lnTo>
                    <a:pt x="80" y="121"/>
                  </a:lnTo>
                  <a:lnTo>
                    <a:pt x="77" y="118"/>
                  </a:lnTo>
                  <a:lnTo>
                    <a:pt x="72" y="113"/>
                  </a:lnTo>
                  <a:lnTo>
                    <a:pt x="69" y="110"/>
                  </a:lnTo>
                  <a:lnTo>
                    <a:pt x="69" y="108"/>
                  </a:lnTo>
                  <a:lnTo>
                    <a:pt x="67" y="105"/>
                  </a:lnTo>
                  <a:lnTo>
                    <a:pt x="64" y="108"/>
                  </a:lnTo>
                  <a:lnTo>
                    <a:pt x="61" y="108"/>
                  </a:lnTo>
                  <a:lnTo>
                    <a:pt x="53" y="108"/>
                  </a:lnTo>
                  <a:lnTo>
                    <a:pt x="51" y="108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2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7" y="84"/>
                  </a:lnTo>
                  <a:lnTo>
                    <a:pt x="69" y="81"/>
                  </a:lnTo>
                  <a:lnTo>
                    <a:pt x="72" y="81"/>
                  </a:lnTo>
                  <a:lnTo>
                    <a:pt x="77" y="79"/>
                  </a:lnTo>
                  <a:lnTo>
                    <a:pt x="86" y="79"/>
                  </a:lnTo>
                  <a:lnTo>
                    <a:pt x="91" y="79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102" y="74"/>
                  </a:lnTo>
                  <a:lnTo>
                    <a:pt x="104" y="71"/>
                  </a:lnTo>
                  <a:lnTo>
                    <a:pt x="104" y="68"/>
                  </a:lnTo>
                  <a:lnTo>
                    <a:pt x="102" y="63"/>
                  </a:lnTo>
                  <a:lnTo>
                    <a:pt x="102" y="58"/>
                  </a:lnTo>
                  <a:lnTo>
                    <a:pt x="102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102" y="45"/>
                  </a:lnTo>
                  <a:lnTo>
                    <a:pt x="104" y="45"/>
                  </a:lnTo>
                  <a:lnTo>
                    <a:pt x="110" y="42"/>
                  </a:lnTo>
                  <a:lnTo>
                    <a:pt x="115" y="42"/>
                  </a:lnTo>
                  <a:lnTo>
                    <a:pt x="128" y="37"/>
                  </a:lnTo>
                  <a:lnTo>
                    <a:pt x="131" y="34"/>
                  </a:lnTo>
                  <a:lnTo>
                    <a:pt x="136" y="31"/>
                  </a:lnTo>
                  <a:lnTo>
                    <a:pt x="142" y="31"/>
                  </a:lnTo>
                  <a:lnTo>
                    <a:pt x="147" y="26"/>
                  </a:lnTo>
                  <a:lnTo>
                    <a:pt x="152" y="23"/>
                  </a:lnTo>
                  <a:lnTo>
                    <a:pt x="158" y="21"/>
                  </a:lnTo>
                  <a:lnTo>
                    <a:pt x="158" y="16"/>
                  </a:lnTo>
                  <a:lnTo>
                    <a:pt x="163" y="16"/>
                  </a:lnTo>
                  <a:lnTo>
                    <a:pt x="166" y="13"/>
                  </a:lnTo>
                  <a:lnTo>
                    <a:pt x="169" y="13"/>
                  </a:lnTo>
                  <a:lnTo>
                    <a:pt x="171" y="10"/>
                  </a:lnTo>
                  <a:lnTo>
                    <a:pt x="174" y="8"/>
                  </a:lnTo>
                  <a:lnTo>
                    <a:pt x="179" y="8"/>
                  </a:lnTo>
                  <a:lnTo>
                    <a:pt x="185" y="5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8" y="2"/>
                  </a:lnTo>
                  <a:lnTo>
                    <a:pt x="201" y="2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1" y="16"/>
                  </a:lnTo>
                  <a:lnTo>
                    <a:pt x="201" y="21"/>
                  </a:lnTo>
                  <a:lnTo>
                    <a:pt x="203" y="23"/>
                  </a:lnTo>
                  <a:lnTo>
                    <a:pt x="206" y="26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4" y="26"/>
                  </a:lnTo>
                  <a:lnTo>
                    <a:pt x="217" y="26"/>
                  </a:lnTo>
                  <a:lnTo>
                    <a:pt x="222" y="29"/>
                  </a:lnTo>
                  <a:lnTo>
                    <a:pt x="222" y="34"/>
                  </a:lnTo>
                  <a:lnTo>
                    <a:pt x="225" y="37"/>
                  </a:lnTo>
                  <a:lnTo>
                    <a:pt x="230" y="39"/>
                  </a:lnTo>
                  <a:lnTo>
                    <a:pt x="233" y="42"/>
                  </a:lnTo>
                  <a:lnTo>
                    <a:pt x="235" y="45"/>
                  </a:lnTo>
                  <a:lnTo>
                    <a:pt x="238" y="50"/>
                  </a:lnTo>
                  <a:lnTo>
                    <a:pt x="238" y="55"/>
                  </a:lnTo>
                  <a:lnTo>
                    <a:pt x="238" y="60"/>
                  </a:lnTo>
                  <a:lnTo>
                    <a:pt x="241" y="74"/>
                  </a:lnTo>
                  <a:lnTo>
                    <a:pt x="235" y="79"/>
                  </a:lnTo>
                  <a:lnTo>
                    <a:pt x="227" y="87"/>
                  </a:lnTo>
                  <a:lnTo>
                    <a:pt x="227" y="92"/>
                  </a:lnTo>
                  <a:lnTo>
                    <a:pt x="227" y="100"/>
                  </a:lnTo>
                  <a:lnTo>
                    <a:pt x="227" y="103"/>
                  </a:lnTo>
                  <a:lnTo>
                    <a:pt x="227" y="108"/>
                  </a:lnTo>
                  <a:lnTo>
                    <a:pt x="227" y="113"/>
                  </a:lnTo>
                  <a:lnTo>
                    <a:pt x="225" y="118"/>
                  </a:lnTo>
                  <a:lnTo>
                    <a:pt x="222" y="124"/>
                  </a:lnTo>
                  <a:lnTo>
                    <a:pt x="225" y="129"/>
                  </a:lnTo>
                  <a:lnTo>
                    <a:pt x="225" y="132"/>
                  </a:lnTo>
                  <a:lnTo>
                    <a:pt x="230" y="137"/>
                  </a:lnTo>
                  <a:lnTo>
                    <a:pt x="233" y="139"/>
                  </a:lnTo>
                  <a:lnTo>
                    <a:pt x="235" y="145"/>
                  </a:lnTo>
                  <a:lnTo>
                    <a:pt x="233" y="150"/>
                  </a:lnTo>
                  <a:lnTo>
                    <a:pt x="230" y="155"/>
                  </a:lnTo>
                  <a:lnTo>
                    <a:pt x="225" y="163"/>
                  </a:lnTo>
                  <a:lnTo>
                    <a:pt x="225" y="168"/>
                  </a:lnTo>
                  <a:lnTo>
                    <a:pt x="227" y="176"/>
                  </a:lnTo>
                  <a:lnTo>
                    <a:pt x="230" y="184"/>
                  </a:lnTo>
                  <a:lnTo>
                    <a:pt x="230" y="190"/>
                  </a:lnTo>
                  <a:lnTo>
                    <a:pt x="225" y="195"/>
                  </a:lnTo>
                  <a:lnTo>
                    <a:pt x="225" y="200"/>
                  </a:lnTo>
                  <a:lnTo>
                    <a:pt x="225" y="205"/>
                  </a:lnTo>
                  <a:lnTo>
                    <a:pt x="219" y="211"/>
                  </a:lnTo>
                  <a:lnTo>
                    <a:pt x="214" y="213"/>
                  </a:lnTo>
                  <a:lnTo>
                    <a:pt x="209" y="213"/>
                  </a:lnTo>
                  <a:lnTo>
                    <a:pt x="206" y="211"/>
                  </a:lnTo>
                  <a:lnTo>
                    <a:pt x="203" y="208"/>
                  </a:lnTo>
                  <a:lnTo>
                    <a:pt x="190" y="211"/>
                  </a:lnTo>
                  <a:lnTo>
                    <a:pt x="182" y="211"/>
                  </a:lnTo>
                  <a:lnTo>
                    <a:pt x="174" y="213"/>
                  </a:lnTo>
                  <a:lnTo>
                    <a:pt x="169" y="213"/>
                  </a:lnTo>
                  <a:lnTo>
                    <a:pt x="166" y="213"/>
                  </a:lnTo>
                  <a:lnTo>
                    <a:pt x="163" y="211"/>
                  </a:lnTo>
                  <a:lnTo>
                    <a:pt x="158" y="205"/>
                  </a:lnTo>
                  <a:lnTo>
                    <a:pt x="155" y="205"/>
                  </a:lnTo>
                  <a:lnTo>
                    <a:pt x="152" y="205"/>
                  </a:lnTo>
                  <a:lnTo>
                    <a:pt x="150" y="208"/>
                  </a:lnTo>
                  <a:lnTo>
                    <a:pt x="147" y="211"/>
                  </a:lnTo>
                  <a:lnTo>
                    <a:pt x="147" y="216"/>
                  </a:lnTo>
                  <a:lnTo>
                    <a:pt x="147" y="232"/>
                  </a:lnTo>
                  <a:lnTo>
                    <a:pt x="147" y="242"/>
                  </a:lnTo>
                  <a:lnTo>
                    <a:pt x="147" y="245"/>
                  </a:lnTo>
                  <a:lnTo>
                    <a:pt x="147" y="253"/>
                  </a:lnTo>
                  <a:lnTo>
                    <a:pt x="147" y="261"/>
                  </a:lnTo>
                  <a:lnTo>
                    <a:pt x="142" y="263"/>
                  </a:lnTo>
                  <a:lnTo>
                    <a:pt x="134" y="263"/>
                  </a:lnTo>
                  <a:lnTo>
                    <a:pt x="131" y="261"/>
                  </a:lnTo>
                  <a:lnTo>
                    <a:pt x="134" y="253"/>
                  </a:lnTo>
                  <a:lnTo>
                    <a:pt x="136" y="248"/>
                  </a:lnTo>
                  <a:lnTo>
                    <a:pt x="139" y="245"/>
                  </a:lnTo>
                  <a:lnTo>
                    <a:pt x="142" y="237"/>
                  </a:lnTo>
                  <a:lnTo>
                    <a:pt x="139" y="232"/>
                  </a:lnTo>
                  <a:lnTo>
                    <a:pt x="136" y="229"/>
                  </a:lnTo>
                  <a:lnTo>
                    <a:pt x="131" y="229"/>
                  </a:lnTo>
                  <a:lnTo>
                    <a:pt x="126" y="226"/>
                  </a:lnTo>
                  <a:lnTo>
                    <a:pt x="126" y="229"/>
                  </a:lnTo>
                  <a:lnTo>
                    <a:pt x="120" y="237"/>
                  </a:lnTo>
                  <a:lnTo>
                    <a:pt x="118" y="242"/>
                  </a:lnTo>
                  <a:lnTo>
                    <a:pt x="112" y="240"/>
                  </a:lnTo>
                  <a:lnTo>
                    <a:pt x="107" y="237"/>
                  </a:lnTo>
                  <a:lnTo>
                    <a:pt x="104" y="240"/>
                  </a:lnTo>
                  <a:lnTo>
                    <a:pt x="102" y="237"/>
                  </a:lnTo>
                  <a:lnTo>
                    <a:pt x="99" y="232"/>
                  </a:lnTo>
                  <a:lnTo>
                    <a:pt x="96" y="229"/>
                  </a:lnTo>
                  <a:lnTo>
                    <a:pt x="91" y="226"/>
                  </a:lnTo>
                  <a:lnTo>
                    <a:pt x="88" y="226"/>
                  </a:lnTo>
                  <a:lnTo>
                    <a:pt x="86" y="226"/>
                  </a:lnTo>
                  <a:lnTo>
                    <a:pt x="83" y="226"/>
                  </a:lnTo>
                  <a:lnTo>
                    <a:pt x="83" y="221"/>
                  </a:lnTo>
                  <a:lnTo>
                    <a:pt x="83" y="219"/>
                  </a:lnTo>
                  <a:lnTo>
                    <a:pt x="83" y="216"/>
                  </a:lnTo>
                  <a:lnTo>
                    <a:pt x="77" y="219"/>
                  </a:lnTo>
                  <a:lnTo>
                    <a:pt x="75" y="221"/>
                  </a:lnTo>
                  <a:lnTo>
                    <a:pt x="69" y="221"/>
                  </a:lnTo>
                  <a:lnTo>
                    <a:pt x="67" y="219"/>
                  </a:lnTo>
                  <a:lnTo>
                    <a:pt x="64" y="216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48" y="213"/>
                  </a:lnTo>
                  <a:lnTo>
                    <a:pt x="45" y="211"/>
                  </a:lnTo>
                  <a:lnTo>
                    <a:pt x="43" y="205"/>
                  </a:lnTo>
                  <a:lnTo>
                    <a:pt x="40" y="200"/>
                  </a:lnTo>
                  <a:lnTo>
                    <a:pt x="35" y="200"/>
                  </a:lnTo>
                  <a:lnTo>
                    <a:pt x="29" y="203"/>
                  </a:lnTo>
                  <a:lnTo>
                    <a:pt x="24" y="203"/>
                  </a:lnTo>
                  <a:lnTo>
                    <a:pt x="11" y="197"/>
                  </a:lnTo>
                  <a:lnTo>
                    <a:pt x="5" y="195"/>
                  </a:lnTo>
                  <a:lnTo>
                    <a:pt x="5" y="190"/>
                  </a:lnTo>
                  <a:lnTo>
                    <a:pt x="3" y="184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6882514" y="5245389"/>
              <a:ext cx="641258" cy="542431"/>
            </a:xfrm>
            <a:custGeom>
              <a:avLst/>
              <a:gdLst>
                <a:gd name="T0" fmla="*/ 105 w 292"/>
                <a:gd name="T1" fmla="*/ 235 h 248"/>
                <a:gd name="T2" fmla="*/ 100 w 292"/>
                <a:gd name="T3" fmla="*/ 214 h 248"/>
                <a:gd name="T4" fmla="*/ 83 w 292"/>
                <a:gd name="T5" fmla="*/ 208 h 248"/>
                <a:gd name="T6" fmla="*/ 67 w 292"/>
                <a:gd name="T7" fmla="*/ 203 h 248"/>
                <a:gd name="T8" fmla="*/ 46 w 292"/>
                <a:gd name="T9" fmla="*/ 203 h 248"/>
                <a:gd name="T10" fmla="*/ 33 w 292"/>
                <a:gd name="T11" fmla="*/ 185 h 248"/>
                <a:gd name="T12" fmla="*/ 17 w 292"/>
                <a:gd name="T13" fmla="*/ 182 h 248"/>
                <a:gd name="T14" fmla="*/ 22 w 292"/>
                <a:gd name="T15" fmla="*/ 169 h 248"/>
                <a:gd name="T16" fmla="*/ 11 w 292"/>
                <a:gd name="T17" fmla="*/ 161 h 248"/>
                <a:gd name="T18" fmla="*/ 14 w 292"/>
                <a:gd name="T19" fmla="*/ 140 h 248"/>
                <a:gd name="T20" fmla="*/ 19 w 292"/>
                <a:gd name="T21" fmla="*/ 121 h 248"/>
                <a:gd name="T22" fmla="*/ 33 w 292"/>
                <a:gd name="T23" fmla="*/ 116 h 248"/>
                <a:gd name="T24" fmla="*/ 51 w 292"/>
                <a:gd name="T25" fmla="*/ 127 h 248"/>
                <a:gd name="T26" fmla="*/ 62 w 292"/>
                <a:gd name="T27" fmla="*/ 124 h 248"/>
                <a:gd name="T28" fmla="*/ 54 w 292"/>
                <a:gd name="T29" fmla="*/ 111 h 248"/>
                <a:gd name="T30" fmla="*/ 67 w 292"/>
                <a:gd name="T31" fmla="*/ 98 h 248"/>
                <a:gd name="T32" fmla="*/ 78 w 292"/>
                <a:gd name="T33" fmla="*/ 85 h 248"/>
                <a:gd name="T34" fmla="*/ 83 w 292"/>
                <a:gd name="T35" fmla="*/ 69 h 248"/>
                <a:gd name="T36" fmla="*/ 75 w 292"/>
                <a:gd name="T37" fmla="*/ 50 h 248"/>
                <a:gd name="T38" fmla="*/ 75 w 292"/>
                <a:gd name="T39" fmla="*/ 29 h 248"/>
                <a:gd name="T40" fmla="*/ 81 w 292"/>
                <a:gd name="T41" fmla="*/ 21 h 248"/>
                <a:gd name="T42" fmla="*/ 94 w 292"/>
                <a:gd name="T43" fmla="*/ 16 h 248"/>
                <a:gd name="T44" fmla="*/ 105 w 292"/>
                <a:gd name="T45" fmla="*/ 21 h 248"/>
                <a:gd name="T46" fmla="*/ 126 w 292"/>
                <a:gd name="T47" fmla="*/ 29 h 248"/>
                <a:gd name="T48" fmla="*/ 145 w 292"/>
                <a:gd name="T49" fmla="*/ 29 h 248"/>
                <a:gd name="T50" fmla="*/ 156 w 292"/>
                <a:gd name="T51" fmla="*/ 21 h 248"/>
                <a:gd name="T52" fmla="*/ 169 w 292"/>
                <a:gd name="T53" fmla="*/ 24 h 248"/>
                <a:gd name="T54" fmla="*/ 177 w 292"/>
                <a:gd name="T55" fmla="*/ 8 h 248"/>
                <a:gd name="T56" fmla="*/ 196 w 292"/>
                <a:gd name="T57" fmla="*/ 3 h 248"/>
                <a:gd name="T58" fmla="*/ 217 w 292"/>
                <a:gd name="T59" fmla="*/ 6 h 248"/>
                <a:gd name="T60" fmla="*/ 207 w 292"/>
                <a:gd name="T61" fmla="*/ 24 h 248"/>
                <a:gd name="T62" fmla="*/ 212 w 292"/>
                <a:gd name="T63" fmla="*/ 45 h 248"/>
                <a:gd name="T64" fmla="*/ 223 w 292"/>
                <a:gd name="T65" fmla="*/ 48 h 248"/>
                <a:gd name="T66" fmla="*/ 220 w 292"/>
                <a:gd name="T67" fmla="*/ 61 h 248"/>
                <a:gd name="T68" fmla="*/ 244 w 292"/>
                <a:gd name="T69" fmla="*/ 66 h 248"/>
                <a:gd name="T70" fmla="*/ 266 w 292"/>
                <a:gd name="T71" fmla="*/ 63 h 248"/>
                <a:gd name="T72" fmla="*/ 287 w 292"/>
                <a:gd name="T73" fmla="*/ 77 h 248"/>
                <a:gd name="T74" fmla="*/ 292 w 292"/>
                <a:gd name="T75" fmla="*/ 98 h 248"/>
                <a:gd name="T76" fmla="*/ 279 w 292"/>
                <a:gd name="T77" fmla="*/ 103 h 248"/>
                <a:gd name="T78" fmla="*/ 263 w 292"/>
                <a:gd name="T79" fmla="*/ 106 h 248"/>
                <a:gd name="T80" fmla="*/ 263 w 292"/>
                <a:gd name="T81" fmla="*/ 124 h 248"/>
                <a:gd name="T82" fmla="*/ 247 w 292"/>
                <a:gd name="T83" fmla="*/ 145 h 248"/>
                <a:gd name="T84" fmla="*/ 244 w 292"/>
                <a:gd name="T85" fmla="*/ 158 h 248"/>
                <a:gd name="T86" fmla="*/ 249 w 292"/>
                <a:gd name="T87" fmla="*/ 166 h 248"/>
                <a:gd name="T88" fmla="*/ 255 w 292"/>
                <a:gd name="T89" fmla="*/ 169 h 248"/>
                <a:gd name="T90" fmla="*/ 255 w 292"/>
                <a:gd name="T91" fmla="*/ 177 h 248"/>
                <a:gd name="T92" fmla="*/ 233 w 292"/>
                <a:gd name="T93" fmla="*/ 187 h 248"/>
                <a:gd name="T94" fmla="*/ 207 w 292"/>
                <a:gd name="T95" fmla="*/ 198 h 248"/>
                <a:gd name="T96" fmla="*/ 196 w 292"/>
                <a:gd name="T97" fmla="*/ 203 h 248"/>
                <a:gd name="T98" fmla="*/ 201 w 292"/>
                <a:gd name="T99" fmla="*/ 224 h 248"/>
                <a:gd name="T100" fmla="*/ 196 w 292"/>
                <a:gd name="T101" fmla="*/ 235 h 248"/>
                <a:gd name="T102" fmla="*/ 169 w 292"/>
                <a:gd name="T103" fmla="*/ 237 h 248"/>
                <a:gd name="T104" fmla="*/ 156 w 292"/>
                <a:gd name="T105" fmla="*/ 248 h 2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2"/>
                <a:gd name="T160" fmla="*/ 0 h 248"/>
                <a:gd name="T161" fmla="*/ 292 w 292"/>
                <a:gd name="T162" fmla="*/ 248 h 2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2" h="248">
                  <a:moveTo>
                    <a:pt x="150" y="248"/>
                  </a:moveTo>
                  <a:lnTo>
                    <a:pt x="116" y="245"/>
                  </a:lnTo>
                  <a:lnTo>
                    <a:pt x="110" y="240"/>
                  </a:lnTo>
                  <a:lnTo>
                    <a:pt x="105" y="235"/>
                  </a:lnTo>
                  <a:lnTo>
                    <a:pt x="102" y="230"/>
                  </a:lnTo>
                  <a:lnTo>
                    <a:pt x="102" y="224"/>
                  </a:lnTo>
                  <a:lnTo>
                    <a:pt x="102" y="219"/>
                  </a:lnTo>
                  <a:lnTo>
                    <a:pt x="100" y="214"/>
                  </a:lnTo>
                  <a:lnTo>
                    <a:pt x="97" y="211"/>
                  </a:lnTo>
                  <a:lnTo>
                    <a:pt x="94" y="208"/>
                  </a:lnTo>
                  <a:lnTo>
                    <a:pt x="86" y="208"/>
                  </a:lnTo>
                  <a:lnTo>
                    <a:pt x="83" y="208"/>
                  </a:lnTo>
                  <a:lnTo>
                    <a:pt x="78" y="206"/>
                  </a:lnTo>
                  <a:lnTo>
                    <a:pt x="75" y="203"/>
                  </a:lnTo>
                  <a:lnTo>
                    <a:pt x="73" y="203"/>
                  </a:lnTo>
                  <a:lnTo>
                    <a:pt x="67" y="203"/>
                  </a:lnTo>
                  <a:lnTo>
                    <a:pt x="59" y="206"/>
                  </a:lnTo>
                  <a:lnTo>
                    <a:pt x="57" y="206"/>
                  </a:lnTo>
                  <a:lnTo>
                    <a:pt x="51" y="203"/>
                  </a:lnTo>
                  <a:lnTo>
                    <a:pt x="46" y="203"/>
                  </a:lnTo>
                  <a:lnTo>
                    <a:pt x="38" y="201"/>
                  </a:lnTo>
                  <a:lnTo>
                    <a:pt x="35" y="195"/>
                  </a:lnTo>
                  <a:lnTo>
                    <a:pt x="33" y="190"/>
                  </a:lnTo>
                  <a:lnTo>
                    <a:pt x="33" y="185"/>
                  </a:lnTo>
                  <a:lnTo>
                    <a:pt x="27" y="185"/>
                  </a:lnTo>
                  <a:lnTo>
                    <a:pt x="22" y="185"/>
                  </a:lnTo>
                  <a:lnTo>
                    <a:pt x="19" y="185"/>
                  </a:lnTo>
                  <a:lnTo>
                    <a:pt x="17" y="182"/>
                  </a:lnTo>
                  <a:lnTo>
                    <a:pt x="17" y="179"/>
                  </a:lnTo>
                  <a:lnTo>
                    <a:pt x="19" y="174"/>
                  </a:lnTo>
                  <a:lnTo>
                    <a:pt x="22" y="172"/>
                  </a:lnTo>
                  <a:lnTo>
                    <a:pt x="22" y="169"/>
                  </a:lnTo>
                  <a:lnTo>
                    <a:pt x="19" y="166"/>
                  </a:lnTo>
                  <a:lnTo>
                    <a:pt x="17" y="164"/>
                  </a:lnTo>
                  <a:lnTo>
                    <a:pt x="14" y="161"/>
                  </a:lnTo>
                  <a:lnTo>
                    <a:pt x="11" y="161"/>
                  </a:lnTo>
                  <a:lnTo>
                    <a:pt x="6" y="156"/>
                  </a:lnTo>
                  <a:lnTo>
                    <a:pt x="3" y="156"/>
                  </a:lnTo>
                  <a:lnTo>
                    <a:pt x="0" y="153"/>
                  </a:lnTo>
                  <a:lnTo>
                    <a:pt x="14" y="140"/>
                  </a:lnTo>
                  <a:lnTo>
                    <a:pt x="17" y="135"/>
                  </a:lnTo>
                  <a:lnTo>
                    <a:pt x="17" y="132"/>
                  </a:lnTo>
                  <a:lnTo>
                    <a:pt x="17" y="127"/>
                  </a:lnTo>
                  <a:lnTo>
                    <a:pt x="19" y="121"/>
                  </a:lnTo>
                  <a:lnTo>
                    <a:pt x="22" y="119"/>
                  </a:lnTo>
                  <a:lnTo>
                    <a:pt x="22" y="116"/>
                  </a:lnTo>
                  <a:lnTo>
                    <a:pt x="25" y="116"/>
                  </a:lnTo>
                  <a:lnTo>
                    <a:pt x="33" y="116"/>
                  </a:lnTo>
                  <a:lnTo>
                    <a:pt x="38" y="116"/>
                  </a:lnTo>
                  <a:lnTo>
                    <a:pt x="41" y="116"/>
                  </a:lnTo>
                  <a:lnTo>
                    <a:pt x="46" y="119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9" y="127"/>
                  </a:lnTo>
                  <a:lnTo>
                    <a:pt x="62" y="127"/>
                  </a:lnTo>
                  <a:lnTo>
                    <a:pt x="62" y="124"/>
                  </a:lnTo>
                  <a:lnTo>
                    <a:pt x="59" y="121"/>
                  </a:lnTo>
                  <a:lnTo>
                    <a:pt x="57" y="119"/>
                  </a:lnTo>
                  <a:lnTo>
                    <a:pt x="51" y="116"/>
                  </a:lnTo>
                  <a:lnTo>
                    <a:pt x="54" y="111"/>
                  </a:lnTo>
                  <a:lnTo>
                    <a:pt x="57" y="108"/>
                  </a:lnTo>
                  <a:lnTo>
                    <a:pt x="59" y="103"/>
                  </a:lnTo>
                  <a:lnTo>
                    <a:pt x="65" y="103"/>
                  </a:lnTo>
                  <a:lnTo>
                    <a:pt x="67" y="98"/>
                  </a:lnTo>
                  <a:lnTo>
                    <a:pt x="70" y="92"/>
                  </a:lnTo>
                  <a:lnTo>
                    <a:pt x="70" y="90"/>
                  </a:lnTo>
                  <a:lnTo>
                    <a:pt x="73" y="85"/>
                  </a:lnTo>
                  <a:lnTo>
                    <a:pt x="78" y="85"/>
                  </a:lnTo>
                  <a:lnTo>
                    <a:pt x="81" y="85"/>
                  </a:lnTo>
                  <a:lnTo>
                    <a:pt x="89" y="79"/>
                  </a:lnTo>
                  <a:lnTo>
                    <a:pt x="86" y="74"/>
                  </a:lnTo>
                  <a:lnTo>
                    <a:pt x="83" y="69"/>
                  </a:lnTo>
                  <a:lnTo>
                    <a:pt x="81" y="66"/>
                  </a:lnTo>
                  <a:lnTo>
                    <a:pt x="81" y="58"/>
                  </a:lnTo>
                  <a:lnTo>
                    <a:pt x="78" y="53"/>
                  </a:lnTo>
                  <a:lnTo>
                    <a:pt x="75" y="50"/>
                  </a:lnTo>
                  <a:lnTo>
                    <a:pt x="73" y="48"/>
                  </a:lnTo>
                  <a:lnTo>
                    <a:pt x="67" y="42"/>
                  </a:lnTo>
                  <a:lnTo>
                    <a:pt x="70" y="35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78" y="27"/>
                  </a:lnTo>
                  <a:lnTo>
                    <a:pt x="78" y="24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3" y="13"/>
                  </a:lnTo>
                  <a:lnTo>
                    <a:pt x="89" y="13"/>
                  </a:lnTo>
                  <a:lnTo>
                    <a:pt x="94" y="1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8" y="19"/>
                  </a:lnTo>
                  <a:lnTo>
                    <a:pt x="105" y="21"/>
                  </a:lnTo>
                  <a:lnTo>
                    <a:pt x="110" y="24"/>
                  </a:lnTo>
                  <a:lnTo>
                    <a:pt x="116" y="27"/>
                  </a:lnTo>
                  <a:lnTo>
                    <a:pt x="121" y="29"/>
                  </a:lnTo>
                  <a:lnTo>
                    <a:pt x="126" y="29"/>
                  </a:lnTo>
                  <a:lnTo>
                    <a:pt x="132" y="32"/>
                  </a:lnTo>
                  <a:lnTo>
                    <a:pt x="137" y="29"/>
                  </a:lnTo>
                  <a:lnTo>
                    <a:pt x="140" y="29"/>
                  </a:lnTo>
                  <a:lnTo>
                    <a:pt x="145" y="29"/>
                  </a:lnTo>
                  <a:lnTo>
                    <a:pt x="148" y="27"/>
                  </a:lnTo>
                  <a:lnTo>
                    <a:pt x="150" y="21"/>
                  </a:lnTo>
                  <a:lnTo>
                    <a:pt x="153" y="21"/>
                  </a:lnTo>
                  <a:lnTo>
                    <a:pt x="156" y="21"/>
                  </a:lnTo>
                  <a:lnTo>
                    <a:pt x="161" y="24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2" y="16"/>
                  </a:lnTo>
                  <a:lnTo>
                    <a:pt x="174" y="11"/>
                  </a:lnTo>
                  <a:lnTo>
                    <a:pt x="177" y="8"/>
                  </a:lnTo>
                  <a:lnTo>
                    <a:pt x="180" y="3"/>
                  </a:lnTo>
                  <a:lnTo>
                    <a:pt x="185" y="0"/>
                  </a:lnTo>
                  <a:lnTo>
                    <a:pt x="191" y="3"/>
                  </a:lnTo>
                  <a:lnTo>
                    <a:pt x="196" y="3"/>
                  </a:lnTo>
                  <a:lnTo>
                    <a:pt x="201" y="6"/>
                  </a:lnTo>
                  <a:lnTo>
                    <a:pt x="209" y="6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5" y="11"/>
                  </a:lnTo>
                  <a:lnTo>
                    <a:pt x="212" y="16"/>
                  </a:lnTo>
                  <a:lnTo>
                    <a:pt x="209" y="19"/>
                  </a:lnTo>
                  <a:lnTo>
                    <a:pt x="207" y="24"/>
                  </a:lnTo>
                  <a:lnTo>
                    <a:pt x="207" y="29"/>
                  </a:lnTo>
                  <a:lnTo>
                    <a:pt x="207" y="35"/>
                  </a:lnTo>
                  <a:lnTo>
                    <a:pt x="207" y="37"/>
                  </a:lnTo>
                  <a:lnTo>
                    <a:pt x="212" y="45"/>
                  </a:lnTo>
                  <a:lnTo>
                    <a:pt x="215" y="48"/>
                  </a:lnTo>
                  <a:lnTo>
                    <a:pt x="217" y="48"/>
                  </a:lnTo>
                  <a:lnTo>
                    <a:pt x="220" y="48"/>
                  </a:lnTo>
                  <a:lnTo>
                    <a:pt x="223" y="48"/>
                  </a:lnTo>
                  <a:lnTo>
                    <a:pt x="225" y="50"/>
                  </a:lnTo>
                  <a:lnTo>
                    <a:pt x="223" y="56"/>
                  </a:lnTo>
                  <a:lnTo>
                    <a:pt x="220" y="58"/>
                  </a:lnTo>
                  <a:lnTo>
                    <a:pt x="220" y="61"/>
                  </a:lnTo>
                  <a:lnTo>
                    <a:pt x="223" y="63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44" y="66"/>
                  </a:lnTo>
                  <a:lnTo>
                    <a:pt x="249" y="66"/>
                  </a:lnTo>
                  <a:lnTo>
                    <a:pt x="258" y="69"/>
                  </a:lnTo>
                  <a:lnTo>
                    <a:pt x="260" y="66"/>
                  </a:lnTo>
                  <a:lnTo>
                    <a:pt x="266" y="63"/>
                  </a:lnTo>
                  <a:lnTo>
                    <a:pt x="268" y="61"/>
                  </a:lnTo>
                  <a:lnTo>
                    <a:pt x="276" y="66"/>
                  </a:lnTo>
                  <a:lnTo>
                    <a:pt x="282" y="71"/>
                  </a:lnTo>
                  <a:lnTo>
                    <a:pt x="287" y="77"/>
                  </a:lnTo>
                  <a:lnTo>
                    <a:pt x="290" y="82"/>
                  </a:lnTo>
                  <a:lnTo>
                    <a:pt x="292" y="85"/>
                  </a:lnTo>
                  <a:lnTo>
                    <a:pt x="292" y="92"/>
                  </a:lnTo>
                  <a:lnTo>
                    <a:pt x="292" y="98"/>
                  </a:lnTo>
                  <a:lnTo>
                    <a:pt x="290" y="100"/>
                  </a:lnTo>
                  <a:lnTo>
                    <a:pt x="287" y="100"/>
                  </a:lnTo>
                  <a:lnTo>
                    <a:pt x="284" y="103"/>
                  </a:lnTo>
                  <a:lnTo>
                    <a:pt x="279" y="103"/>
                  </a:lnTo>
                  <a:lnTo>
                    <a:pt x="276" y="100"/>
                  </a:lnTo>
                  <a:lnTo>
                    <a:pt x="268" y="100"/>
                  </a:lnTo>
                  <a:lnTo>
                    <a:pt x="268" y="103"/>
                  </a:lnTo>
                  <a:lnTo>
                    <a:pt x="263" y="106"/>
                  </a:lnTo>
                  <a:lnTo>
                    <a:pt x="260" y="111"/>
                  </a:lnTo>
                  <a:lnTo>
                    <a:pt x="263" y="116"/>
                  </a:lnTo>
                  <a:lnTo>
                    <a:pt x="263" y="121"/>
                  </a:lnTo>
                  <a:lnTo>
                    <a:pt x="263" y="124"/>
                  </a:lnTo>
                  <a:lnTo>
                    <a:pt x="260" y="132"/>
                  </a:lnTo>
                  <a:lnTo>
                    <a:pt x="258" y="135"/>
                  </a:lnTo>
                  <a:lnTo>
                    <a:pt x="249" y="140"/>
                  </a:lnTo>
                  <a:lnTo>
                    <a:pt x="247" y="145"/>
                  </a:lnTo>
                  <a:lnTo>
                    <a:pt x="241" y="153"/>
                  </a:lnTo>
                  <a:lnTo>
                    <a:pt x="241" y="156"/>
                  </a:lnTo>
                  <a:lnTo>
                    <a:pt x="244" y="156"/>
                  </a:lnTo>
                  <a:lnTo>
                    <a:pt x="244" y="158"/>
                  </a:lnTo>
                  <a:lnTo>
                    <a:pt x="244" y="164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49" y="166"/>
                  </a:lnTo>
                  <a:lnTo>
                    <a:pt x="252" y="166"/>
                  </a:lnTo>
                  <a:lnTo>
                    <a:pt x="255" y="166"/>
                  </a:lnTo>
                  <a:lnTo>
                    <a:pt x="258" y="166"/>
                  </a:lnTo>
                  <a:lnTo>
                    <a:pt x="255" y="169"/>
                  </a:lnTo>
                  <a:lnTo>
                    <a:pt x="258" y="172"/>
                  </a:lnTo>
                  <a:lnTo>
                    <a:pt x="260" y="172"/>
                  </a:lnTo>
                  <a:lnTo>
                    <a:pt x="255" y="172"/>
                  </a:lnTo>
                  <a:lnTo>
                    <a:pt x="255" y="177"/>
                  </a:lnTo>
                  <a:lnTo>
                    <a:pt x="249" y="179"/>
                  </a:lnTo>
                  <a:lnTo>
                    <a:pt x="244" y="182"/>
                  </a:lnTo>
                  <a:lnTo>
                    <a:pt x="239" y="187"/>
                  </a:lnTo>
                  <a:lnTo>
                    <a:pt x="233" y="187"/>
                  </a:lnTo>
                  <a:lnTo>
                    <a:pt x="228" y="190"/>
                  </a:lnTo>
                  <a:lnTo>
                    <a:pt x="225" y="193"/>
                  </a:lnTo>
                  <a:lnTo>
                    <a:pt x="212" y="198"/>
                  </a:lnTo>
                  <a:lnTo>
                    <a:pt x="207" y="198"/>
                  </a:lnTo>
                  <a:lnTo>
                    <a:pt x="201" y="201"/>
                  </a:lnTo>
                  <a:lnTo>
                    <a:pt x="199" y="201"/>
                  </a:lnTo>
                  <a:lnTo>
                    <a:pt x="196" y="201"/>
                  </a:lnTo>
                  <a:lnTo>
                    <a:pt x="196" y="203"/>
                  </a:lnTo>
                  <a:lnTo>
                    <a:pt x="199" y="208"/>
                  </a:lnTo>
                  <a:lnTo>
                    <a:pt x="199" y="214"/>
                  </a:lnTo>
                  <a:lnTo>
                    <a:pt x="199" y="219"/>
                  </a:lnTo>
                  <a:lnTo>
                    <a:pt x="201" y="224"/>
                  </a:lnTo>
                  <a:lnTo>
                    <a:pt x="201" y="227"/>
                  </a:lnTo>
                  <a:lnTo>
                    <a:pt x="199" y="230"/>
                  </a:lnTo>
                  <a:lnTo>
                    <a:pt x="196" y="230"/>
                  </a:lnTo>
                  <a:lnTo>
                    <a:pt x="196" y="235"/>
                  </a:lnTo>
                  <a:lnTo>
                    <a:pt x="188" y="235"/>
                  </a:lnTo>
                  <a:lnTo>
                    <a:pt x="183" y="235"/>
                  </a:lnTo>
                  <a:lnTo>
                    <a:pt x="174" y="235"/>
                  </a:lnTo>
                  <a:lnTo>
                    <a:pt x="169" y="237"/>
                  </a:lnTo>
                  <a:lnTo>
                    <a:pt x="166" y="237"/>
                  </a:lnTo>
                  <a:lnTo>
                    <a:pt x="164" y="240"/>
                  </a:lnTo>
                  <a:lnTo>
                    <a:pt x="158" y="245"/>
                  </a:lnTo>
                  <a:lnTo>
                    <a:pt x="156" y="248"/>
                  </a:lnTo>
                  <a:lnTo>
                    <a:pt x="150" y="248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7411372" y="5152318"/>
              <a:ext cx="536063" cy="596238"/>
            </a:xfrm>
            <a:custGeom>
              <a:avLst/>
              <a:gdLst>
                <a:gd name="T0" fmla="*/ 17 w 244"/>
                <a:gd name="T1" fmla="*/ 208 h 272"/>
                <a:gd name="T2" fmla="*/ 8 w 244"/>
                <a:gd name="T3" fmla="*/ 206 h 272"/>
                <a:gd name="T4" fmla="*/ 3 w 244"/>
                <a:gd name="T5" fmla="*/ 198 h 272"/>
                <a:gd name="T6" fmla="*/ 8 w 244"/>
                <a:gd name="T7" fmla="*/ 182 h 272"/>
                <a:gd name="T8" fmla="*/ 22 w 244"/>
                <a:gd name="T9" fmla="*/ 163 h 272"/>
                <a:gd name="T10" fmla="*/ 27 w 244"/>
                <a:gd name="T11" fmla="*/ 145 h 272"/>
                <a:gd name="T12" fmla="*/ 43 w 244"/>
                <a:gd name="T13" fmla="*/ 145 h 272"/>
                <a:gd name="T14" fmla="*/ 51 w 244"/>
                <a:gd name="T15" fmla="*/ 134 h 272"/>
                <a:gd name="T16" fmla="*/ 41 w 244"/>
                <a:gd name="T17" fmla="*/ 113 h 272"/>
                <a:gd name="T18" fmla="*/ 38 w 244"/>
                <a:gd name="T19" fmla="*/ 100 h 272"/>
                <a:gd name="T20" fmla="*/ 43 w 244"/>
                <a:gd name="T21" fmla="*/ 90 h 272"/>
                <a:gd name="T22" fmla="*/ 57 w 244"/>
                <a:gd name="T23" fmla="*/ 74 h 272"/>
                <a:gd name="T24" fmla="*/ 65 w 244"/>
                <a:gd name="T25" fmla="*/ 63 h 272"/>
                <a:gd name="T26" fmla="*/ 57 w 244"/>
                <a:gd name="T27" fmla="*/ 45 h 272"/>
                <a:gd name="T28" fmla="*/ 70 w 244"/>
                <a:gd name="T29" fmla="*/ 45 h 272"/>
                <a:gd name="T30" fmla="*/ 81 w 244"/>
                <a:gd name="T31" fmla="*/ 32 h 272"/>
                <a:gd name="T32" fmla="*/ 94 w 244"/>
                <a:gd name="T33" fmla="*/ 40 h 272"/>
                <a:gd name="T34" fmla="*/ 105 w 244"/>
                <a:gd name="T35" fmla="*/ 32 h 272"/>
                <a:gd name="T36" fmla="*/ 110 w 244"/>
                <a:gd name="T37" fmla="*/ 21 h 272"/>
                <a:gd name="T38" fmla="*/ 132 w 244"/>
                <a:gd name="T39" fmla="*/ 3 h 272"/>
                <a:gd name="T40" fmla="*/ 148 w 244"/>
                <a:gd name="T41" fmla="*/ 5 h 272"/>
                <a:gd name="T42" fmla="*/ 150 w 244"/>
                <a:gd name="T43" fmla="*/ 16 h 272"/>
                <a:gd name="T44" fmla="*/ 158 w 244"/>
                <a:gd name="T45" fmla="*/ 16 h 272"/>
                <a:gd name="T46" fmla="*/ 161 w 244"/>
                <a:gd name="T47" fmla="*/ 29 h 272"/>
                <a:gd name="T48" fmla="*/ 172 w 244"/>
                <a:gd name="T49" fmla="*/ 40 h 272"/>
                <a:gd name="T50" fmla="*/ 172 w 244"/>
                <a:gd name="T51" fmla="*/ 21 h 272"/>
                <a:gd name="T52" fmla="*/ 196 w 244"/>
                <a:gd name="T53" fmla="*/ 21 h 272"/>
                <a:gd name="T54" fmla="*/ 207 w 244"/>
                <a:gd name="T55" fmla="*/ 32 h 272"/>
                <a:gd name="T56" fmla="*/ 225 w 244"/>
                <a:gd name="T57" fmla="*/ 24 h 272"/>
                <a:gd name="T58" fmla="*/ 241 w 244"/>
                <a:gd name="T59" fmla="*/ 34 h 272"/>
                <a:gd name="T60" fmla="*/ 239 w 244"/>
                <a:gd name="T61" fmla="*/ 50 h 272"/>
                <a:gd name="T62" fmla="*/ 239 w 244"/>
                <a:gd name="T63" fmla="*/ 69 h 272"/>
                <a:gd name="T64" fmla="*/ 225 w 244"/>
                <a:gd name="T65" fmla="*/ 84 h 272"/>
                <a:gd name="T66" fmla="*/ 223 w 244"/>
                <a:gd name="T67" fmla="*/ 108 h 272"/>
                <a:gd name="T68" fmla="*/ 207 w 244"/>
                <a:gd name="T69" fmla="*/ 129 h 272"/>
                <a:gd name="T70" fmla="*/ 193 w 244"/>
                <a:gd name="T71" fmla="*/ 127 h 272"/>
                <a:gd name="T72" fmla="*/ 180 w 244"/>
                <a:gd name="T73" fmla="*/ 132 h 272"/>
                <a:gd name="T74" fmla="*/ 180 w 244"/>
                <a:gd name="T75" fmla="*/ 148 h 272"/>
                <a:gd name="T76" fmla="*/ 180 w 244"/>
                <a:gd name="T77" fmla="*/ 161 h 272"/>
                <a:gd name="T78" fmla="*/ 175 w 244"/>
                <a:gd name="T79" fmla="*/ 161 h 272"/>
                <a:gd name="T80" fmla="*/ 161 w 244"/>
                <a:gd name="T81" fmla="*/ 158 h 272"/>
                <a:gd name="T82" fmla="*/ 150 w 244"/>
                <a:gd name="T83" fmla="*/ 174 h 272"/>
                <a:gd name="T84" fmla="*/ 142 w 244"/>
                <a:gd name="T85" fmla="*/ 198 h 272"/>
                <a:gd name="T86" fmla="*/ 142 w 244"/>
                <a:gd name="T87" fmla="*/ 221 h 272"/>
                <a:gd name="T88" fmla="*/ 140 w 244"/>
                <a:gd name="T89" fmla="*/ 237 h 272"/>
                <a:gd name="T90" fmla="*/ 132 w 244"/>
                <a:gd name="T91" fmla="*/ 240 h 272"/>
                <a:gd name="T92" fmla="*/ 140 w 244"/>
                <a:gd name="T93" fmla="*/ 258 h 272"/>
                <a:gd name="T94" fmla="*/ 121 w 244"/>
                <a:gd name="T95" fmla="*/ 261 h 272"/>
                <a:gd name="T96" fmla="*/ 108 w 244"/>
                <a:gd name="T97" fmla="*/ 253 h 272"/>
                <a:gd name="T98" fmla="*/ 97 w 244"/>
                <a:gd name="T99" fmla="*/ 269 h 272"/>
                <a:gd name="T100" fmla="*/ 94 w 244"/>
                <a:gd name="T101" fmla="*/ 248 h 272"/>
                <a:gd name="T102" fmla="*/ 81 w 244"/>
                <a:gd name="T103" fmla="*/ 235 h 272"/>
                <a:gd name="T104" fmla="*/ 70 w 244"/>
                <a:gd name="T105" fmla="*/ 224 h 272"/>
                <a:gd name="T106" fmla="*/ 59 w 244"/>
                <a:gd name="T107" fmla="*/ 221 h 272"/>
                <a:gd name="T108" fmla="*/ 59 w 244"/>
                <a:gd name="T109" fmla="*/ 206 h 272"/>
                <a:gd name="T110" fmla="*/ 46 w 244"/>
                <a:gd name="T111" fmla="*/ 198 h 272"/>
                <a:gd name="T112" fmla="*/ 27 w 244"/>
                <a:gd name="T113" fmla="*/ 208 h 2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4"/>
                <a:gd name="T172" fmla="*/ 0 h 272"/>
                <a:gd name="T173" fmla="*/ 244 w 244"/>
                <a:gd name="T174" fmla="*/ 272 h 2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4" h="272">
                  <a:moveTo>
                    <a:pt x="19" y="214"/>
                  </a:moveTo>
                  <a:lnTo>
                    <a:pt x="17" y="214"/>
                  </a:lnTo>
                  <a:lnTo>
                    <a:pt x="14" y="211"/>
                  </a:lnTo>
                  <a:lnTo>
                    <a:pt x="17" y="208"/>
                  </a:lnTo>
                  <a:lnTo>
                    <a:pt x="14" y="208"/>
                  </a:lnTo>
                  <a:lnTo>
                    <a:pt x="11" y="208"/>
                  </a:lnTo>
                  <a:lnTo>
                    <a:pt x="8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3" y="206"/>
                  </a:lnTo>
                  <a:lnTo>
                    <a:pt x="3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6" y="187"/>
                  </a:lnTo>
                  <a:lnTo>
                    <a:pt x="8" y="182"/>
                  </a:lnTo>
                  <a:lnTo>
                    <a:pt x="17" y="177"/>
                  </a:lnTo>
                  <a:lnTo>
                    <a:pt x="19" y="174"/>
                  </a:lnTo>
                  <a:lnTo>
                    <a:pt x="22" y="166"/>
                  </a:lnTo>
                  <a:lnTo>
                    <a:pt x="22" y="163"/>
                  </a:lnTo>
                  <a:lnTo>
                    <a:pt x="22" y="158"/>
                  </a:lnTo>
                  <a:lnTo>
                    <a:pt x="19" y="153"/>
                  </a:lnTo>
                  <a:lnTo>
                    <a:pt x="22" y="148"/>
                  </a:lnTo>
                  <a:lnTo>
                    <a:pt x="27" y="145"/>
                  </a:lnTo>
                  <a:lnTo>
                    <a:pt x="27" y="142"/>
                  </a:lnTo>
                  <a:lnTo>
                    <a:pt x="35" y="142"/>
                  </a:lnTo>
                  <a:lnTo>
                    <a:pt x="38" y="145"/>
                  </a:lnTo>
                  <a:lnTo>
                    <a:pt x="43" y="145"/>
                  </a:lnTo>
                  <a:lnTo>
                    <a:pt x="46" y="142"/>
                  </a:lnTo>
                  <a:lnTo>
                    <a:pt x="49" y="142"/>
                  </a:lnTo>
                  <a:lnTo>
                    <a:pt x="51" y="140"/>
                  </a:lnTo>
                  <a:lnTo>
                    <a:pt x="51" y="134"/>
                  </a:lnTo>
                  <a:lnTo>
                    <a:pt x="51" y="127"/>
                  </a:lnTo>
                  <a:lnTo>
                    <a:pt x="49" y="124"/>
                  </a:lnTo>
                  <a:lnTo>
                    <a:pt x="46" y="119"/>
                  </a:lnTo>
                  <a:lnTo>
                    <a:pt x="41" y="113"/>
                  </a:lnTo>
                  <a:lnTo>
                    <a:pt x="35" y="108"/>
                  </a:lnTo>
                  <a:lnTo>
                    <a:pt x="27" y="103"/>
                  </a:lnTo>
                  <a:lnTo>
                    <a:pt x="30" y="103"/>
                  </a:lnTo>
                  <a:lnTo>
                    <a:pt x="38" y="100"/>
                  </a:lnTo>
                  <a:lnTo>
                    <a:pt x="41" y="98"/>
                  </a:lnTo>
                  <a:lnTo>
                    <a:pt x="43" y="95"/>
                  </a:lnTo>
                  <a:lnTo>
                    <a:pt x="41" y="92"/>
                  </a:lnTo>
                  <a:lnTo>
                    <a:pt x="43" y="90"/>
                  </a:lnTo>
                  <a:lnTo>
                    <a:pt x="46" y="82"/>
                  </a:lnTo>
                  <a:lnTo>
                    <a:pt x="49" y="79"/>
                  </a:lnTo>
                  <a:lnTo>
                    <a:pt x="51" y="77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62" y="71"/>
                  </a:lnTo>
                  <a:lnTo>
                    <a:pt x="65" y="69"/>
                  </a:lnTo>
                  <a:lnTo>
                    <a:pt x="65" y="63"/>
                  </a:lnTo>
                  <a:lnTo>
                    <a:pt x="62" y="58"/>
                  </a:lnTo>
                  <a:lnTo>
                    <a:pt x="59" y="53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9" y="42"/>
                  </a:lnTo>
                  <a:lnTo>
                    <a:pt x="62" y="42"/>
                  </a:lnTo>
                  <a:lnTo>
                    <a:pt x="67" y="42"/>
                  </a:lnTo>
                  <a:lnTo>
                    <a:pt x="70" y="45"/>
                  </a:lnTo>
                  <a:lnTo>
                    <a:pt x="73" y="42"/>
                  </a:lnTo>
                  <a:lnTo>
                    <a:pt x="75" y="40"/>
                  </a:lnTo>
                  <a:lnTo>
                    <a:pt x="78" y="37"/>
                  </a:lnTo>
                  <a:lnTo>
                    <a:pt x="81" y="32"/>
                  </a:lnTo>
                  <a:lnTo>
                    <a:pt x="83" y="29"/>
                  </a:lnTo>
                  <a:lnTo>
                    <a:pt x="86" y="32"/>
                  </a:lnTo>
                  <a:lnTo>
                    <a:pt x="89" y="37"/>
                  </a:lnTo>
                  <a:lnTo>
                    <a:pt x="94" y="40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5" y="37"/>
                  </a:lnTo>
                  <a:lnTo>
                    <a:pt x="105" y="32"/>
                  </a:lnTo>
                  <a:lnTo>
                    <a:pt x="105" y="26"/>
                  </a:lnTo>
                  <a:lnTo>
                    <a:pt x="105" y="24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8" y="16"/>
                  </a:lnTo>
                  <a:lnTo>
                    <a:pt x="124" y="13"/>
                  </a:lnTo>
                  <a:lnTo>
                    <a:pt x="126" y="5"/>
                  </a:lnTo>
                  <a:lnTo>
                    <a:pt x="132" y="3"/>
                  </a:lnTo>
                  <a:lnTo>
                    <a:pt x="140" y="0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48" y="5"/>
                  </a:lnTo>
                  <a:lnTo>
                    <a:pt x="148" y="8"/>
                  </a:lnTo>
                  <a:lnTo>
                    <a:pt x="145" y="13"/>
                  </a:lnTo>
                  <a:lnTo>
                    <a:pt x="145" y="16"/>
                  </a:lnTo>
                  <a:lnTo>
                    <a:pt x="150" y="16"/>
                  </a:lnTo>
                  <a:lnTo>
                    <a:pt x="153" y="16"/>
                  </a:lnTo>
                  <a:lnTo>
                    <a:pt x="153" y="13"/>
                  </a:lnTo>
                  <a:lnTo>
                    <a:pt x="156" y="11"/>
                  </a:lnTo>
                  <a:lnTo>
                    <a:pt x="158" y="16"/>
                  </a:lnTo>
                  <a:lnTo>
                    <a:pt x="164" y="16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61" y="29"/>
                  </a:lnTo>
                  <a:lnTo>
                    <a:pt x="164" y="37"/>
                  </a:lnTo>
                  <a:lnTo>
                    <a:pt x="169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69" y="34"/>
                  </a:lnTo>
                  <a:lnTo>
                    <a:pt x="166" y="32"/>
                  </a:lnTo>
                  <a:lnTo>
                    <a:pt x="166" y="26"/>
                  </a:lnTo>
                  <a:lnTo>
                    <a:pt x="172" y="21"/>
                  </a:lnTo>
                  <a:lnTo>
                    <a:pt x="177" y="19"/>
                  </a:lnTo>
                  <a:lnTo>
                    <a:pt x="183" y="13"/>
                  </a:lnTo>
                  <a:lnTo>
                    <a:pt x="188" y="16"/>
                  </a:lnTo>
                  <a:lnTo>
                    <a:pt x="196" y="21"/>
                  </a:lnTo>
                  <a:lnTo>
                    <a:pt x="199" y="24"/>
                  </a:lnTo>
                  <a:lnTo>
                    <a:pt x="201" y="26"/>
                  </a:lnTo>
                  <a:lnTo>
                    <a:pt x="204" y="29"/>
                  </a:lnTo>
                  <a:lnTo>
                    <a:pt x="207" y="32"/>
                  </a:lnTo>
                  <a:lnTo>
                    <a:pt x="209" y="26"/>
                  </a:lnTo>
                  <a:lnTo>
                    <a:pt x="209" y="19"/>
                  </a:lnTo>
                  <a:lnTo>
                    <a:pt x="212" y="13"/>
                  </a:lnTo>
                  <a:lnTo>
                    <a:pt x="225" y="24"/>
                  </a:lnTo>
                  <a:lnTo>
                    <a:pt x="236" y="26"/>
                  </a:lnTo>
                  <a:lnTo>
                    <a:pt x="236" y="29"/>
                  </a:lnTo>
                  <a:lnTo>
                    <a:pt x="239" y="32"/>
                  </a:lnTo>
                  <a:lnTo>
                    <a:pt x="241" y="34"/>
                  </a:lnTo>
                  <a:lnTo>
                    <a:pt x="244" y="37"/>
                  </a:lnTo>
                  <a:lnTo>
                    <a:pt x="244" y="42"/>
                  </a:lnTo>
                  <a:lnTo>
                    <a:pt x="241" y="45"/>
                  </a:lnTo>
                  <a:lnTo>
                    <a:pt x="239" y="50"/>
                  </a:lnTo>
                  <a:lnTo>
                    <a:pt x="236" y="53"/>
                  </a:lnTo>
                  <a:lnTo>
                    <a:pt x="239" y="55"/>
                  </a:lnTo>
                  <a:lnTo>
                    <a:pt x="241" y="66"/>
                  </a:lnTo>
                  <a:lnTo>
                    <a:pt x="239" y="69"/>
                  </a:lnTo>
                  <a:lnTo>
                    <a:pt x="236" y="69"/>
                  </a:lnTo>
                  <a:lnTo>
                    <a:pt x="236" y="74"/>
                  </a:lnTo>
                  <a:lnTo>
                    <a:pt x="233" y="82"/>
                  </a:lnTo>
                  <a:lnTo>
                    <a:pt x="225" y="84"/>
                  </a:lnTo>
                  <a:lnTo>
                    <a:pt x="223" y="87"/>
                  </a:lnTo>
                  <a:lnTo>
                    <a:pt x="220" y="90"/>
                  </a:lnTo>
                  <a:lnTo>
                    <a:pt x="220" y="95"/>
                  </a:lnTo>
                  <a:lnTo>
                    <a:pt x="223" y="108"/>
                  </a:lnTo>
                  <a:lnTo>
                    <a:pt x="223" y="113"/>
                  </a:lnTo>
                  <a:lnTo>
                    <a:pt x="217" y="121"/>
                  </a:lnTo>
                  <a:lnTo>
                    <a:pt x="215" y="127"/>
                  </a:lnTo>
                  <a:lnTo>
                    <a:pt x="207" y="129"/>
                  </a:lnTo>
                  <a:lnTo>
                    <a:pt x="204" y="129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3" y="127"/>
                  </a:lnTo>
                  <a:lnTo>
                    <a:pt x="193" y="124"/>
                  </a:lnTo>
                  <a:lnTo>
                    <a:pt x="188" y="129"/>
                  </a:lnTo>
                  <a:lnTo>
                    <a:pt x="185" y="132"/>
                  </a:lnTo>
                  <a:lnTo>
                    <a:pt x="180" y="132"/>
                  </a:lnTo>
                  <a:lnTo>
                    <a:pt x="177" y="134"/>
                  </a:lnTo>
                  <a:lnTo>
                    <a:pt x="177" y="140"/>
                  </a:lnTo>
                  <a:lnTo>
                    <a:pt x="180" y="145"/>
                  </a:lnTo>
                  <a:lnTo>
                    <a:pt x="180" y="148"/>
                  </a:lnTo>
                  <a:lnTo>
                    <a:pt x="177" y="150"/>
                  </a:lnTo>
                  <a:lnTo>
                    <a:pt x="177" y="156"/>
                  </a:lnTo>
                  <a:lnTo>
                    <a:pt x="180" y="158"/>
                  </a:lnTo>
                  <a:lnTo>
                    <a:pt x="180" y="161"/>
                  </a:lnTo>
                  <a:lnTo>
                    <a:pt x="180" y="163"/>
                  </a:lnTo>
                  <a:lnTo>
                    <a:pt x="177" y="166"/>
                  </a:lnTo>
                  <a:lnTo>
                    <a:pt x="175" y="163"/>
                  </a:lnTo>
                  <a:lnTo>
                    <a:pt x="175" y="161"/>
                  </a:lnTo>
                  <a:lnTo>
                    <a:pt x="169" y="158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1" y="158"/>
                  </a:lnTo>
                  <a:lnTo>
                    <a:pt x="158" y="161"/>
                  </a:lnTo>
                  <a:lnTo>
                    <a:pt x="156" y="163"/>
                  </a:lnTo>
                  <a:lnTo>
                    <a:pt x="156" y="169"/>
                  </a:lnTo>
                  <a:lnTo>
                    <a:pt x="150" y="174"/>
                  </a:lnTo>
                  <a:lnTo>
                    <a:pt x="150" y="179"/>
                  </a:lnTo>
                  <a:lnTo>
                    <a:pt x="148" y="185"/>
                  </a:lnTo>
                  <a:lnTo>
                    <a:pt x="145" y="190"/>
                  </a:lnTo>
                  <a:lnTo>
                    <a:pt x="142" y="198"/>
                  </a:lnTo>
                  <a:lnTo>
                    <a:pt x="140" y="206"/>
                  </a:lnTo>
                  <a:lnTo>
                    <a:pt x="145" y="214"/>
                  </a:lnTo>
                  <a:lnTo>
                    <a:pt x="142" y="219"/>
                  </a:lnTo>
                  <a:lnTo>
                    <a:pt x="142" y="221"/>
                  </a:lnTo>
                  <a:lnTo>
                    <a:pt x="142" y="227"/>
                  </a:lnTo>
                  <a:lnTo>
                    <a:pt x="142" y="232"/>
                  </a:lnTo>
                  <a:lnTo>
                    <a:pt x="142" y="235"/>
                  </a:lnTo>
                  <a:lnTo>
                    <a:pt x="140" y="237"/>
                  </a:lnTo>
                  <a:lnTo>
                    <a:pt x="137" y="235"/>
                  </a:lnTo>
                  <a:lnTo>
                    <a:pt x="132" y="232"/>
                  </a:lnTo>
                  <a:lnTo>
                    <a:pt x="129" y="232"/>
                  </a:lnTo>
                  <a:lnTo>
                    <a:pt x="132" y="240"/>
                  </a:lnTo>
                  <a:lnTo>
                    <a:pt x="132" y="245"/>
                  </a:lnTo>
                  <a:lnTo>
                    <a:pt x="137" y="253"/>
                  </a:lnTo>
                  <a:lnTo>
                    <a:pt x="140" y="256"/>
                  </a:lnTo>
                  <a:lnTo>
                    <a:pt x="140" y="258"/>
                  </a:lnTo>
                  <a:lnTo>
                    <a:pt x="137" y="261"/>
                  </a:lnTo>
                  <a:lnTo>
                    <a:pt x="132" y="261"/>
                  </a:lnTo>
                  <a:lnTo>
                    <a:pt x="126" y="261"/>
                  </a:lnTo>
                  <a:lnTo>
                    <a:pt x="121" y="261"/>
                  </a:lnTo>
                  <a:lnTo>
                    <a:pt x="116" y="258"/>
                  </a:lnTo>
                  <a:lnTo>
                    <a:pt x="113" y="253"/>
                  </a:lnTo>
                  <a:lnTo>
                    <a:pt x="110" y="253"/>
                  </a:lnTo>
                  <a:lnTo>
                    <a:pt x="108" y="253"/>
                  </a:lnTo>
                  <a:lnTo>
                    <a:pt x="105" y="253"/>
                  </a:lnTo>
                  <a:lnTo>
                    <a:pt x="100" y="256"/>
                  </a:lnTo>
                  <a:lnTo>
                    <a:pt x="100" y="261"/>
                  </a:lnTo>
                  <a:lnTo>
                    <a:pt x="97" y="269"/>
                  </a:lnTo>
                  <a:lnTo>
                    <a:pt x="97" y="272"/>
                  </a:lnTo>
                  <a:lnTo>
                    <a:pt x="94" y="258"/>
                  </a:lnTo>
                  <a:lnTo>
                    <a:pt x="94" y="253"/>
                  </a:lnTo>
                  <a:lnTo>
                    <a:pt x="94" y="248"/>
                  </a:lnTo>
                  <a:lnTo>
                    <a:pt x="91" y="243"/>
                  </a:lnTo>
                  <a:lnTo>
                    <a:pt x="89" y="240"/>
                  </a:lnTo>
                  <a:lnTo>
                    <a:pt x="86" y="237"/>
                  </a:lnTo>
                  <a:lnTo>
                    <a:pt x="81" y="235"/>
                  </a:lnTo>
                  <a:lnTo>
                    <a:pt x="78" y="232"/>
                  </a:lnTo>
                  <a:lnTo>
                    <a:pt x="78" y="227"/>
                  </a:lnTo>
                  <a:lnTo>
                    <a:pt x="73" y="224"/>
                  </a:lnTo>
                  <a:lnTo>
                    <a:pt x="70" y="224"/>
                  </a:lnTo>
                  <a:lnTo>
                    <a:pt x="67" y="227"/>
                  </a:lnTo>
                  <a:lnTo>
                    <a:pt x="65" y="227"/>
                  </a:lnTo>
                  <a:lnTo>
                    <a:pt x="62" y="224"/>
                  </a:lnTo>
                  <a:lnTo>
                    <a:pt x="59" y="221"/>
                  </a:lnTo>
                  <a:lnTo>
                    <a:pt x="57" y="219"/>
                  </a:lnTo>
                  <a:lnTo>
                    <a:pt x="57" y="214"/>
                  </a:lnTo>
                  <a:lnTo>
                    <a:pt x="59" y="208"/>
                  </a:lnTo>
                  <a:lnTo>
                    <a:pt x="59" y="206"/>
                  </a:lnTo>
                  <a:lnTo>
                    <a:pt x="57" y="200"/>
                  </a:lnTo>
                  <a:lnTo>
                    <a:pt x="54" y="200"/>
                  </a:lnTo>
                  <a:lnTo>
                    <a:pt x="49" y="198"/>
                  </a:lnTo>
                  <a:lnTo>
                    <a:pt x="46" y="198"/>
                  </a:lnTo>
                  <a:lnTo>
                    <a:pt x="41" y="203"/>
                  </a:lnTo>
                  <a:lnTo>
                    <a:pt x="35" y="206"/>
                  </a:lnTo>
                  <a:lnTo>
                    <a:pt x="30" y="206"/>
                  </a:lnTo>
                  <a:lnTo>
                    <a:pt x="27" y="208"/>
                  </a:lnTo>
                  <a:lnTo>
                    <a:pt x="25" y="211"/>
                  </a:lnTo>
                  <a:lnTo>
                    <a:pt x="22" y="211"/>
                  </a:lnTo>
                  <a:lnTo>
                    <a:pt x="19" y="214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7718312" y="5233755"/>
              <a:ext cx="570648" cy="641319"/>
            </a:xfrm>
            <a:custGeom>
              <a:avLst/>
              <a:gdLst>
                <a:gd name="T0" fmla="*/ 5 w 259"/>
                <a:gd name="T1" fmla="*/ 153 h 293"/>
                <a:gd name="T2" fmla="*/ 16 w 259"/>
                <a:gd name="T3" fmla="*/ 132 h 293"/>
                <a:gd name="T4" fmla="*/ 24 w 259"/>
                <a:gd name="T5" fmla="*/ 121 h 293"/>
                <a:gd name="T6" fmla="*/ 35 w 259"/>
                <a:gd name="T7" fmla="*/ 126 h 293"/>
                <a:gd name="T8" fmla="*/ 40 w 259"/>
                <a:gd name="T9" fmla="*/ 121 h 293"/>
                <a:gd name="T10" fmla="*/ 40 w 259"/>
                <a:gd name="T11" fmla="*/ 108 h 293"/>
                <a:gd name="T12" fmla="*/ 45 w 259"/>
                <a:gd name="T13" fmla="*/ 95 h 293"/>
                <a:gd name="T14" fmla="*/ 59 w 259"/>
                <a:gd name="T15" fmla="*/ 92 h 293"/>
                <a:gd name="T16" fmla="*/ 75 w 259"/>
                <a:gd name="T17" fmla="*/ 90 h 293"/>
                <a:gd name="T18" fmla="*/ 80 w 259"/>
                <a:gd name="T19" fmla="*/ 58 h 293"/>
                <a:gd name="T20" fmla="*/ 93 w 259"/>
                <a:gd name="T21" fmla="*/ 45 h 293"/>
                <a:gd name="T22" fmla="*/ 101 w 259"/>
                <a:gd name="T23" fmla="*/ 29 h 293"/>
                <a:gd name="T24" fmla="*/ 101 w 259"/>
                <a:gd name="T25" fmla="*/ 8 h 293"/>
                <a:gd name="T26" fmla="*/ 112 w 259"/>
                <a:gd name="T27" fmla="*/ 8 h 293"/>
                <a:gd name="T28" fmla="*/ 107 w 259"/>
                <a:gd name="T29" fmla="*/ 13 h 293"/>
                <a:gd name="T30" fmla="*/ 109 w 259"/>
                <a:gd name="T31" fmla="*/ 34 h 293"/>
                <a:gd name="T32" fmla="*/ 115 w 259"/>
                <a:gd name="T33" fmla="*/ 47 h 293"/>
                <a:gd name="T34" fmla="*/ 128 w 259"/>
                <a:gd name="T35" fmla="*/ 42 h 293"/>
                <a:gd name="T36" fmla="*/ 139 w 259"/>
                <a:gd name="T37" fmla="*/ 26 h 293"/>
                <a:gd name="T38" fmla="*/ 155 w 259"/>
                <a:gd name="T39" fmla="*/ 18 h 293"/>
                <a:gd name="T40" fmla="*/ 163 w 259"/>
                <a:gd name="T41" fmla="*/ 45 h 293"/>
                <a:gd name="T42" fmla="*/ 179 w 259"/>
                <a:gd name="T43" fmla="*/ 47 h 293"/>
                <a:gd name="T44" fmla="*/ 195 w 259"/>
                <a:gd name="T45" fmla="*/ 47 h 293"/>
                <a:gd name="T46" fmla="*/ 217 w 259"/>
                <a:gd name="T47" fmla="*/ 42 h 293"/>
                <a:gd name="T48" fmla="*/ 233 w 259"/>
                <a:gd name="T49" fmla="*/ 47 h 293"/>
                <a:gd name="T50" fmla="*/ 257 w 259"/>
                <a:gd name="T51" fmla="*/ 50 h 293"/>
                <a:gd name="T52" fmla="*/ 249 w 259"/>
                <a:gd name="T53" fmla="*/ 61 h 293"/>
                <a:gd name="T54" fmla="*/ 257 w 259"/>
                <a:gd name="T55" fmla="*/ 82 h 293"/>
                <a:gd name="T56" fmla="*/ 254 w 259"/>
                <a:gd name="T57" fmla="*/ 97 h 293"/>
                <a:gd name="T58" fmla="*/ 243 w 259"/>
                <a:gd name="T59" fmla="*/ 103 h 293"/>
                <a:gd name="T60" fmla="*/ 241 w 259"/>
                <a:gd name="T61" fmla="*/ 111 h 293"/>
                <a:gd name="T62" fmla="*/ 227 w 259"/>
                <a:gd name="T63" fmla="*/ 126 h 293"/>
                <a:gd name="T64" fmla="*/ 206 w 259"/>
                <a:gd name="T65" fmla="*/ 140 h 293"/>
                <a:gd name="T66" fmla="*/ 198 w 259"/>
                <a:gd name="T67" fmla="*/ 150 h 293"/>
                <a:gd name="T68" fmla="*/ 187 w 259"/>
                <a:gd name="T69" fmla="*/ 161 h 293"/>
                <a:gd name="T70" fmla="*/ 182 w 259"/>
                <a:gd name="T71" fmla="*/ 171 h 293"/>
                <a:gd name="T72" fmla="*/ 171 w 259"/>
                <a:gd name="T73" fmla="*/ 184 h 293"/>
                <a:gd name="T74" fmla="*/ 184 w 259"/>
                <a:gd name="T75" fmla="*/ 198 h 293"/>
                <a:gd name="T76" fmla="*/ 184 w 259"/>
                <a:gd name="T77" fmla="*/ 219 h 293"/>
                <a:gd name="T78" fmla="*/ 193 w 259"/>
                <a:gd name="T79" fmla="*/ 237 h 293"/>
                <a:gd name="T80" fmla="*/ 193 w 259"/>
                <a:gd name="T81" fmla="*/ 253 h 293"/>
                <a:gd name="T82" fmla="*/ 179 w 259"/>
                <a:gd name="T83" fmla="*/ 271 h 293"/>
                <a:gd name="T84" fmla="*/ 163 w 259"/>
                <a:gd name="T85" fmla="*/ 277 h 293"/>
                <a:gd name="T86" fmla="*/ 150 w 259"/>
                <a:gd name="T87" fmla="*/ 287 h 293"/>
                <a:gd name="T88" fmla="*/ 134 w 259"/>
                <a:gd name="T89" fmla="*/ 290 h 293"/>
                <a:gd name="T90" fmla="*/ 115 w 259"/>
                <a:gd name="T91" fmla="*/ 285 h 293"/>
                <a:gd name="T92" fmla="*/ 96 w 259"/>
                <a:gd name="T93" fmla="*/ 279 h 293"/>
                <a:gd name="T94" fmla="*/ 77 w 259"/>
                <a:gd name="T95" fmla="*/ 290 h 293"/>
                <a:gd name="T96" fmla="*/ 59 w 259"/>
                <a:gd name="T97" fmla="*/ 287 h 293"/>
                <a:gd name="T98" fmla="*/ 51 w 259"/>
                <a:gd name="T99" fmla="*/ 269 h 293"/>
                <a:gd name="T100" fmla="*/ 67 w 259"/>
                <a:gd name="T101" fmla="*/ 237 h 293"/>
                <a:gd name="T102" fmla="*/ 59 w 259"/>
                <a:gd name="T103" fmla="*/ 227 h 293"/>
                <a:gd name="T104" fmla="*/ 69 w 259"/>
                <a:gd name="T105" fmla="*/ 219 h 293"/>
                <a:gd name="T106" fmla="*/ 80 w 259"/>
                <a:gd name="T107" fmla="*/ 206 h 293"/>
                <a:gd name="T108" fmla="*/ 75 w 259"/>
                <a:gd name="T109" fmla="*/ 182 h 293"/>
                <a:gd name="T110" fmla="*/ 64 w 259"/>
                <a:gd name="T111" fmla="*/ 174 h 293"/>
                <a:gd name="T112" fmla="*/ 51 w 259"/>
                <a:gd name="T113" fmla="*/ 163 h 293"/>
                <a:gd name="T114" fmla="*/ 32 w 259"/>
                <a:gd name="T115" fmla="*/ 166 h 293"/>
                <a:gd name="T116" fmla="*/ 16 w 259"/>
                <a:gd name="T117" fmla="*/ 166 h 293"/>
                <a:gd name="T118" fmla="*/ 5 w 259"/>
                <a:gd name="T119" fmla="*/ 177 h 2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9"/>
                <a:gd name="T181" fmla="*/ 0 h 293"/>
                <a:gd name="T182" fmla="*/ 259 w 259"/>
                <a:gd name="T183" fmla="*/ 293 h 2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9" h="293">
                  <a:moveTo>
                    <a:pt x="5" y="177"/>
                  </a:moveTo>
                  <a:lnTo>
                    <a:pt x="0" y="169"/>
                  </a:lnTo>
                  <a:lnTo>
                    <a:pt x="2" y="161"/>
                  </a:lnTo>
                  <a:lnTo>
                    <a:pt x="5" y="153"/>
                  </a:lnTo>
                  <a:lnTo>
                    <a:pt x="8" y="148"/>
                  </a:lnTo>
                  <a:lnTo>
                    <a:pt x="10" y="142"/>
                  </a:lnTo>
                  <a:lnTo>
                    <a:pt x="10" y="137"/>
                  </a:lnTo>
                  <a:lnTo>
                    <a:pt x="16" y="132"/>
                  </a:lnTo>
                  <a:lnTo>
                    <a:pt x="16" y="126"/>
                  </a:lnTo>
                  <a:lnTo>
                    <a:pt x="18" y="124"/>
                  </a:lnTo>
                  <a:lnTo>
                    <a:pt x="21" y="121"/>
                  </a:lnTo>
                  <a:lnTo>
                    <a:pt x="24" y="121"/>
                  </a:lnTo>
                  <a:lnTo>
                    <a:pt x="26" y="121"/>
                  </a:lnTo>
                  <a:lnTo>
                    <a:pt x="29" y="121"/>
                  </a:lnTo>
                  <a:lnTo>
                    <a:pt x="35" y="124"/>
                  </a:lnTo>
                  <a:lnTo>
                    <a:pt x="35" y="126"/>
                  </a:lnTo>
                  <a:lnTo>
                    <a:pt x="37" y="129"/>
                  </a:lnTo>
                  <a:lnTo>
                    <a:pt x="40" y="126"/>
                  </a:lnTo>
                  <a:lnTo>
                    <a:pt x="40" y="124"/>
                  </a:lnTo>
                  <a:lnTo>
                    <a:pt x="40" y="121"/>
                  </a:lnTo>
                  <a:lnTo>
                    <a:pt x="37" y="119"/>
                  </a:lnTo>
                  <a:lnTo>
                    <a:pt x="37" y="113"/>
                  </a:lnTo>
                  <a:lnTo>
                    <a:pt x="40" y="111"/>
                  </a:lnTo>
                  <a:lnTo>
                    <a:pt x="40" y="108"/>
                  </a:lnTo>
                  <a:lnTo>
                    <a:pt x="37" y="103"/>
                  </a:lnTo>
                  <a:lnTo>
                    <a:pt x="37" y="97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8" y="92"/>
                  </a:lnTo>
                  <a:lnTo>
                    <a:pt x="53" y="87"/>
                  </a:lnTo>
                  <a:lnTo>
                    <a:pt x="53" y="90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64" y="92"/>
                  </a:lnTo>
                  <a:lnTo>
                    <a:pt x="67" y="92"/>
                  </a:lnTo>
                  <a:lnTo>
                    <a:pt x="75" y="90"/>
                  </a:lnTo>
                  <a:lnTo>
                    <a:pt x="77" y="84"/>
                  </a:lnTo>
                  <a:lnTo>
                    <a:pt x="83" y="76"/>
                  </a:lnTo>
                  <a:lnTo>
                    <a:pt x="83" y="71"/>
                  </a:lnTo>
                  <a:lnTo>
                    <a:pt x="80" y="58"/>
                  </a:lnTo>
                  <a:lnTo>
                    <a:pt x="80" y="53"/>
                  </a:lnTo>
                  <a:lnTo>
                    <a:pt x="83" y="50"/>
                  </a:lnTo>
                  <a:lnTo>
                    <a:pt x="85" y="47"/>
                  </a:lnTo>
                  <a:lnTo>
                    <a:pt x="93" y="45"/>
                  </a:lnTo>
                  <a:lnTo>
                    <a:pt x="96" y="37"/>
                  </a:lnTo>
                  <a:lnTo>
                    <a:pt x="96" y="32"/>
                  </a:lnTo>
                  <a:lnTo>
                    <a:pt x="99" y="32"/>
                  </a:lnTo>
                  <a:lnTo>
                    <a:pt x="101" y="29"/>
                  </a:lnTo>
                  <a:lnTo>
                    <a:pt x="99" y="18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101" y="8"/>
                  </a:lnTo>
                  <a:lnTo>
                    <a:pt x="104" y="5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2" y="8"/>
                  </a:lnTo>
                  <a:lnTo>
                    <a:pt x="115" y="11"/>
                  </a:lnTo>
                  <a:lnTo>
                    <a:pt x="115" y="13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109" y="21"/>
                  </a:lnTo>
                  <a:lnTo>
                    <a:pt x="112" y="26"/>
                  </a:lnTo>
                  <a:lnTo>
                    <a:pt x="109" y="32"/>
                  </a:lnTo>
                  <a:lnTo>
                    <a:pt x="109" y="34"/>
                  </a:lnTo>
                  <a:lnTo>
                    <a:pt x="109" y="40"/>
                  </a:lnTo>
                  <a:lnTo>
                    <a:pt x="109" y="42"/>
                  </a:lnTo>
                  <a:lnTo>
                    <a:pt x="112" y="45"/>
                  </a:lnTo>
                  <a:lnTo>
                    <a:pt x="115" y="47"/>
                  </a:lnTo>
                  <a:lnTo>
                    <a:pt x="120" y="47"/>
                  </a:lnTo>
                  <a:lnTo>
                    <a:pt x="123" y="47"/>
                  </a:lnTo>
                  <a:lnTo>
                    <a:pt x="126" y="45"/>
                  </a:lnTo>
                  <a:lnTo>
                    <a:pt x="128" y="42"/>
                  </a:lnTo>
                  <a:lnTo>
                    <a:pt x="134" y="34"/>
                  </a:lnTo>
                  <a:lnTo>
                    <a:pt x="136" y="32"/>
                  </a:lnTo>
                  <a:lnTo>
                    <a:pt x="134" y="29"/>
                  </a:lnTo>
                  <a:lnTo>
                    <a:pt x="139" y="26"/>
                  </a:lnTo>
                  <a:lnTo>
                    <a:pt x="142" y="24"/>
                  </a:lnTo>
                  <a:lnTo>
                    <a:pt x="142" y="21"/>
                  </a:lnTo>
                  <a:lnTo>
                    <a:pt x="152" y="13"/>
                  </a:lnTo>
                  <a:lnTo>
                    <a:pt x="155" y="18"/>
                  </a:lnTo>
                  <a:lnTo>
                    <a:pt x="155" y="24"/>
                  </a:lnTo>
                  <a:lnTo>
                    <a:pt x="158" y="32"/>
                  </a:lnTo>
                  <a:lnTo>
                    <a:pt x="160" y="40"/>
                  </a:lnTo>
                  <a:lnTo>
                    <a:pt x="163" y="45"/>
                  </a:lnTo>
                  <a:lnTo>
                    <a:pt x="163" y="47"/>
                  </a:lnTo>
                  <a:lnTo>
                    <a:pt x="168" y="50"/>
                  </a:lnTo>
                  <a:lnTo>
                    <a:pt x="174" y="50"/>
                  </a:lnTo>
                  <a:lnTo>
                    <a:pt x="179" y="47"/>
                  </a:lnTo>
                  <a:lnTo>
                    <a:pt x="182" y="50"/>
                  </a:lnTo>
                  <a:lnTo>
                    <a:pt x="187" y="50"/>
                  </a:lnTo>
                  <a:lnTo>
                    <a:pt x="193" y="50"/>
                  </a:lnTo>
                  <a:lnTo>
                    <a:pt x="195" y="47"/>
                  </a:lnTo>
                  <a:lnTo>
                    <a:pt x="201" y="45"/>
                  </a:lnTo>
                  <a:lnTo>
                    <a:pt x="206" y="45"/>
                  </a:lnTo>
                  <a:lnTo>
                    <a:pt x="211" y="42"/>
                  </a:lnTo>
                  <a:lnTo>
                    <a:pt x="217" y="42"/>
                  </a:lnTo>
                  <a:lnTo>
                    <a:pt x="222" y="42"/>
                  </a:lnTo>
                  <a:lnTo>
                    <a:pt x="225" y="45"/>
                  </a:lnTo>
                  <a:lnTo>
                    <a:pt x="230" y="47"/>
                  </a:lnTo>
                  <a:lnTo>
                    <a:pt x="233" y="47"/>
                  </a:lnTo>
                  <a:lnTo>
                    <a:pt x="238" y="47"/>
                  </a:lnTo>
                  <a:lnTo>
                    <a:pt x="246" y="47"/>
                  </a:lnTo>
                  <a:lnTo>
                    <a:pt x="257" y="45"/>
                  </a:lnTo>
                  <a:lnTo>
                    <a:pt x="257" y="50"/>
                  </a:lnTo>
                  <a:lnTo>
                    <a:pt x="254" y="53"/>
                  </a:lnTo>
                  <a:lnTo>
                    <a:pt x="251" y="55"/>
                  </a:lnTo>
                  <a:lnTo>
                    <a:pt x="249" y="55"/>
                  </a:lnTo>
                  <a:lnTo>
                    <a:pt x="249" y="61"/>
                  </a:lnTo>
                  <a:lnTo>
                    <a:pt x="251" y="66"/>
                  </a:lnTo>
                  <a:lnTo>
                    <a:pt x="254" y="68"/>
                  </a:lnTo>
                  <a:lnTo>
                    <a:pt x="254" y="76"/>
                  </a:lnTo>
                  <a:lnTo>
                    <a:pt x="257" y="82"/>
                  </a:lnTo>
                  <a:lnTo>
                    <a:pt x="259" y="90"/>
                  </a:lnTo>
                  <a:lnTo>
                    <a:pt x="257" y="92"/>
                  </a:lnTo>
                  <a:lnTo>
                    <a:pt x="257" y="95"/>
                  </a:lnTo>
                  <a:lnTo>
                    <a:pt x="254" y="97"/>
                  </a:lnTo>
                  <a:lnTo>
                    <a:pt x="251" y="97"/>
                  </a:lnTo>
                  <a:lnTo>
                    <a:pt x="246" y="97"/>
                  </a:lnTo>
                  <a:lnTo>
                    <a:pt x="243" y="100"/>
                  </a:lnTo>
                  <a:lnTo>
                    <a:pt x="243" y="103"/>
                  </a:lnTo>
                  <a:lnTo>
                    <a:pt x="243" y="105"/>
                  </a:lnTo>
                  <a:lnTo>
                    <a:pt x="246" y="108"/>
                  </a:lnTo>
                  <a:lnTo>
                    <a:pt x="241" y="108"/>
                  </a:lnTo>
                  <a:lnTo>
                    <a:pt x="241" y="111"/>
                  </a:lnTo>
                  <a:lnTo>
                    <a:pt x="235" y="116"/>
                  </a:lnTo>
                  <a:lnTo>
                    <a:pt x="233" y="119"/>
                  </a:lnTo>
                  <a:lnTo>
                    <a:pt x="230" y="121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2" y="129"/>
                  </a:lnTo>
                  <a:lnTo>
                    <a:pt x="211" y="134"/>
                  </a:lnTo>
                  <a:lnTo>
                    <a:pt x="206" y="140"/>
                  </a:lnTo>
                  <a:lnTo>
                    <a:pt x="203" y="140"/>
                  </a:lnTo>
                  <a:lnTo>
                    <a:pt x="201" y="142"/>
                  </a:lnTo>
                  <a:lnTo>
                    <a:pt x="198" y="148"/>
                  </a:lnTo>
                  <a:lnTo>
                    <a:pt x="198" y="150"/>
                  </a:lnTo>
                  <a:lnTo>
                    <a:pt x="195" y="155"/>
                  </a:lnTo>
                  <a:lnTo>
                    <a:pt x="193" y="158"/>
                  </a:lnTo>
                  <a:lnTo>
                    <a:pt x="190" y="158"/>
                  </a:lnTo>
                  <a:lnTo>
                    <a:pt x="187" y="161"/>
                  </a:lnTo>
                  <a:lnTo>
                    <a:pt x="184" y="161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1"/>
                  </a:lnTo>
                  <a:lnTo>
                    <a:pt x="179" y="174"/>
                  </a:lnTo>
                  <a:lnTo>
                    <a:pt x="174" y="177"/>
                  </a:lnTo>
                  <a:lnTo>
                    <a:pt x="171" y="179"/>
                  </a:lnTo>
                  <a:lnTo>
                    <a:pt x="171" y="184"/>
                  </a:lnTo>
                  <a:lnTo>
                    <a:pt x="174" y="184"/>
                  </a:lnTo>
                  <a:lnTo>
                    <a:pt x="179" y="190"/>
                  </a:lnTo>
                  <a:lnTo>
                    <a:pt x="182" y="195"/>
                  </a:lnTo>
                  <a:lnTo>
                    <a:pt x="184" y="198"/>
                  </a:lnTo>
                  <a:lnTo>
                    <a:pt x="184" y="203"/>
                  </a:lnTo>
                  <a:lnTo>
                    <a:pt x="187" y="206"/>
                  </a:lnTo>
                  <a:lnTo>
                    <a:pt x="187" y="211"/>
                  </a:lnTo>
                  <a:lnTo>
                    <a:pt x="184" y="219"/>
                  </a:lnTo>
                  <a:lnTo>
                    <a:pt x="184" y="224"/>
                  </a:lnTo>
                  <a:lnTo>
                    <a:pt x="193" y="227"/>
                  </a:lnTo>
                  <a:lnTo>
                    <a:pt x="198" y="229"/>
                  </a:lnTo>
                  <a:lnTo>
                    <a:pt x="193" y="237"/>
                  </a:lnTo>
                  <a:lnTo>
                    <a:pt x="187" y="242"/>
                  </a:lnTo>
                  <a:lnTo>
                    <a:pt x="184" y="250"/>
                  </a:lnTo>
                  <a:lnTo>
                    <a:pt x="187" y="250"/>
                  </a:lnTo>
                  <a:lnTo>
                    <a:pt x="193" y="253"/>
                  </a:lnTo>
                  <a:lnTo>
                    <a:pt x="190" y="258"/>
                  </a:lnTo>
                  <a:lnTo>
                    <a:pt x="187" y="264"/>
                  </a:lnTo>
                  <a:lnTo>
                    <a:pt x="182" y="269"/>
                  </a:lnTo>
                  <a:lnTo>
                    <a:pt x="179" y="271"/>
                  </a:lnTo>
                  <a:lnTo>
                    <a:pt x="176" y="269"/>
                  </a:lnTo>
                  <a:lnTo>
                    <a:pt x="171" y="271"/>
                  </a:lnTo>
                  <a:lnTo>
                    <a:pt x="168" y="274"/>
                  </a:lnTo>
                  <a:lnTo>
                    <a:pt x="163" y="277"/>
                  </a:lnTo>
                  <a:lnTo>
                    <a:pt x="158" y="282"/>
                  </a:lnTo>
                  <a:lnTo>
                    <a:pt x="155" y="287"/>
                  </a:lnTo>
                  <a:lnTo>
                    <a:pt x="152" y="287"/>
                  </a:lnTo>
                  <a:lnTo>
                    <a:pt x="150" y="287"/>
                  </a:lnTo>
                  <a:lnTo>
                    <a:pt x="144" y="287"/>
                  </a:lnTo>
                  <a:lnTo>
                    <a:pt x="139" y="287"/>
                  </a:lnTo>
                  <a:lnTo>
                    <a:pt x="136" y="287"/>
                  </a:lnTo>
                  <a:lnTo>
                    <a:pt x="134" y="290"/>
                  </a:lnTo>
                  <a:lnTo>
                    <a:pt x="131" y="287"/>
                  </a:lnTo>
                  <a:lnTo>
                    <a:pt x="126" y="285"/>
                  </a:lnTo>
                  <a:lnTo>
                    <a:pt x="120" y="285"/>
                  </a:lnTo>
                  <a:lnTo>
                    <a:pt x="115" y="285"/>
                  </a:lnTo>
                  <a:lnTo>
                    <a:pt x="107" y="285"/>
                  </a:lnTo>
                  <a:lnTo>
                    <a:pt x="101" y="279"/>
                  </a:lnTo>
                  <a:lnTo>
                    <a:pt x="99" y="279"/>
                  </a:lnTo>
                  <a:lnTo>
                    <a:pt x="96" y="279"/>
                  </a:lnTo>
                  <a:lnTo>
                    <a:pt x="91" y="282"/>
                  </a:lnTo>
                  <a:lnTo>
                    <a:pt x="85" y="285"/>
                  </a:lnTo>
                  <a:lnTo>
                    <a:pt x="83" y="287"/>
                  </a:lnTo>
                  <a:lnTo>
                    <a:pt x="77" y="290"/>
                  </a:lnTo>
                  <a:lnTo>
                    <a:pt x="72" y="290"/>
                  </a:lnTo>
                  <a:lnTo>
                    <a:pt x="67" y="293"/>
                  </a:lnTo>
                  <a:lnTo>
                    <a:pt x="64" y="290"/>
                  </a:lnTo>
                  <a:lnTo>
                    <a:pt x="59" y="287"/>
                  </a:lnTo>
                  <a:lnTo>
                    <a:pt x="53" y="285"/>
                  </a:lnTo>
                  <a:lnTo>
                    <a:pt x="48" y="279"/>
                  </a:lnTo>
                  <a:lnTo>
                    <a:pt x="48" y="274"/>
                  </a:lnTo>
                  <a:lnTo>
                    <a:pt x="51" y="269"/>
                  </a:lnTo>
                  <a:lnTo>
                    <a:pt x="59" y="261"/>
                  </a:lnTo>
                  <a:lnTo>
                    <a:pt x="64" y="250"/>
                  </a:lnTo>
                  <a:lnTo>
                    <a:pt x="69" y="240"/>
                  </a:lnTo>
                  <a:lnTo>
                    <a:pt x="67" y="237"/>
                  </a:lnTo>
                  <a:lnTo>
                    <a:pt x="61" y="232"/>
                  </a:lnTo>
                  <a:lnTo>
                    <a:pt x="56" y="229"/>
                  </a:lnTo>
                  <a:lnTo>
                    <a:pt x="59" y="229"/>
                  </a:lnTo>
                  <a:lnTo>
                    <a:pt x="59" y="227"/>
                  </a:lnTo>
                  <a:lnTo>
                    <a:pt x="64" y="227"/>
                  </a:lnTo>
                  <a:lnTo>
                    <a:pt x="67" y="224"/>
                  </a:lnTo>
                  <a:lnTo>
                    <a:pt x="72" y="219"/>
                  </a:lnTo>
                  <a:lnTo>
                    <a:pt x="69" y="219"/>
                  </a:lnTo>
                  <a:lnTo>
                    <a:pt x="69" y="213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0" y="206"/>
                  </a:lnTo>
                  <a:lnTo>
                    <a:pt x="80" y="198"/>
                  </a:lnTo>
                  <a:lnTo>
                    <a:pt x="80" y="192"/>
                  </a:lnTo>
                  <a:lnTo>
                    <a:pt x="77" y="190"/>
                  </a:lnTo>
                  <a:lnTo>
                    <a:pt x="75" y="182"/>
                  </a:lnTo>
                  <a:lnTo>
                    <a:pt x="72" y="179"/>
                  </a:lnTo>
                  <a:lnTo>
                    <a:pt x="64" y="182"/>
                  </a:lnTo>
                  <a:lnTo>
                    <a:pt x="64" y="179"/>
                  </a:lnTo>
                  <a:lnTo>
                    <a:pt x="64" y="174"/>
                  </a:lnTo>
                  <a:lnTo>
                    <a:pt x="64" y="169"/>
                  </a:lnTo>
                  <a:lnTo>
                    <a:pt x="61" y="166"/>
                  </a:lnTo>
                  <a:lnTo>
                    <a:pt x="59" y="163"/>
                  </a:lnTo>
                  <a:lnTo>
                    <a:pt x="51" y="163"/>
                  </a:lnTo>
                  <a:lnTo>
                    <a:pt x="45" y="163"/>
                  </a:lnTo>
                  <a:lnTo>
                    <a:pt x="40" y="166"/>
                  </a:lnTo>
                  <a:lnTo>
                    <a:pt x="35" y="161"/>
                  </a:lnTo>
                  <a:lnTo>
                    <a:pt x="32" y="166"/>
                  </a:lnTo>
                  <a:lnTo>
                    <a:pt x="24" y="163"/>
                  </a:lnTo>
                  <a:lnTo>
                    <a:pt x="18" y="163"/>
                  </a:lnTo>
                  <a:lnTo>
                    <a:pt x="16" y="163"/>
                  </a:lnTo>
                  <a:lnTo>
                    <a:pt x="16" y="166"/>
                  </a:lnTo>
                  <a:lnTo>
                    <a:pt x="16" y="171"/>
                  </a:lnTo>
                  <a:lnTo>
                    <a:pt x="13" y="171"/>
                  </a:lnTo>
                  <a:lnTo>
                    <a:pt x="8" y="174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7288885" y="4673873"/>
              <a:ext cx="629730" cy="722757"/>
            </a:xfrm>
            <a:custGeom>
              <a:avLst/>
              <a:gdLst>
                <a:gd name="T0" fmla="*/ 257 w 287"/>
                <a:gd name="T1" fmla="*/ 61 h 330"/>
                <a:gd name="T2" fmla="*/ 273 w 287"/>
                <a:gd name="T3" fmla="*/ 61 h 330"/>
                <a:gd name="T4" fmla="*/ 287 w 287"/>
                <a:gd name="T5" fmla="*/ 66 h 330"/>
                <a:gd name="T6" fmla="*/ 284 w 287"/>
                <a:gd name="T7" fmla="*/ 87 h 330"/>
                <a:gd name="T8" fmla="*/ 273 w 287"/>
                <a:gd name="T9" fmla="*/ 100 h 330"/>
                <a:gd name="T10" fmla="*/ 260 w 287"/>
                <a:gd name="T11" fmla="*/ 103 h 330"/>
                <a:gd name="T12" fmla="*/ 255 w 287"/>
                <a:gd name="T13" fmla="*/ 111 h 330"/>
                <a:gd name="T14" fmla="*/ 249 w 287"/>
                <a:gd name="T15" fmla="*/ 132 h 330"/>
                <a:gd name="T16" fmla="*/ 228 w 287"/>
                <a:gd name="T17" fmla="*/ 116 h 330"/>
                <a:gd name="T18" fmla="*/ 209 w 287"/>
                <a:gd name="T19" fmla="*/ 119 h 330"/>
                <a:gd name="T20" fmla="*/ 222 w 287"/>
                <a:gd name="T21" fmla="*/ 143 h 330"/>
                <a:gd name="T22" fmla="*/ 212 w 287"/>
                <a:gd name="T23" fmla="*/ 169 h 330"/>
                <a:gd name="T24" fmla="*/ 233 w 287"/>
                <a:gd name="T25" fmla="*/ 177 h 330"/>
                <a:gd name="T26" fmla="*/ 249 w 287"/>
                <a:gd name="T27" fmla="*/ 195 h 330"/>
                <a:gd name="T28" fmla="*/ 260 w 287"/>
                <a:gd name="T29" fmla="*/ 195 h 330"/>
                <a:gd name="T30" fmla="*/ 273 w 287"/>
                <a:gd name="T31" fmla="*/ 203 h 330"/>
                <a:gd name="T32" fmla="*/ 273 w 287"/>
                <a:gd name="T33" fmla="*/ 222 h 330"/>
                <a:gd name="T34" fmla="*/ 263 w 287"/>
                <a:gd name="T35" fmla="*/ 251 h 330"/>
                <a:gd name="T36" fmla="*/ 244 w 287"/>
                <a:gd name="T37" fmla="*/ 235 h 330"/>
                <a:gd name="T38" fmla="*/ 222 w 287"/>
                <a:gd name="T39" fmla="*/ 251 h 330"/>
                <a:gd name="T40" fmla="*/ 220 w 287"/>
                <a:gd name="T41" fmla="*/ 256 h 330"/>
                <a:gd name="T42" fmla="*/ 214 w 287"/>
                <a:gd name="T43" fmla="*/ 235 h 330"/>
                <a:gd name="T44" fmla="*/ 201 w 287"/>
                <a:gd name="T45" fmla="*/ 235 h 330"/>
                <a:gd name="T46" fmla="*/ 198 w 287"/>
                <a:gd name="T47" fmla="*/ 222 h 330"/>
                <a:gd name="T48" fmla="*/ 174 w 287"/>
                <a:gd name="T49" fmla="*/ 235 h 330"/>
                <a:gd name="T50" fmla="*/ 161 w 287"/>
                <a:gd name="T51" fmla="*/ 251 h 330"/>
                <a:gd name="T52" fmla="*/ 145 w 287"/>
                <a:gd name="T53" fmla="*/ 256 h 330"/>
                <a:gd name="T54" fmla="*/ 131 w 287"/>
                <a:gd name="T55" fmla="*/ 259 h 330"/>
                <a:gd name="T56" fmla="*/ 115 w 287"/>
                <a:gd name="T57" fmla="*/ 261 h 330"/>
                <a:gd name="T58" fmla="*/ 121 w 287"/>
                <a:gd name="T59" fmla="*/ 282 h 330"/>
                <a:gd name="T60" fmla="*/ 107 w 287"/>
                <a:gd name="T61" fmla="*/ 296 h 330"/>
                <a:gd name="T62" fmla="*/ 99 w 287"/>
                <a:gd name="T63" fmla="*/ 314 h 330"/>
                <a:gd name="T64" fmla="*/ 81 w 287"/>
                <a:gd name="T65" fmla="*/ 324 h 330"/>
                <a:gd name="T66" fmla="*/ 51 w 287"/>
                <a:gd name="T67" fmla="*/ 327 h 330"/>
                <a:gd name="T68" fmla="*/ 38 w 287"/>
                <a:gd name="T69" fmla="*/ 317 h 330"/>
                <a:gd name="T70" fmla="*/ 30 w 287"/>
                <a:gd name="T71" fmla="*/ 309 h 330"/>
                <a:gd name="T72" fmla="*/ 22 w 287"/>
                <a:gd name="T73" fmla="*/ 285 h 330"/>
                <a:gd name="T74" fmla="*/ 32 w 287"/>
                <a:gd name="T75" fmla="*/ 264 h 330"/>
                <a:gd name="T76" fmla="*/ 43 w 287"/>
                <a:gd name="T77" fmla="*/ 245 h 330"/>
                <a:gd name="T78" fmla="*/ 27 w 287"/>
                <a:gd name="T79" fmla="*/ 230 h 330"/>
                <a:gd name="T80" fmla="*/ 40 w 287"/>
                <a:gd name="T81" fmla="*/ 206 h 330"/>
                <a:gd name="T82" fmla="*/ 27 w 287"/>
                <a:gd name="T83" fmla="*/ 206 h 330"/>
                <a:gd name="T84" fmla="*/ 16 w 287"/>
                <a:gd name="T85" fmla="*/ 190 h 330"/>
                <a:gd name="T86" fmla="*/ 3 w 287"/>
                <a:gd name="T87" fmla="*/ 180 h 330"/>
                <a:gd name="T88" fmla="*/ 16 w 287"/>
                <a:gd name="T89" fmla="*/ 161 h 330"/>
                <a:gd name="T90" fmla="*/ 30 w 287"/>
                <a:gd name="T91" fmla="*/ 143 h 330"/>
                <a:gd name="T92" fmla="*/ 48 w 287"/>
                <a:gd name="T93" fmla="*/ 129 h 330"/>
                <a:gd name="T94" fmla="*/ 64 w 287"/>
                <a:gd name="T95" fmla="*/ 114 h 330"/>
                <a:gd name="T96" fmla="*/ 78 w 287"/>
                <a:gd name="T97" fmla="*/ 100 h 330"/>
                <a:gd name="T98" fmla="*/ 89 w 287"/>
                <a:gd name="T99" fmla="*/ 85 h 330"/>
                <a:gd name="T100" fmla="*/ 118 w 287"/>
                <a:gd name="T101" fmla="*/ 85 h 330"/>
                <a:gd name="T102" fmla="*/ 134 w 287"/>
                <a:gd name="T103" fmla="*/ 71 h 330"/>
                <a:gd name="T104" fmla="*/ 131 w 287"/>
                <a:gd name="T105" fmla="*/ 53 h 330"/>
                <a:gd name="T106" fmla="*/ 147 w 287"/>
                <a:gd name="T107" fmla="*/ 50 h 330"/>
                <a:gd name="T108" fmla="*/ 174 w 287"/>
                <a:gd name="T109" fmla="*/ 42 h 330"/>
                <a:gd name="T110" fmla="*/ 206 w 287"/>
                <a:gd name="T111" fmla="*/ 21 h 330"/>
                <a:gd name="T112" fmla="*/ 214 w 287"/>
                <a:gd name="T113" fmla="*/ 11 h 330"/>
                <a:gd name="T114" fmla="*/ 228 w 287"/>
                <a:gd name="T115" fmla="*/ 0 h 330"/>
                <a:gd name="T116" fmla="*/ 222 w 287"/>
                <a:gd name="T117" fmla="*/ 13 h 330"/>
                <a:gd name="T118" fmla="*/ 212 w 287"/>
                <a:gd name="T119" fmla="*/ 35 h 330"/>
                <a:gd name="T120" fmla="*/ 204 w 287"/>
                <a:gd name="T121" fmla="*/ 53 h 330"/>
                <a:gd name="T122" fmla="*/ 214 w 287"/>
                <a:gd name="T123" fmla="*/ 69 h 330"/>
                <a:gd name="T124" fmla="*/ 239 w 287"/>
                <a:gd name="T125" fmla="*/ 48 h 3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7"/>
                <a:gd name="T190" fmla="*/ 0 h 330"/>
                <a:gd name="T191" fmla="*/ 287 w 287"/>
                <a:gd name="T192" fmla="*/ 330 h 3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7" h="330">
                  <a:moveTo>
                    <a:pt x="244" y="45"/>
                  </a:moveTo>
                  <a:lnTo>
                    <a:pt x="247" y="50"/>
                  </a:lnTo>
                  <a:lnTo>
                    <a:pt x="252" y="53"/>
                  </a:lnTo>
                  <a:lnTo>
                    <a:pt x="255" y="58"/>
                  </a:lnTo>
                  <a:lnTo>
                    <a:pt x="257" y="61"/>
                  </a:lnTo>
                  <a:lnTo>
                    <a:pt x="260" y="61"/>
                  </a:lnTo>
                  <a:lnTo>
                    <a:pt x="263" y="61"/>
                  </a:lnTo>
                  <a:lnTo>
                    <a:pt x="265" y="61"/>
                  </a:lnTo>
                  <a:lnTo>
                    <a:pt x="271" y="61"/>
                  </a:lnTo>
                  <a:lnTo>
                    <a:pt x="273" y="61"/>
                  </a:lnTo>
                  <a:lnTo>
                    <a:pt x="279" y="64"/>
                  </a:lnTo>
                  <a:lnTo>
                    <a:pt x="281" y="64"/>
                  </a:lnTo>
                  <a:lnTo>
                    <a:pt x="284" y="64"/>
                  </a:lnTo>
                  <a:lnTo>
                    <a:pt x="287" y="64"/>
                  </a:lnTo>
                  <a:lnTo>
                    <a:pt x="287" y="66"/>
                  </a:lnTo>
                  <a:lnTo>
                    <a:pt x="284" y="71"/>
                  </a:lnTo>
                  <a:lnTo>
                    <a:pt x="284" y="74"/>
                  </a:lnTo>
                  <a:lnTo>
                    <a:pt x="284" y="77"/>
                  </a:lnTo>
                  <a:lnTo>
                    <a:pt x="284" y="82"/>
                  </a:lnTo>
                  <a:lnTo>
                    <a:pt x="284" y="87"/>
                  </a:lnTo>
                  <a:lnTo>
                    <a:pt x="284" y="93"/>
                  </a:lnTo>
                  <a:lnTo>
                    <a:pt x="281" y="95"/>
                  </a:lnTo>
                  <a:lnTo>
                    <a:pt x="279" y="98"/>
                  </a:lnTo>
                  <a:lnTo>
                    <a:pt x="276" y="100"/>
                  </a:lnTo>
                  <a:lnTo>
                    <a:pt x="273" y="100"/>
                  </a:lnTo>
                  <a:lnTo>
                    <a:pt x="271" y="100"/>
                  </a:lnTo>
                  <a:lnTo>
                    <a:pt x="268" y="100"/>
                  </a:lnTo>
                  <a:lnTo>
                    <a:pt x="265" y="100"/>
                  </a:lnTo>
                  <a:lnTo>
                    <a:pt x="263" y="103"/>
                  </a:lnTo>
                  <a:lnTo>
                    <a:pt x="260" y="103"/>
                  </a:lnTo>
                  <a:lnTo>
                    <a:pt x="260" y="100"/>
                  </a:lnTo>
                  <a:lnTo>
                    <a:pt x="255" y="103"/>
                  </a:lnTo>
                  <a:lnTo>
                    <a:pt x="252" y="106"/>
                  </a:lnTo>
                  <a:lnTo>
                    <a:pt x="255" y="108"/>
                  </a:lnTo>
                  <a:lnTo>
                    <a:pt x="255" y="111"/>
                  </a:lnTo>
                  <a:lnTo>
                    <a:pt x="255" y="116"/>
                  </a:lnTo>
                  <a:lnTo>
                    <a:pt x="255" y="119"/>
                  </a:lnTo>
                  <a:lnTo>
                    <a:pt x="255" y="124"/>
                  </a:lnTo>
                  <a:lnTo>
                    <a:pt x="255" y="129"/>
                  </a:lnTo>
                  <a:lnTo>
                    <a:pt x="249" y="132"/>
                  </a:lnTo>
                  <a:lnTo>
                    <a:pt x="244" y="132"/>
                  </a:lnTo>
                  <a:lnTo>
                    <a:pt x="241" y="129"/>
                  </a:lnTo>
                  <a:lnTo>
                    <a:pt x="239" y="127"/>
                  </a:lnTo>
                  <a:lnTo>
                    <a:pt x="233" y="122"/>
                  </a:lnTo>
                  <a:lnTo>
                    <a:pt x="228" y="116"/>
                  </a:lnTo>
                  <a:lnTo>
                    <a:pt x="225" y="114"/>
                  </a:lnTo>
                  <a:lnTo>
                    <a:pt x="220" y="111"/>
                  </a:lnTo>
                  <a:lnTo>
                    <a:pt x="214" y="114"/>
                  </a:lnTo>
                  <a:lnTo>
                    <a:pt x="209" y="116"/>
                  </a:lnTo>
                  <a:lnTo>
                    <a:pt x="209" y="119"/>
                  </a:lnTo>
                  <a:lnTo>
                    <a:pt x="209" y="124"/>
                  </a:lnTo>
                  <a:lnTo>
                    <a:pt x="209" y="127"/>
                  </a:lnTo>
                  <a:lnTo>
                    <a:pt x="214" y="132"/>
                  </a:lnTo>
                  <a:lnTo>
                    <a:pt x="220" y="137"/>
                  </a:lnTo>
                  <a:lnTo>
                    <a:pt x="222" y="143"/>
                  </a:lnTo>
                  <a:lnTo>
                    <a:pt x="222" y="148"/>
                  </a:lnTo>
                  <a:lnTo>
                    <a:pt x="220" y="151"/>
                  </a:lnTo>
                  <a:lnTo>
                    <a:pt x="217" y="158"/>
                  </a:lnTo>
                  <a:lnTo>
                    <a:pt x="212" y="166"/>
                  </a:lnTo>
                  <a:lnTo>
                    <a:pt x="212" y="169"/>
                  </a:lnTo>
                  <a:lnTo>
                    <a:pt x="209" y="169"/>
                  </a:lnTo>
                  <a:lnTo>
                    <a:pt x="209" y="174"/>
                  </a:lnTo>
                  <a:lnTo>
                    <a:pt x="217" y="174"/>
                  </a:lnTo>
                  <a:lnTo>
                    <a:pt x="225" y="177"/>
                  </a:lnTo>
                  <a:lnTo>
                    <a:pt x="233" y="177"/>
                  </a:lnTo>
                  <a:lnTo>
                    <a:pt x="239" y="180"/>
                  </a:lnTo>
                  <a:lnTo>
                    <a:pt x="241" y="185"/>
                  </a:lnTo>
                  <a:lnTo>
                    <a:pt x="247" y="190"/>
                  </a:lnTo>
                  <a:lnTo>
                    <a:pt x="247" y="193"/>
                  </a:lnTo>
                  <a:lnTo>
                    <a:pt x="249" y="195"/>
                  </a:lnTo>
                  <a:lnTo>
                    <a:pt x="252" y="193"/>
                  </a:lnTo>
                  <a:lnTo>
                    <a:pt x="255" y="195"/>
                  </a:lnTo>
                  <a:lnTo>
                    <a:pt x="257" y="193"/>
                  </a:lnTo>
                  <a:lnTo>
                    <a:pt x="260" y="190"/>
                  </a:lnTo>
                  <a:lnTo>
                    <a:pt x="260" y="195"/>
                  </a:lnTo>
                  <a:lnTo>
                    <a:pt x="263" y="198"/>
                  </a:lnTo>
                  <a:lnTo>
                    <a:pt x="260" y="201"/>
                  </a:lnTo>
                  <a:lnTo>
                    <a:pt x="265" y="206"/>
                  </a:lnTo>
                  <a:lnTo>
                    <a:pt x="268" y="203"/>
                  </a:lnTo>
                  <a:lnTo>
                    <a:pt x="273" y="203"/>
                  </a:lnTo>
                  <a:lnTo>
                    <a:pt x="276" y="206"/>
                  </a:lnTo>
                  <a:lnTo>
                    <a:pt x="273" y="211"/>
                  </a:lnTo>
                  <a:lnTo>
                    <a:pt x="273" y="214"/>
                  </a:lnTo>
                  <a:lnTo>
                    <a:pt x="276" y="219"/>
                  </a:lnTo>
                  <a:lnTo>
                    <a:pt x="273" y="222"/>
                  </a:lnTo>
                  <a:lnTo>
                    <a:pt x="268" y="227"/>
                  </a:lnTo>
                  <a:lnTo>
                    <a:pt x="268" y="232"/>
                  </a:lnTo>
                  <a:lnTo>
                    <a:pt x="265" y="238"/>
                  </a:lnTo>
                  <a:lnTo>
                    <a:pt x="265" y="245"/>
                  </a:lnTo>
                  <a:lnTo>
                    <a:pt x="263" y="251"/>
                  </a:lnTo>
                  <a:lnTo>
                    <a:pt x="260" y="248"/>
                  </a:lnTo>
                  <a:lnTo>
                    <a:pt x="257" y="245"/>
                  </a:lnTo>
                  <a:lnTo>
                    <a:pt x="255" y="243"/>
                  </a:lnTo>
                  <a:lnTo>
                    <a:pt x="252" y="240"/>
                  </a:lnTo>
                  <a:lnTo>
                    <a:pt x="244" y="235"/>
                  </a:lnTo>
                  <a:lnTo>
                    <a:pt x="239" y="232"/>
                  </a:lnTo>
                  <a:lnTo>
                    <a:pt x="233" y="238"/>
                  </a:lnTo>
                  <a:lnTo>
                    <a:pt x="228" y="240"/>
                  </a:lnTo>
                  <a:lnTo>
                    <a:pt x="222" y="245"/>
                  </a:lnTo>
                  <a:lnTo>
                    <a:pt x="222" y="251"/>
                  </a:lnTo>
                  <a:lnTo>
                    <a:pt x="225" y="253"/>
                  </a:lnTo>
                  <a:lnTo>
                    <a:pt x="228" y="259"/>
                  </a:lnTo>
                  <a:lnTo>
                    <a:pt x="228" y="261"/>
                  </a:lnTo>
                  <a:lnTo>
                    <a:pt x="225" y="264"/>
                  </a:lnTo>
                  <a:lnTo>
                    <a:pt x="220" y="256"/>
                  </a:lnTo>
                  <a:lnTo>
                    <a:pt x="217" y="248"/>
                  </a:lnTo>
                  <a:lnTo>
                    <a:pt x="214" y="243"/>
                  </a:lnTo>
                  <a:lnTo>
                    <a:pt x="214" y="238"/>
                  </a:lnTo>
                  <a:lnTo>
                    <a:pt x="220" y="235"/>
                  </a:lnTo>
                  <a:lnTo>
                    <a:pt x="214" y="235"/>
                  </a:lnTo>
                  <a:lnTo>
                    <a:pt x="212" y="230"/>
                  </a:lnTo>
                  <a:lnTo>
                    <a:pt x="209" y="232"/>
                  </a:lnTo>
                  <a:lnTo>
                    <a:pt x="209" y="235"/>
                  </a:lnTo>
                  <a:lnTo>
                    <a:pt x="206" y="235"/>
                  </a:lnTo>
                  <a:lnTo>
                    <a:pt x="201" y="235"/>
                  </a:lnTo>
                  <a:lnTo>
                    <a:pt x="201" y="232"/>
                  </a:lnTo>
                  <a:lnTo>
                    <a:pt x="204" y="227"/>
                  </a:lnTo>
                  <a:lnTo>
                    <a:pt x="204" y="224"/>
                  </a:lnTo>
                  <a:lnTo>
                    <a:pt x="201" y="222"/>
                  </a:lnTo>
                  <a:lnTo>
                    <a:pt x="198" y="222"/>
                  </a:lnTo>
                  <a:lnTo>
                    <a:pt x="196" y="219"/>
                  </a:lnTo>
                  <a:lnTo>
                    <a:pt x="188" y="222"/>
                  </a:lnTo>
                  <a:lnTo>
                    <a:pt x="182" y="224"/>
                  </a:lnTo>
                  <a:lnTo>
                    <a:pt x="180" y="232"/>
                  </a:lnTo>
                  <a:lnTo>
                    <a:pt x="174" y="235"/>
                  </a:lnTo>
                  <a:lnTo>
                    <a:pt x="166" y="240"/>
                  </a:lnTo>
                  <a:lnTo>
                    <a:pt x="161" y="240"/>
                  </a:lnTo>
                  <a:lnTo>
                    <a:pt x="161" y="243"/>
                  </a:lnTo>
                  <a:lnTo>
                    <a:pt x="161" y="245"/>
                  </a:lnTo>
                  <a:lnTo>
                    <a:pt x="161" y="251"/>
                  </a:lnTo>
                  <a:lnTo>
                    <a:pt x="161" y="256"/>
                  </a:lnTo>
                  <a:lnTo>
                    <a:pt x="158" y="259"/>
                  </a:lnTo>
                  <a:lnTo>
                    <a:pt x="156" y="259"/>
                  </a:lnTo>
                  <a:lnTo>
                    <a:pt x="150" y="259"/>
                  </a:lnTo>
                  <a:lnTo>
                    <a:pt x="145" y="256"/>
                  </a:lnTo>
                  <a:lnTo>
                    <a:pt x="142" y="251"/>
                  </a:lnTo>
                  <a:lnTo>
                    <a:pt x="139" y="248"/>
                  </a:lnTo>
                  <a:lnTo>
                    <a:pt x="137" y="251"/>
                  </a:lnTo>
                  <a:lnTo>
                    <a:pt x="134" y="256"/>
                  </a:lnTo>
                  <a:lnTo>
                    <a:pt x="131" y="259"/>
                  </a:lnTo>
                  <a:lnTo>
                    <a:pt x="129" y="261"/>
                  </a:lnTo>
                  <a:lnTo>
                    <a:pt x="126" y="264"/>
                  </a:lnTo>
                  <a:lnTo>
                    <a:pt x="123" y="261"/>
                  </a:lnTo>
                  <a:lnTo>
                    <a:pt x="118" y="261"/>
                  </a:lnTo>
                  <a:lnTo>
                    <a:pt x="115" y="261"/>
                  </a:lnTo>
                  <a:lnTo>
                    <a:pt x="113" y="264"/>
                  </a:lnTo>
                  <a:lnTo>
                    <a:pt x="113" y="267"/>
                  </a:lnTo>
                  <a:lnTo>
                    <a:pt x="115" y="272"/>
                  </a:lnTo>
                  <a:lnTo>
                    <a:pt x="118" y="277"/>
                  </a:lnTo>
                  <a:lnTo>
                    <a:pt x="121" y="282"/>
                  </a:lnTo>
                  <a:lnTo>
                    <a:pt x="121" y="288"/>
                  </a:lnTo>
                  <a:lnTo>
                    <a:pt x="118" y="290"/>
                  </a:lnTo>
                  <a:lnTo>
                    <a:pt x="115" y="293"/>
                  </a:lnTo>
                  <a:lnTo>
                    <a:pt x="113" y="293"/>
                  </a:lnTo>
                  <a:lnTo>
                    <a:pt x="107" y="296"/>
                  </a:lnTo>
                  <a:lnTo>
                    <a:pt x="105" y="298"/>
                  </a:lnTo>
                  <a:lnTo>
                    <a:pt x="102" y="301"/>
                  </a:lnTo>
                  <a:lnTo>
                    <a:pt x="99" y="309"/>
                  </a:lnTo>
                  <a:lnTo>
                    <a:pt x="97" y="311"/>
                  </a:lnTo>
                  <a:lnTo>
                    <a:pt x="99" y="314"/>
                  </a:lnTo>
                  <a:lnTo>
                    <a:pt x="97" y="317"/>
                  </a:lnTo>
                  <a:lnTo>
                    <a:pt x="94" y="319"/>
                  </a:lnTo>
                  <a:lnTo>
                    <a:pt x="86" y="322"/>
                  </a:lnTo>
                  <a:lnTo>
                    <a:pt x="83" y="322"/>
                  </a:lnTo>
                  <a:lnTo>
                    <a:pt x="81" y="324"/>
                  </a:lnTo>
                  <a:lnTo>
                    <a:pt x="75" y="327"/>
                  </a:lnTo>
                  <a:lnTo>
                    <a:pt x="73" y="330"/>
                  </a:lnTo>
                  <a:lnTo>
                    <a:pt x="64" y="327"/>
                  </a:lnTo>
                  <a:lnTo>
                    <a:pt x="59" y="327"/>
                  </a:lnTo>
                  <a:lnTo>
                    <a:pt x="51" y="327"/>
                  </a:lnTo>
                  <a:lnTo>
                    <a:pt x="43" y="327"/>
                  </a:lnTo>
                  <a:lnTo>
                    <a:pt x="38" y="324"/>
                  </a:lnTo>
                  <a:lnTo>
                    <a:pt x="35" y="322"/>
                  </a:lnTo>
                  <a:lnTo>
                    <a:pt x="35" y="319"/>
                  </a:lnTo>
                  <a:lnTo>
                    <a:pt x="38" y="317"/>
                  </a:lnTo>
                  <a:lnTo>
                    <a:pt x="40" y="311"/>
                  </a:lnTo>
                  <a:lnTo>
                    <a:pt x="38" y="309"/>
                  </a:lnTo>
                  <a:lnTo>
                    <a:pt x="35" y="309"/>
                  </a:lnTo>
                  <a:lnTo>
                    <a:pt x="32" y="309"/>
                  </a:lnTo>
                  <a:lnTo>
                    <a:pt x="30" y="309"/>
                  </a:lnTo>
                  <a:lnTo>
                    <a:pt x="27" y="306"/>
                  </a:lnTo>
                  <a:lnTo>
                    <a:pt x="22" y="298"/>
                  </a:lnTo>
                  <a:lnTo>
                    <a:pt x="22" y="296"/>
                  </a:lnTo>
                  <a:lnTo>
                    <a:pt x="22" y="290"/>
                  </a:lnTo>
                  <a:lnTo>
                    <a:pt x="22" y="285"/>
                  </a:lnTo>
                  <a:lnTo>
                    <a:pt x="24" y="280"/>
                  </a:lnTo>
                  <a:lnTo>
                    <a:pt x="27" y="277"/>
                  </a:lnTo>
                  <a:lnTo>
                    <a:pt x="30" y="272"/>
                  </a:lnTo>
                  <a:lnTo>
                    <a:pt x="32" y="267"/>
                  </a:lnTo>
                  <a:lnTo>
                    <a:pt x="32" y="264"/>
                  </a:lnTo>
                  <a:lnTo>
                    <a:pt x="35" y="264"/>
                  </a:lnTo>
                  <a:lnTo>
                    <a:pt x="40" y="256"/>
                  </a:lnTo>
                  <a:lnTo>
                    <a:pt x="43" y="251"/>
                  </a:lnTo>
                  <a:lnTo>
                    <a:pt x="46" y="248"/>
                  </a:lnTo>
                  <a:lnTo>
                    <a:pt x="43" y="245"/>
                  </a:lnTo>
                  <a:lnTo>
                    <a:pt x="40" y="240"/>
                  </a:lnTo>
                  <a:lnTo>
                    <a:pt x="35" y="238"/>
                  </a:lnTo>
                  <a:lnTo>
                    <a:pt x="32" y="232"/>
                  </a:lnTo>
                  <a:lnTo>
                    <a:pt x="30" y="230"/>
                  </a:lnTo>
                  <a:lnTo>
                    <a:pt x="27" y="230"/>
                  </a:lnTo>
                  <a:lnTo>
                    <a:pt x="27" y="227"/>
                  </a:lnTo>
                  <a:lnTo>
                    <a:pt x="30" y="222"/>
                  </a:lnTo>
                  <a:lnTo>
                    <a:pt x="35" y="216"/>
                  </a:lnTo>
                  <a:lnTo>
                    <a:pt x="38" y="211"/>
                  </a:lnTo>
                  <a:lnTo>
                    <a:pt x="40" y="206"/>
                  </a:lnTo>
                  <a:lnTo>
                    <a:pt x="40" y="203"/>
                  </a:lnTo>
                  <a:lnTo>
                    <a:pt x="35" y="209"/>
                  </a:lnTo>
                  <a:lnTo>
                    <a:pt x="32" y="209"/>
                  </a:lnTo>
                  <a:lnTo>
                    <a:pt x="27" y="209"/>
                  </a:lnTo>
                  <a:lnTo>
                    <a:pt x="27" y="206"/>
                  </a:lnTo>
                  <a:lnTo>
                    <a:pt x="24" y="201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9" y="193"/>
                  </a:lnTo>
                  <a:lnTo>
                    <a:pt x="16" y="190"/>
                  </a:lnTo>
                  <a:lnTo>
                    <a:pt x="11" y="187"/>
                  </a:lnTo>
                  <a:lnTo>
                    <a:pt x="6" y="187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3" y="180"/>
                  </a:lnTo>
                  <a:lnTo>
                    <a:pt x="8" y="177"/>
                  </a:lnTo>
                  <a:lnTo>
                    <a:pt x="11" y="172"/>
                  </a:lnTo>
                  <a:lnTo>
                    <a:pt x="14" y="169"/>
                  </a:lnTo>
                  <a:lnTo>
                    <a:pt x="16" y="166"/>
                  </a:lnTo>
                  <a:lnTo>
                    <a:pt x="16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22" y="148"/>
                  </a:lnTo>
                  <a:lnTo>
                    <a:pt x="27" y="145"/>
                  </a:lnTo>
                  <a:lnTo>
                    <a:pt x="30" y="143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3" y="135"/>
                  </a:lnTo>
                  <a:lnTo>
                    <a:pt x="48" y="135"/>
                  </a:lnTo>
                  <a:lnTo>
                    <a:pt x="48" y="129"/>
                  </a:lnTo>
                  <a:lnTo>
                    <a:pt x="51" y="127"/>
                  </a:lnTo>
                  <a:lnTo>
                    <a:pt x="54" y="122"/>
                  </a:lnTo>
                  <a:lnTo>
                    <a:pt x="59" y="116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7" y="114"/>
                  </a:lnTo>
                  <a:lnTo>
                    <a:pt x="70" y="111"/>
                  </a:lnTo>
                  <a:lnTo>
                    <a:pt x="73" y="106"/>
                  </a:lnTo>
                  <a:lnTo>
                    <a:pt x="75" y="100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78" y="93"/>
                  </a:lnTo>
                  <a:lnTo>
                    <a:pt x="81" y="90"/>
                  </a:lnTo>
                  <a:lnTo>
                    <a:pt x="83" y="87"/>
                  </a:lnTo>
                  <a:lnTo>
                    <a:pt x="89" y="85"/>
                  </a:lnTo>
                  <a:lnTo>
                    <a:pt x="94" y="82"/>
                  </a:lnTo>
                  <a:lnTo>
                    <a:pt x="99" y="82"/>
                  </a:lnTo>
                  <a:lnTo>
                    <a:pt x="105" y="85"/>
                  </a:lnTo>
                  <a:lnTo>
                    <a:pt x="110" y="85"/>
                  </a:lnTo>
                  <a:lnTo>
                    <a:pt x="118" y="85"/>
                  </a:lnTo>
                  <a:lnTo>
                    <a:pt x="123" y="87"/>
                  </a:lnTo>
                  <a:lnTo>
                    <a:pt x="129" y="87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4" y="71"/>
                  </a:lnTo>
                  <a:lnTo>
                    <a:pt x="137" y="66"/>
                  </a:lnTo>
                  <a:lnTo>
                    <a:pt x="134" y="64"/>
                  </a:lnTo>
                  <a:lnTo>
                    <a:pt x="131" y="61"/>
                  </a:lnTo>
                  <a:lnTo>
                    <a:pt x="129" y="56"/>
                  </a:lnTo>
                  <a:lnTo>
                    <a:pt x="131" y="53"/>
                  </a:lnTo>
                  <a:lnTo>
                    <a:pt x="134" y="53"/>
                  </a:lnTo>
                  <a:lnTo>
                    <a:pt x="139" y="53"/>
                  </a:lnTo>
                  <a:lnTo>
                    <a:pt x="142" y="53"/>
                  </a:lnTo>
                  <a:lnTo>
                    <a:pt x="142" y="50"/>
                  </a:lnTo>
                  <a:lnTo>
                    <a:pt x="147" y="50"/>
                  </a:lnTo>
                  <a:lnTo>
                    <a:pt x="150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61" y="45"/>
                  </a:lnTo>
                  <a:lnTo>
                    <a:pt x="174" y="42"/>
                  </a:lnTo>
                  <a:lnTo>
                    <a:pt x="177" y="40"/>
                  </a:lnTo>
                  <a:lnTo>
                    <a:pt x="182" y="37"/>
                  </a:lnTo>
                  <a:lnTo>
                    <a:pt x="190" y="32"/>
                  </a:lnTo>
                  <a:lnTo>
                    <a:pt x="204" y="24"/>
                  </a:lnTo>
                  <a:lnTo>
                    <a:pt x="206" y="21"/>
                  </a:lnTo>
                  <a:lnTo>
                    <a:pt x="209" y="19"/>
                  </a:lnTo>
                  <a:lnTo>
                    <a:pt x="209" y="16"/>
                  </a:lnTo>
                  <a:lnTo>
                    <a:pt x="212" y="13"/>
                  </a:lnTo>
                  <a:lnTo>
                    <a:pt x="212" y="11"/>
                  </a:lnTo>
                  <a:lnTo>
                    <a:pt x="214" y="11"/>
                  </a:lnTo>
                  <a:lnTo>
                    <a:pt x="217" y="8"/>
                  </a:lnTo>
                  <a:lnTo>
                    <a:pt x="220" y="8"/>
                  </a:lnTo>
                  <a:lnTo>
                    <a:pt x="222" y="6"/>
                  </a:lnTo>
                  <a:lnTo>
                    <a:pt x="225" y="3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1" y="3"/>
                  </a:lnTo>
                  <a:lnTo>
                    <a:pt x="231" y="6"/>
                  </a:lnTo>
                  <a:lnTo>
                    <a:pt x="228" y="11"/>
                  </a:lnTo>
                  <a:lnTo>
                    <a:pt x="222" y="13"/>
                  </a:lnTo>
                  <a:lnTo>
                    <a:pt x="220" y="19"/>
                  </a:lnTo>
                  <a:lnTo>
                    <a:pt x="217" y="21"/>
                  </a:lnTo>
                  <a:lnTo>
                    <a:pt x="214" y="27"/>
                  </a:lnTo>
                  <a:lnTo>
                    <a:pt x="212" y="29"/>
                  </a:lnTo>
                  <a:lnTo>
                    <a:pt x="212" y="35"/>
                  </a:lnTo>
                  <a:lnTo>
                    <a:pt x="212" y="40"/>
                  </a:lnTo>
                  <a:lnTo>
                    <a:pt x="209" y="42"/>
                  </a:lnTo>
                  <a:lnTo>
                    <a:pt x="209" y="48"/>
                  </a:lnTo>
                  <a:lnTo>
                    <a:pt x="206" y="50"/>
                  </a:lnTo>
                  <a:lnTo>
                    <a:pt x="204" y="53"/>
                  </a:lnTo>
                  <a:lnTo>
                    <a:pt x="201" y="58"/>
                  </a:lnTo>
                  <a:lnTo>
                    <a:pt x="204" y="64"/>
                  </a:lnTo>
                  <a:lnTo>
                    <a:pt x="206" y="66"/>
                  </a:lnTo>
                  <a:lnTo>
                    <a:pt x="209" y="66"/>
                  </a:lnTo>
                  <a:lnTo>
                    <a:pt x="214" y="69"/>
                  </a:lnTo>
                  <a:lnTo>
                    <a:pt x="217" y="64"/>
                  </a:lnTo>
                  <a:lnTo>
                    <a:pt x="222" y="61"/>
                  </a:lnTo>
                  <a:lnTo>
                    <a:pt x="228" y="61"/>
                  </a:lnTo>
                  <a:lnTo>
                    <a:pt x="233" y="53"/>
                  </a:lnTo>
                  <a:lnTo>
                    <a:pt x="239" y="48"/>
                  </a:lnTo>
                  <a:lnTo>
                    <a:pt x="244" y="4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6783083" y="4813480"/>
              <a:ext cx="647023" cy="583150"/>
            </a:xfrm>
            <a:custGeom>
              <a:avLst/>
              <a:gdLst>
                <a:gd name="T0" fmla="*/ 281 w 294"/>
                <a:gd name="T1" fmla="*/ 63 h 266"/>
                <a:gd name="T2" fmla="*/ 268 w 294"/>
                <a:gd name="T3" fmla="*/ 73 h 266"/>
                <a:gd name="T4" fmla="*/ 246 w 294"/>
                <a:gd name="T5" fmla="*/ 92 h 266"/>
                <a:gd name="T6" fmla="*/ 238 w 294"/>
                <a:gd name="T7" fmla="*/ 113 h 266"/>
                <a:gd name="T8" fmla="*/ 241 w 294"/>
                <a:gd name="T9" fmla="*/ 123 h 266"/>
                <a:gd name="T10" fmla="*/ 254 w 294"/>
                <a:gd name="T11" fmla="*/ 137 h 266"/>
                <a:gd name="T12" fmla="*/ 270 w 294"/>
                <a:gd name="T13" fmla="*/ 139 h 266"/>
                <a:gd name="T14" fmla="*/ 257 w 294"/>
                <a:gd name="T15" fmla="*/ 163 h 266"/>
                <a:gd name="T16" fmla="*/ 270 w 294"/>
                <a:gd name="T17" fmla="*/ 176 h 266"/>
                <a:gd name="T18" fmla="*/ 265 w 294"/>
                <a:gd name="T19" fmla="*/ 200 h 266"/>
                <a:gd name="T20" fmla="*/ 246 w 294"/>
                <a:gd name="T21" fmla="*/ 203 h 266"/>
                <a:gd name="T22" fmla="*/ 222 w 294"/>
                <a:gd name="T23" fmla="*/ 205 h 266"/>
                <a:gd name="T24" fmla="*/ 211 w 294"/>
                <a:gd name="T25" fmla="*/ 224 h 266"/>
                <a:gd name="T26" fmla="*/ 195 w 294"/>
                <a:gd name="T27" fmla="*/ 218 h 266"/>
                <a:gd name="T28" fmla="*/ 177 w 294"/>
                <a:gd name="T29" fmla="*/ 229 h 266"/>
                <a:gd name="T30" fmla="*/ 150 w 294"/>
                <a:gd name="T31" fmla="*/ 218 h 266"/>
                <a:gd name="T32" fmla="*/ 134 w 294"/>
                <a:gd name="T33" fmla="*/ 210 h 266"/>
                <a:gd name="T34" fmla="*/ 123 w 294"/>
                <a:gd name="T35" fmla="*/ 224 h 266"/>
                <a:gd name="T36" fmla="*/ 110 w 294"/>
                <a:gd name="T37" fmla="*/ 245 h 266"/>
                <a:gd name="T38" fmla="*/ 91 w 294"/>
                <a:gd name="T39" fmla="*/ 260 h 266"/>
                <a:gd name="T40" fmla="*/ 78 w 294"/>
                <a:gd name="T41" fmla="*/ 260 h 266"/>
                <a:gd name="T42" fmla="*/ 72 w 294"/>
                <a:gd name="T43" fmla="*/ 245 h 266"/>
                <a:gd name="T44" fmla="*/ 45 w 294"/>
                <a:gd name="T45" fmla="*/ 239 h 266"/>
                <a:gd name="T46" fmla="*/ 8 w 294"/>
                <a:gd name="T47" fmla="*/ 229 h 266"/>
                <a:gd name="T48" fmla="*/ 5 w 294"/>
                <a:gd name="T49" fmla="*/ 210 h 266"/>
                <a:gd name="T50" fmla="*/ 16 w 294"/>
                <a:gd name="T51" fmla="*/ 195 h 266"/>
                <a:gd name="T52" fmla="*/ 32 w 294"/>
                <a:gd name="T53" fmla="*/ 197 h 266"/>
                <a:gd name="T54" fmla="*/ 40 w 294"/>
                <a:gd name="T55" fmla="*/ 184 h 266"/>
                <a:gd name="T56" fmla="*/ 59 w 294"/>
                <a:gd name="T57" fmla="*/ 171 h 266"/>
                <a:gd name="T58" fmla="*/ 72 w 294"/>
                <a:gd name="T59" fmla="*/ 145 h 266"/>
                <a:gd name="T60" fmla="*/ 72 w 294"/>
                <a:gd name="T61" fmla="*/ 123 h 266"/>
                <a:gd name="T62" fmla="*/ 78 w 294"/>
                <a:gd name="T63" fmla="*/ 94 h 266"/>
                <a:gd name="T64" fmla="*/ 91 w 294"/>
                <a:gd name="T65" fmla="*/ 81 h 266"/>
                <a:gd name="T66" fmla="*/ 86 w 294"/>
                <a:gd name="T67" fmla="*/ 63 h 266"/>
                <a:gd name="T68" fmla="*/ 75 w 294"/>
                <a:gd name="T69" fmla="*/ 50 h 266"/>
                <a:gd name="T70" fmla="*/ 70 w 294"/>
                <a:gd name="T71" fmla="*/ 18 h 266"/>
                <a:gd name="T72" fmla="*/ 70 w 294"/>
                <a:gd name="T73" fmla="*/ 7 h 266"/>
                <a:gd name="T74" fmla="*/ 86 w 294"/>
                <a:gd name="T75" fmla="*/ 15 h 266"/>
                <a:gd name="T76" fmla="*/ 104 w 294"/>
                <a:gd name="T77" fmla="*/ 7 h 266"/>
                <a:gd name="T78" fmla="*/ 126 w 294"/>
                <a:gd name="T79" fmla="*/ 26 h 266"/>
                <a:gd name="T80" fmla="*/ 134 w 294"/>
                <a:gd name="T81" fmla="*/ 44 h 266"/>
                <a:gd name="T82" fmla="*/ 147 w 294"/>
                <a:gd name="T83" fmla="*/ 42 h 266"/>
                <a:gd name="T84" fmla="*/ 147 w 294"/>
                <a:gd name="T85" fmla="*/ 55 h 266"/>
                <a:gd name="T86" fmla="*/ 158 w 294"/>
                <a:gd name="T87" fmla="*/ 50 h 266"/>
                <a:gd name="T88" fmla="*/ 174 w 294"/>
                <a:gd name="T89" fmla="*/ 44 h 266"/>
                <a:gd name="T90" fmla="*/ 163 w 294"/>
                <a:gd name="T91" fmla="*/ 31 h 266"/>
                <a:gd name="T92" fmla="*/ 166 w 294"/>
                <a:gd name="T93" fmla="*/ 23 h 266"/>
                <a:gd name="T94" fmla="*/ 201 w 294"/>
                <a:gd name="T95" fmla="*/ 15 h 266"/>
                <a:gd name="T96" fmla="*/ 214 w 294"/>
                <a:gd name="T97" fmla="*/ 29 h 266"/>
                <a:gd name="T98" fmla="*/ 230 w 294"/>
                <a:gd name="T99" fmla="*/ 21 h 266"/>
                <a:gd name="T100" fmla="*/ 230 w 294"/>
                <a:gd name="T101" fmla="*/ 2 h 266"/>
                <a:gd name="T102" fmla="*/ 252 w 294"/>
                <a:gd name="T103" fmla="*/ 2 h 266"/>
                <a:gd name="T104" fmla="*/ 249 w 294"/>
                <a:gd name="T105" fmla="*/ 18 h 266"/>
                <a:gd name="T106" fmla="*/ 265 w 294"/>
                <a:gd name="T107" fmla="*/ 15 h 266"/>
                <a:gd name="T108" fmla="*/ 262 w 294"/>
                <a:gd name="T109" fmla="*/ 31 h 266"/>
                <a:gd name="T110" fmla="*/ 281 w 294"/>
                <a:gd name="T111" fmla="*/ 42 h 266"/>
                <a:gd name="T112" fmla="*/ 294 w 294"/>
                <a:gd name="T113" fmla="*/ 50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4"/>
                <a:gd name="T172" fmla="*/ 0 h 266"/>
                <a:gd name="T173" fmla="*/ 294 w 294"/>
                <a:gd name="T174" fmla="*/ 266 h 2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4" h="266">
                  <a:moveTo>
                    <a:pt x="294" y="50"/>
                  </a:moveTo>
                  <a:lnTo>
                    <a:pt x="292" y="50"/>
                  </a:lnTo>
                  <a:lnTo>
                    <a:pt x="289" y="52"/>
                  </a:lnTo>
                  <a:lnTo>
                    <a:pt x="284" y="58"/>
                  </a:lnTo>
                  <a:lnTo>
                    <a:pt x="281" y="63"/>
                  </a:lnTo>
                  <a:lnTo>
                    <a:pt x="278" y="65"/>
                  </a:lnTo>
                  <a:lnTo>
                    <a:pt x="278" y="71"/>
                  </a:lnTo>
                  <a:lnTo>
                    <a:pt x="273" y="71"/>
                  </a:lnTo>
                  <a:lnTo>
                    <a:pt x="270" y="73"/>
                  </a:lnTo>
                  <a:lnTo>
                    <a:pt x="268" y="73"/>
                  </a:lnTo>
                  <a:lnTo>
                    <a:pt x="260" y="79"/>
                  </a:lnTo>
                  <a:lnTo>
                    <a:pt x="257" y="81"/>
                  </a:lnTo>
                  <a:lnTo>
                    <a:pt x="252" y="84"/>
                  </a:lnTo>
                  <a:lnTo>
                    <a:pt x="246" y="87"/>
                  </a:lnTo>
                  <a:lnTo>
                    <a:pt x="246" y="92"/>
                  </a:lnTo>
                  <a:lnTo>
                    <a:pt x="246" y="97"/>
                  </a:lnTo>
                  <a:lnTo>
                    <a:pt x="246" y="102"/>
                  </a:lnTo>
                  <a:lnTo>
                    <a:pt x="244" y="105"/>
                  </a:lnTo>
                  <a:lnTo>
                    <a:pt x="241" y="108"/>
                  </a:lnTo>
                  <a:lnTo>
                    <a:pt x="238" y="113"/>
                  </a:lnTo>
                  <a:lnTo>
                    <a:pt x="233" y="116"/>
                  </a:lnTo>
                  <a:lnTo>
                    <a:pt x="230" y="118"/>
                  </a:lnTo>
                  <a:lnTo>
                    <a:pt x="230" y="121"/>
                  </a:lnTo>
                  <a:lnTo>
                    <a:pt x="236" y="123"/>
                  </a:lnTo>
                  <a:lnTo>
                    <a:pt x="241" y="123"/>
                  </a:lnTo>
                  <a:lnTo>
                    <a:pt x="246" y="126"/>
                  </a:lnTo>
                  <a:lnTo>
                    <a:pt x="249" y="129"/>
                  </a:lnTo>
                  <a:lnTo>
                    <a:pt x="249" y="131"/>
                  </a:lnTo>
                  <a:lnTo>
                    <a:pt x="254" y="134"/>
                  </a:lnTo>
                  <a:lnTo>
                    <a:pt x="254" y="137"/>
                  </a:lnTo>
                  <a:lnTo>
                    <a:pt x="257" y="142"/>
                  </a:lnTo>
                  <a:lnTo>
                    <a:pt x="257" y="145"/>
                  </a:lnTo>
                  <a:lnTo>
                    <a:pt x="262" y="145"/>
                  </a:lnTo>
                  <a:lnTo>
                    <a:pt x="265" y="145"/>
                  </a:lnTo>
                  <a:lnTo>
                    <a:pt x="270" y="139"/>
                  </a:lnTo>
                  <a:lnTo>
                    <a:pt x="270" y="142"/>
                  </a:lnTo>
                  <a:lnTo>
                    <a:pt x="268" y="147"/>
                  </a:lnTo>
                  <a:lnTo>
                    <a:pt x="265" y="152"/>
                  </a:lnTo>
                  <a:lnTo>
                    <a:pt x="260" y="158"/>
                  </a:lnTo>
                  <a:lnTo>
                    <a:pt x="257" y="163"/>
                  </a:lnTo>
                  <a:lnTo>
                    <a:pt x="257" y="166"/>
                  </a:lnTo>
                  <a:lnTo>
                    <a:pt x="260" y="166"/>
                  </a:lnTo>
                  <a:lnTo>
                    <a:pt x="262" y="168"/>
                  </a:lnTo>
                  <a:lnTo>
                    <a:pt x="265" y="174"/>
                  </a:lnTo>
                  <a:lnTo>
                    <a:pt x="270" y="176"/>
                  </a:lnTo>
                  <a:lnTo>
                    <a:pt x="273" y="181"/>
                  </a:lnTo>
                  <a:lnTo>
                    <a:pt x="276" y="184"/>
                  </a:lnTo>
                  <a:lnTo>
                    <a:pt x="273" y="187"/>
                  </a:lnTo>
                  <a:lnTo>
                    <a:pt x="270" y="192"/>
                  </a:lnTo>
                  <a:lnTo>
                    <a:pt x="265" y="200"/>
                  </a:lnTo>
                  <a:lnTo>
                    <a:pt x="262" y="200"/>
                  </a:lnTo>
                  <a:lnTo>
                    <a:pt x="262" y="203"/>
                  </a:lnTo>
                  <a:lnTo>
                    <a:pt x="260" y="203"/>
                  </a:lnTo>
                  <a:lnTo>
                    <a:pt x="254" y="203"/>
                  </a:lnTo>
                  <a:lnTo>
                    <a:pt x="246" y="203"/>
                  </a:lnTo>
                  <a:lnTo>
                    <a:pt x="241" y="200"/>
                  </a:lnTo>
                  <a:lnTo>
                    <a:pt x="236" y="200"/>
                  </a:lnTo>
                  <a:lnTo>
                    <a:pt x="230" y="197"/>
                  </a:lnTo>
                  <a:lnTo>
                    <a:pt x="225" y="200"/>
                  </a:lnTo>
                  <a:lnTo>
                    <a:pt x="222" y="205"/>
                  </a:lnTo>
                  <a:lnTo>
                    <a:pt x="219" y="208"/>
                  </a:lnTo>
                  <a:lnTo>
                    <a:pt x="217" y="213"/>
                  </a:lnTo>
                  <a:lnTo>
                    <a:pt x="217" y="218"/>
                  </a:lnTo>
                  <a:lnTo>
                    <a:pt x="214" y="221"/>
                  </a:lnTo>
                  <a:lnTo>
                    <a:pt x="211" y="224"/>
                  </a:lnTo>
                  <a:lnTo>
                    <a:pt x="209" y="224"/>
                  </a:lnTo>
                  <a:lnTo>
                    <a:pt x="206" y="221"/>
                  </a:lnTo>
                  <a:lnTo>
                    <a:pt x="201" y="218"/>
                  </a:lnTo>
                  <a:lnTo>
                    <a:pt x="198" y="218"/>
                  </a:lnTo>
                  <a:lnTo>
                    <a:pt x="195" y="218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5" y="226"/>
                  </a:lnTo>
                  <a:lnTo>
                    <a:pt x="182" y="226"/>
                  </a:lnTo>
                  <a:lnTo>
                    <a:pt x="177" y="229"/>
                  </a:lnTo>
                  <a:lnTo>
                    <a:pt x="171" y="226"/>
                  </a:lnTo>
                  <a:lnTo>
                    <a:pt x="166" y="226"/>
                  </a:lnTo>
                  <a:lnTo>
                    <a:pt x="161" y="224"/>
                  </a:lnTo>
                  <a:lnTo>
                    <a:pt x="155" y="221"/>
                  </a:lnTo>
                  <a:lnTo>
                    <a:pt x="150" y="218"/>
                  </a:lnTo>
                  <a:lnTo>
                    <a:pt x="153" y="216"/>
                  </a:lnTo>
                  <a:lnTo>
                    <a:pt x="147" y="210"/>
                  </a:lnTo>
                  <a:lnTo>
                    <a:pt x="145" y="208"/>
                  </a:lnTo>
                  <a:lnTo>
                    <a:pt x="139" y="213"/>
                  </a:lnTo>
                  <a:lnTo>
                    <a:pt x="134" y="210"/>
                  </a:lnTo>
                  <a:lnTo>
                    <a:pt x="128" y="210"/>
                  </a:lnTo>
                  <a:lnTo>
                    <a:pt x="126" y="216"/>
                  </a:lnTo>
                  <a:lnTo>
                    <a:pt x="126" y="218"/>
                  </a:lnTo>
                  <a:lnTo>
                    <a:pt x="123" y="221"/>
                  </a:lnTo>
                  <a:lnTo>
                    <a:pt x="123" y="224"/>
                  </a:lnTo>
                  <a:lnTo>
                    <a:pt x="120" y="224"/>
                  </a:lnTo>
                  <a:lnTo>
                    <a:pt x="120" y="226"/>
                  </a:lnTo>
                  <a:lnTo>
                    <a:pt x="115" y="232"/>
                  </a:lnTo>
                  <a:lnTo>
                    <a:pt x="112" y="239"/>
                  </a:lnTo>
                  <a:lnTo>
                    <a:pt x="110" y="245"/>
                  </a:lnTo>
                  <a:lnTo>
                    <a:pt x="107" y="250"/>
                  </a:lnTo>
                  <a:lnTo>
                    <a:pt x="107" y="255"/>
                  </a:lnTo>
                  <a:lnTo>
                    <a:pt x="102" y="258"/>
                  </a:lnTo>
                  <a:lnTo>
                    <a:pt x="96" y="258"/>
                  </a:lnTo>
                  <a:lnTo>
                    <a:pt x="91" y="260"/>
                  </a:lnTo>
                  <a:lnTo>
                    <a:pt x="91" y="266"/>
                  </a:lnTo>
                  <a:lnTo>
                    <a:pt x="86" y="266"/>
                  </a:lnTo>
                  <a:lnTo>
                    <a:pt x="83" y="263"/>
                  </a:lnTo>
                  <a:lnTo>
                    <a:pt x="80" y="260"/>
                  </a:lnTo>
                  <a:lnTo>
                    <a:pt x="78" y="260"/>
                  </a:lnTo>
                  <a:lnTo>
                    <a:pt x="75" y="258"/>
                  </a:lnTo>
                  <a:lnTo>
                    <a:pt x="75" y="255"/>
                  </a:lnTo>
                  <a:lnTo>
                    <a:pt x="75" y="253"/>
                  </a:lnTo>
                  <a:lnTo>
                    <a:pt x="75" y="247"/>
                  </a:lnTo>
                  <a:lnTo>
                    <a:pt x="72" y="245"/>
                  </a:lnTo>
                  <a:lnTo>
                    <a:pt x="67" y="245"/>
                  </a:lnTo>
                  <a:lnTo>
                    <a:pt x="67" y="242"/>
                  </a:lnTo>
                  <a:lnTo>
                    <a:pt x="59" y="242"/>
                  </a:lnTo>
                  <a:lnTo>
                    <a:pt x="53" y="242"/>
                  </a:lnTo>
                  <a:lnTo>
                    <a:pt x="45" y="239"/>
                  </a:lnTo>
                  <a:lnTo>
                    <a:pt x="40" y="242"/>
                  </a:lnTo>
                  <a:lnTo>
                    <a:pt x="29" y="242"/>
                  </a:lnTo>
                  <a:lnTo>
                    <a:pt x="24" y="237"/>
                  </a:lnTo>
                  <a:lnTo>
                    <a:pt x="16" y="234"/>
                  </a:lnTo>
                  <a:lnTo>
                    <a:pt x="8" y="229"/>
                  </a:lnTo>
                  <a:lnTo>
                    <a:pt x="3" y="224"/>
                  </a:lnTo>
                  <a:lnTo>
                    <a:pt x="0" y="221"/>
                  </a:lnTo>
                  <a:lnTo>
                    <a:pt x="3" y="218"/>
                  </a:lnTo>
                  <a:lnTo>
                    <a:pt x="5" y="213"/>
                  </a:lnTo>
                  <a:lnTo>
                    <a:pt x="5" y="210"/>
                  </a:lnTo>
                  <a:lnTo>
                    <a:pt x="11" y="205"/>
                  </a:lnTo>
                  <a:lnTo>
                    <a:pt x="13" y="203"/>
                  </a:lnTo>
                  <a:lnTo>
                    <a:pt x="13" y="200"/>
                  </a:lnTo>
                  <a:lnTo>
                    <a:pt x="13" y="195"/>
                  </a:lnTo>
                  <a:lnTo>
                    <a:pt x="16" y="195"/>
                  </a:lnTo>
                  <a:lnTo>
                    <a:pt x="16" y="197"/>
                  </a:lnTo>
                  <a:lnTo>
                    <a:pt x="21" y="200"/>
                  </a:lnTo>
                  <a:lnTo>
                    <a:pt x="24" y="203"/>
                  </a:lnTo>
                  <a:lnTo>
                    <a:pt x="29" y="200"/>
                  </a:lnTo>
                  <a:lnTo>
                    <a:pt x="32" y="197"/>
                  </a:lnTo>
                  <a:lnTo>
                    <a:pt x="29" y="189"/>
                  </a:lnTo>
                  <a:lnTo>
                    <a:pt x="32" y="187"/>
                  </a:lnTo>
                  <a:lnTo>
                    <a:pt x="35" y="187"/>
                  </a:lnTo>
                  <a:lnTo>
                    <a:pt x="37" y="184"/>
                  </a:lnTo>
                  <a:lnTo>
                    <a:pt x="40" y="184"/>
                  </a:lnTo>
                  <a:lnTo>
                    <a:pt x="43" y="184"/>
                  </a:lnTo>
                  <a:lnTo>
                    <a:pt x="51" y="181"/>
                  </a:lnTo>
                  <a:lnTo>
                    <a:pt x="53" y="181"/>
                  </a:lnTo>
                  <a:lnTo>
                    <a:pt x="56" y="176"/>
                  </a:lnTo>
                  <a:lnTo>
                    <a:pt x="59" y="171"/>
                  </a:lnTo>
                  <a:lnTo>
                    <a:pt x="62" y="163"/>
                  </a:lnTo>
                  <a:lnTo>
                    <a:pt x="67" y="155"/>
                  </a:lnTo>
                  <a:lnTo>
                    <a:pt x="72" y="152"/>
                  </a:lnTo>
                  <a:lnTo>
                    <a:pt x="72" y="147"/>
                  </a:lnTo>
                  <a:lnTo>
                    <a:pt x="72" y="145"/>
                  </a:lnTo>
                  <a:lnTo>
                    <a:pt x="67" y="139"/>
                  </a:lnTo>
                  <a:lnTo>
                    <a:pt x="64" y="137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2" y="123"/>
                  </a:lnTo>
                  <a:lnTo>
                    <a:pt x="72" y="116"/>
                  </a:lnTo>
                  <a:lnTo>
                    <a:pt x="72" y="113"/>
                  </a:lnTo>
                  <a:lnTo>
                    <a:pt x="75" y="105"/>
                  </a:lnTo>
                  <a:lnTo>
                    <a:pt x="78" y="100"/>
                  </a:lnTo>
                  <a:lnTo>
                    <a:pt x="78" y="94"/>
                  </a:lnTo>
                  <a:lnTo>
                    <a:pt x="80" y="92"/>
                  </a:lnTo>
                  <a:lnTo>
                    <a:pt x="83" y="92"/>
                  </a:lnTo>
                  <a:lnTo>
                    <a:pt x="88" y="92"/>
                  </a:lnTo>
                  <a:lnTo>
                    <a:pt x="91" y="92"/>
                  </a:lnTo>
                  <a:lnTo>
                    <a:pt x="91" y="81"/>
                  </a:lnTo>
                  <a:lnTo>
                    <a:pt x="94" y="71"/>
                  </a:lnTo>
                  <a:lnTo>
                    <a:pt x="94" y="63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6" y="63"/>
                  </a:lnTo>
                  <a:lnTo>
                    <a:pt x="83" y="68"/>
                  </a:lnTo>
                  <a:lnTo>
                    <a:pt x="78" y="65"/>
                  </a:lnTo>
                  <a:lnTo>
                    <a:pt x="75" y="65"/>
                  </a:lnTo>
                  <a:lnTo>
                    <a:pt x="75" y="60"/>
                  </a:lnTo>
                  <a:lnTo>
                    <a:pt x="75" y="50"/>
                  </a:lnTo>
                  <a:lnTo>
                    <a:pt x="75" y="42"/>
                  </a:lnTo>
                  <a:lnTo>
                    <a:pt x="75" y="36"/>
                  </a:lnTo>
                  <a:lnTo>
                    <a:pt x="75" y="26"/>
                  </a:lnTo>
                  <a:lnTo>
                    <a:pt x="72" y="23"/>
                  </a:lnTo>
                  <a:lnTo>
                    <a:pt x="70" y="18"/>
                  </a:lnTo>
                  <a:lnTo>
                    <a:pt x="67" y="18"/>
                  </a:lnTo>
                  <a:lnTo>
                    <a:pt x="62" y="13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0" y="10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10" y="13"/>
                  </a:lnTo>
                  <a:lnTo>
                    <a:pt x="112" y="21"/>
                  </a:lnTo>
                  <a:lnTo>
                    <a:pt x="115" y="23"/>
                  </a:lnTo>
                  <a:lnTo>
                    <a:pt x="120" y="26"/>
                  </a:lnTo>
                  <a:lnTo>
                    <a:pt x="126" y="26"/>
                  </a:lnTo>
                  <a:lnTo>
                    <a:pt x="128" y="29"/>
                  </a:lnTo>
                  <a:lnTo>
                    <a:pt x="128" y="31"/>
                  </a:lnTo>
                  <a:lnTo>
                    <a:pt x="131" y="34"/>
                  </a:lnTo>
                  <a:lnTo>
                    <a:pt x="134" y="39"/>
                  </a:lnTo>
                  <a:lnTo>
                    <a:pt x="134" y="44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9" y="50"/>
                  </a:lnTo>
                  <a:lnTo>
                    <a:pt x="142" y="44"/>
                  </a:lnTo>
                  <a:lnTo>
                    <a:pt x="147" y="42"/>
                  </a:lnTo>
                  <a:lnTo>
                    <a:pt x="150" y="42"/>
                  </a:lnTo>
                  <a:lnTo>
                    <a:pt x="153" y="44"/>
                  </a:lnTo>
                  <a:lnTo>
                    <a:pt x="153" y="47"/>
                  </a:lnTo>
                  <a:lnTo>
                    <a:pt x="150" y="50"/>
                  </a:lnTo>
                  <a:lnTo>
                    <a:pt x="147" y="55"/>
                  </a:lnTo>
                  <a:lnTo>
                    <a:pt x="150" y="58"/>
                  </a:lnTo>
                  <a:lnTo>
                    <a:pt x="153" y="58"/>
                  </a:lnTo>
                  <a:lnTo>
                    <a:pt x="153" y="55"/>
                  </a:lnTo>
                  <a:lnTo>
                    <a:pt x="155" y="52"/>
                  </a:lnTo>
                  <a:lnTo>
                    <a:pt x="158" y="50"/>
                  </a:lnTo>
                  <a:lnTo>
                    <a:pt x="161" y="47"/>
                  </a:lnTo>
                  <a:lnTo>
                    <a:pt x="163" y="47"/>
                  </a:lnTo>
                  <a:lnTo>
                    <a:pt x="166" y="50"/>
                  </a:lnTo>
                  <a:lnTo>
                    <a:pt x="171" y="47"/>
                  </a:lnTo>
                  <a:lnTo>
                    <a:pt x="174" y="44"/>
                  </a:lnTo>
                  <a:lnTo>
                    <a:pt x="174" y="42"/>
                  </a:lnTo>
                  <a:lnTo>
                    <a:pt x="174" y="39"/>
                  </a:lnTo>
                  <a:lnTo>
                    <a:pt x="174" y="34"/>
                  </a:lnTo>
                  <a:lnTo>
                    <a:pt x="171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5" y="31"/>
                  </a:lnTo>
                  <a:lnTo>
                    <a:pt x="158" y="26"/>
                  </a:lnTo>
                  <a:lnTo>
                    <a:pt x="161" y="23"/>
                  </a:lnTo>
                  <a:lnTo>
                    <a:pt x="166" y="23"/>
                  </a:lnTo>
                  <a:lnTo>
                    <a:pt x="174" y="23"/>
                  </a:lnTo>
                  <a:lnTo>
                    <a:pt x="182" y="21"/>
                  </a:lnTo>
                  <a:lnTo>
                    <a:pt x="193" y="15"/>
                  </a:lnTo>
                  <a:lnTo>
                    <a:pt x="195" y="15"/>
                  </a:lnTo>
                  <a:lnTo>
                    <a:pt x="201" y="15"/>
                  </a:lnTo>
                  <a:lnTo>
                    <a:pt x="209" y="13"/>
                  </a:lnTo>
                  <a:lnTo>
                    <a:pt x="211" y="15"/>
                  </a:lnTo>
                  <a:lnTo>
                    <a:pt x="214" y="21"/>
                  </a:lnTo>
                  <a:lnTo>
                    <a:pt x="214" y="26"/>
                  </a:lnTo>
                  <a:lnTo>
                    <a:pt x="214" y="29"/>
                  </a:lnTo>
                  <a:lnTo>
                    <a:pt x="217" y="29"/>
                  </a:lnTo>
                  <a:lnTo>
                    <a:pt x="222" y="29"/>
                  </a:lnTo>
                  <a:lnTo>
                    <a:pt x="225" y="26"/>
                  </a:lnTo>
                  <a:lnTo>
                    <a:pt x="230" y="23"/>
                  </a:lnTo>
                  <a:lnTo>
                    <a:pt x="230" y="21"/>
                  </a:lnTo>
                  <a:lnTo>
                    <a:pt x="228" y="15"/>
                  </a:lnTo>
                  <a:lnTo>
                    <a:pt x="228" y="10"/>
                  </a:lnTo>
                  <a:lnTo>
                    <a:pt x="228" y="7"/>
                  </a:lnTo>
                  <a:lnTo>
                    <a:pt x="228" y="2"/>
                  </a:lnTo>
                  <a:lnTo>
                    <a:pt x="230" y="2"/>
                  </a:lnTo>
                  <a:lnTo>
                    <a:pt x="233" y="0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9" y="2"/>
                  </a:lnTo>
                  <a:lnTo>
                    <a:pt x="252" y="2"/>
                  </a:lnTo>
                  <a:lnTo>
                    <a:pt x="252" y="5"/>
                  </a:lnTo>
                  <a:lnTo>
                    <a:pt x="252" y="7"/>
                  </a:lnTo>
                  <a:lnTo>
                    <a:pt x="249" y="10"/>
                  </a:lnTo>
                  <a:lnTo>
                    <a:pt x="249" y="13"/>
                  </a:lnTo>
                  <a:lnTo>
                    <a:pt x="249" y="18"/>
                  </a:lnTo>
                  <a:lnTo>
                    <a:pt x="252" y="21"/>
                  </a:lnTo>
                  <a:lnTo>
                    <a:pt x="254" y="23"/>
                  </a:lnTo>
                  <a:lnTo>
                    <a:pt x="257" y="23"/>
                  </a:lnTo>
                  <a:lnTo>
                    <a:pt x="262" y="21"/>
                  </a:lnTo>
                  <a:lnTo>
                    <a:pt x="265" y="15"/>
                  </a:lnTo>
                  <a:lnTo>
                    <a:pt x="268" y="18"/>
                  </a:lnTo>
                  <a:lnTo>
                    <a:pt x="268" y="23"/>
                  </a:lnTo>
                  <a:lnTo>
                    <a:pt x="262" y="26"/>
                  </a:lnTo>
                  <a:lnTo>
                    <a:pt x="262" y="29"/>
                  </a:lnTo>
                  <a:lnTo>
                    <a:pt x="262" y="31"/>
                  </a:lnTo>
                  <a:lnTo>
                    <a:pt x="265" y="34"/>
                  </a:lnTo>
                  <a:lnTo>
                    <a:pt x="270" y="34"/>
                  </a:lnTo>
                  <a:lnTo>
                    <a:pt x="273" y="36"/>
                  </a:lnTo>
                  <a:lnTo>
                    <a:pt x="276" y="42"/>
                  </a:lnTo>
                  <a:lnTo>
                    <a:pt x="281" y="42"/>
                  </a:lnTo>
                  <a:lnTo>
                    <a:pt x="281" y="36"/>
                  </a:lnTo>
                  <a:lnTo>
                    <a:pt x="284" y="36"/>
                  </a:lnTo>
                  <a:lnTo>
                    <a:pt x="289" y="39"/>
                  </a:lnTo>
                  <a:lnTo>
                    <a:pt x="292" y="44"/>
                  </a:lnTo>
                  <a:lnTo>
                    <a:pt x="294" y="5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7081376" y="4496456"/>
              <a:ext cx="520212" cy="426092"/>
            </a:xfrm>
            <a:custGeom>
              <a:avLst/>
              <a:gdLst>
                <a:gd name="T0" fmla="*/ 51 w 236"/>
                <a:gd name="T1" fmla="*/ 150 h 195"/>
                <a:gd name="T2" fmla="*/ 38 w 236"/>
                <a:gd name="T3" fmla="*/ 147 h 195"/>
                <a:gd name="T4" fmla="*/ 30 w 236"/>
                <a:gd name="T5" fmla="*/ 134 h 195"/>
                <a:gd name="T6" fmla="*/ 25 w 236"/>
                <a:gd name="T7" fmla="*/ 123 h 195"/>
                <a:gd name="T8" fmla="*/ 27 w 236"/>
                <a:gd name="T9" fmla="*/ 105 h 195"/>
                <a:gd name="T10" fmla="*/ 22 w 236"/>
                <a:gd name="T11" fmla="*/ 89 h 195"/>
                <a:gd name="T12" fmla="*/ 22 w 236"/>
                <a:gd name="T13" fmla="*/ 79 h 195"/>
                <a:gd name="T14" fmla="*/ 3 w 236"/>
                <a:gd name="T15" fmla="*/ 81 h 195"/>
                <a:gd name="T16" fmla="*/ 19 w 236"/>
                <a:gd name="T17" fmla="*/ 58 h 195"/>
                <a:gd name="T18" fmla="*/ 19 w 236"/>
                <a:gd name="T19" fmla="*/ 42 h 195"/>
                <a:gd name="T20" fmla="*/ 35 w 236"/>
                <a:gd name="T21" fmla="*/ 31 h 195"/>
                <a:gd name="T22" fmla="*/ 59 w 236"/>
                <a:gd name="T23" fmla="*/ 18 h 195"/>
                <a:gd name="T24" fmla="*/ 81 w 236"/>
                <a:gd name="T25" fmla="*/ 23 h 195"/>
                <a:gd name="T26" fmla="*/ 100 w 236"/>
                <a:gd name="T27" fmla="*/ 23 h 195"/>
                <a:gd name="T28" fmla="*/ 118 w 236"/>
                <a:gd name="T29" fmla="*/ 15 h 195"/>
                <a:gd name="T30" fmla="*/ 137 w 236"/>
                <a:gd name="T31" fmla="*/ 18 h 195"/>
                <a:gd name="T32" fmla="*/ 145 w 236"/>
                <a:gd name="T33" fmla="*/ 13 h 195"/>
                <a:gd name="T34" fmla="*/ 156 w 236"/>
                <a:gd name="T35" fmla="*/ 0 h 195"/>
                <a:gd name="T36" fmla="*/ 169 w 236"/>
                <a:gd name="T37" fmla="*/ 5 h 195"/>
                <a:gd name="T38" fmla="*/ 188 w 236"/>
                <a:gd name="T39" fmla="*/ 15 h 195"/>
                <a:gd name="T40" fmla="*/ 204 w 236"/>
                <a:gd name="T41" fmla="*/ 21 h 195"/>
                <a:gd name="T42" fmla="*/ 199 w 236"/>
                <a:gd name="T43" fmla="*/ 36 h 195"/>
                <a:gd name="T44" fmla="*/ 212 w 236"/>
                <a:gd name="T45" fmla="*/ 44 h 195"/>
                <a:gd name="T46" fmla="*/ 220 w 236"/>
                <a:gd name="T47" fmla="*/ 60 h 195"/>
                <a:gd name="T48" fmla="*/ 207 w 236"/>
                <a:gd name="T49" fmla="*/ 76 h 195"/>
                <a:gd name="T50" fmla="*/ 199 w 236"/>
                <a:gd name="T51" fmla="*/ 84 h 195"/>
                <a:gd name="T52" fmla="*/ 199 w 236"/>
                <a:gd name="T53" fmla="*/ 102 h 195"/>
                <a:gd name="T54" fmla="*/ 196 w 236"/>
                <a:gd name="T55" fmla="*/ 118 h 195"/>
                <a:gd name="T56" fmla="*/ 204 w 236"/>
                <a:gd name="T57" fmla="*/ 116 h 195"/>
                <a:gd name="T58" fmla="*/ 220 w 236"/>
                <a:gd name="T59" fmla="*/ 110 h 195"/>
                <a:gd name="T60" fmla="*/ 225 w 236"/>
                <a:gd name="T61" fmla="*/ 102 h 195"/>
                <a:gd name="T62" fmla="*/ 225 w 236"/>
                <a:gd name="T63" fmla="*/ 126 h 195"/>
                <a:gd name="T64" fmla="*/ 233 w 236"/>
                <a:gd name="T65" fmla="*/ 134 h 195"/>
                <a:gd name="T66" fmla="*/ 225 w 236"/>
                <a:gd name="T67" fmla="*/ 142 h 195"/>
                <a:gd name="T68" fmla="*/ 228 w 236"/>
                <a:gd name="T69" fmla="*/ 163 h 195"/>
                <a:gd name="T70" fmla="*/ 212 w 236"/>
                <a:gd name="T71" fmla="*/ 166 h 195"/>
                <a:gd name="T72" fmla="*/ 188 w 236"/>
                <a:gd name="T73" fmla="*/ 163 h 195"/>
                <a:gd name="T74" fmla="*/ 172 w 236"/>
                <a:gd name="T75" fmla="*/ 174 h 195"/>
                <a:gd name="T76" fmla="*/ 167 w 236"/>
                <a:gd name="T77" fmla="*/ 187 h 195"/>
                <a:gd name="T78" fmla="*/ 156 w 236"/>
                <a:gd name="T79" fmla="*/ 189 h 195"/>
                <a:gd name="T80" fmla="*/ 145 w 236"/>
                <a:gd name="T81" fmla="*/ 187 h 195"/>
                <a:gd name="T82" fmla="*/ 129 w 236"/>
                <a:gd name="T83" fmla="*/ 179 h 195"/>
                <a:gd name="T84" fmla="*/ 132 w 236"/>
                <a:gd name="T85" fmla="*/ 168 h 195"/>
                <a:gd name="T86" fmla="*/ 121 w 236"/>
                <a:gd name="T87" fmla="*/ 168 h 195"/>
                <a:gd name="T88" fmla="*/ 113 w 236"/>
                <a:gd name="T89" fmla="*/ 158 h 195"/>
                <a:gd name="T90" fmla="*/ 116 w 236"/>
                <a:gd name="T91" fmla="*/ 147 h 195"/>
                <a:gd name="T92" fmla="*/ 97 w 236"/>
                <a:gd name="T93" fmla="*/ 145 h 195"/>
                <a:gd name="T94" fmla="*/ 92 w 236"/>
                <a:gd name="T95" fmla="*/ 155 h 195"/>
                <a:gd name="T96" fmla="*/ 89 w 236"/>
                <a:gd name="T97" fmla="*/ 171 h 195"/>
                <a:gd name="T98" fmla="*/ 78 w 236"/>
                <a:gd name="T99" fmla="*/ 171 h 195"/>
                <a:gd name="T100" fmla="*/ 65 w 236"/>
                <a:gd name="T101" fmla="*/ 160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6"/>
                <a:gd name="T154" fmla="*/ 0 h 195"/>
                <a:gd name="T155" fmla="*/ 236 w 236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6" h="195">
                  <a:moveTo>
                    <a:pt x="57" y="160"/>
                  </a:moveTo>
                  <a:lnTo>
                    <a:pt x="57" y="158"/>
                  </a:lnTo>
                  <a:lnTo>
                    <a:pt x="54" y="152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46" y="145"/>
                  </a:lnTo>
                  <a:lnTo>
                    <a:pt x="43" y="147"/>
                  </a:lnTo>
                  <a:lnTo>
                    <a:pt x="38" y="147"/>
                  </a:lnTo>
                  <a:lnTo>
                    <a:pt x="35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0" y="134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6"/>
                  </a:lnTo>
                  <a:lnTo>
                    <a:pt x="25" y="123"/>
                  </a:lnTo>
                  <a:lnTo>
                    <a:pt x="25" y="118"/>
                  </a:lnTo>
                  <a:lnTo>
                    <a:pt x="25" y="113"/>
                  </a:lnTo>
                  <a:lnTo>
                    <a:pt x="27" y="110"/>
                  </a:lnTo>
                  <a:lnTo>
                    <a:pt x="27" y="105"/>
                  </a:lnTo>
                  <a:lnTo>
                    <a:pt x="25" y="102"/>
                  </a:lnTo>
                  <a:lnTo>
                    <a:pt x="22" y="97"/>
                  </a:lnTo>
                  <a:lnTo>
                    <a:pt x="19" y="92"/>
                  </a:lnTo>
                  <a:lnTo>
                    <a:pt x="22" y="89"/>
                  </a:lnTo>
                  <a:lnTo>
                    <a:pt x="25" y="89"/>
                  </a:lnTo>
                  <a:lnTo>
                    <a:pt x="25" y="84"/>
                  </a:lnTo>
                  <a:lnTo>
                    <a:pt x="25" y="81"/>
                  </a:lnTo>
                  <a:lnTo>
                    <a:pt x="22" y="79"/>
                  </a:lnTo>
                  <a:lnTo>
                    <a:pt x="19" y="79"/>
                  </a:lnTo>
                  <a:lnTo>
                    <a:pt x="14" y="79"/>
                  </a:lnTo>
                  <a:lnTo>
                    <a:pt x="9" y="79"/>
                  </a:lnTo>
                  <a:lnTo>
                    <a:pt x="3" y="81"/>
                  </a:lnTo>
                  <a:lnTo>
                    <a:pt x="0" y="73"/>
                  </a:lnTo>
                  <a:lnTo>
                    <a:pt x="14" y="63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9" y="55"/>
                  </a:lnTo>
                  <a:lnTo>
                    <a:pt x="17" y="52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5" y="36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59" y="18"/>
                  </a:lnTo>
                  <a:lnTo>
                    <a:pt x="70" y="15"/>
                  </a:lnTo>
                  <a:lnTo>
                    <a:pt x="78" y="15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4" y="26"/>
                  </a:lnTo>
                  <a:lnTo>
                    <a:pt x="100" y="23"/>
                  </a:lnTo>
                  <a:lnTo>
                    <a:pt x="102" y="21"/>
                  </a:lnTo>
                  <a:lnTo>
                    <a:pt x="108" y="18"/>
                  </a:lnTo>
                  <a:lnTo>
                    <a:pt x="116" y="15"/>
                  </a:lnTo>
                  <a:lnTo>
                    <a:pt x="118" y="15"/>
                  </a:lnTo>
                  <a:lnTo>
                    <a:pt x="124" y="13"/>
                  </a:lnTo>
                  <a:lnTo>
                    <a:pt x="126" y="10"/>
                  </a:lnTo>
                  <a:lnTo>
                    <a:pt x="132" y="15"/>
                  </a:lnTo>
                  <a:lnTo>
                    <a:pt x="137" y="18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8" y="7"/>
                  </a:lnTo>
                  <a:lnTo>
                    <a:pt x="153" y="5"/>
                  </a:lnTo>
                  <a:lnTo>
                    <a:pt x="153" y="2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1" y="2"/>
                  </a:lnTo>
                  <a:lnTo>
                    <a:pt x="167" y="2"/>
                  </a:lnTo>
                  <a:lnTo>
                    <a:pt x="169" y="5"/>
                  </a:lnTo>
                  <a:lnTo>
                    <a:pt x="175" y="5"/>
                  </a:lnTo>
                  <a:lnTo>
                    <a:pt x="180" y="7"/>
                  </a:lnTo>
                  <a:lnTo>
                    <a:pt x="183" y="13"/>
                  </a:lnTo>
                  <a:lnTo>
                    <a:pt x="188" y="15"/>
                  </a:lnTo>
                  <a:lnTo>
                    <a:pt x="193" y="15"/>
                  </a:lnTo>
                  <a:lnTo>
                    <a:pt x="199" y="18"/>
                  </a:lnTo>
                  <a:lnTo>
                    <a:pt x="201" y="18"/>
                  </a:lnTo>
                  <a:lnTo>
                    <a:pt x="204" y="21"/>
                  </a:lnTo>
                  <a:lnTo>
                    <a:pt x="204" y="23"/>
                  </a:lnTo>
                  <a:lnTo>
                    <a:pt x="201" y="29"/>
                  </a:lnTo>
                  <a:lnTo>
                    <a:pt x="201" y="31"/>
                  </a:lnTo>
                  <a:lnTo>
                    <a:pt x="199" y="36"/>
                  </a:lnTo>
                  <a:lnTo>
                    <a:pt x="201" y="39"/>
                  </a:lnTo>
                  <a:lnTo>
                    <a:pt x="204" y="42"/>
                  </a:lnTo>
                  <a:lnTo>
                    <a:pt x="207" y="42"/>
                  </a:lnTo>
                  <a:lnTo>
                    <a:pt x="212" y="44"/>
                  </a:lnTo>
                  <a:lnTo>
                    <a:pt x="215" y="44"/>
                  </a:lnTo>
                  <a:lnTo>
                    <a:pt x="217" y="47"/>
                  </a:lnTo>
                  <a:lnTo>
                    <a:pt x="217" y="55"/>
                  </a:lnTo>
                  <a:lnTo>
                    <a:pt x="220" y="60"/>
                  </a:lnTo>
                  <a:lnTo>
                    <a:pt x="220" y="65"/>
                  </a:lnTo>
                  <a:lnTo>
                    <a:pt x="217" y="68"/>
                  </a:lnTo>
                  <a:lnTo>
                    <a:pt x="212" y="71"/>
                  </a:lnTo>
                  <a:lnTo>
                    <a:pt x="207" y="76"/>
                  </a:lnTo>
                  <a:lnTo>
                    <a:pt x="201" y="79"/>
                  </a:lnTo>
                  <a:lnTo>
                    <a:pt x="193" y="79"/>
                  </a:lnTo>
                  <a:lnTo>
                    <a:pt x="196" y="81"/>
                  </a:lnTo>
                  <a:lnTo>
                    <a:pt x="199" y="84"/>
                  </a:lnTo>
                  <a:lnTo>
                    <a:pt x="201" y="84"/>
                  </a:lnTo>
                  <a:lnTo>
                    <a:pt x="201" y="89"/>
                  </a:lnTo>
                  <a:lnTo>
                    <a:pt x="201" y="100"/>
                  </a:lnTo>
                  <a:lnTo>
                    <a:pt x="199" y="102"/>
                  </a:lnTo>
                  <a:lnTo>
                    <a:pt x="199" y="108"/>
                  </a:lnTo>
                  <a:lnTo>
                    <a:pt x="196" y="110"/>
                  </a:lnTo>
                  <a:lnTo>
                    <a:pt x="196" y="116"/>
                  </a:lnTo>
                  <a:lnTo>
                    <a:pt x="196" y="118"/>
                  </a:lnTo>
                  <a:lnTo>
                    <a:pt x="199" y="121"/>
                  </a:lnTo>
                  <a:lnTo>
                    <a:pt x="201" y="123"/>
                  </a:lnTo>
                  <a:lnTo>
                    <a:pt x="201" y="118"/>
                  </a:lnTo>
                  <a:lnTo>
                    <a:pt x="204" y="116"/>
                  </a:lnTo>
                  <a:lnTo>
                    <a:pt x="209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20" y="110"/>
                  </a:lnTo>
                  <a:lnTo>
                    <a:pt x="223" y="108"/>
                  </a:lnTo>
                  <a:lnTo>
                    <a:pt x="223" y="102"/>
                  </a:lnTo>
                  <a:lnTo>
                    <a:pt x="225" y="100"/>
                  </a:lnTo>
                  <a:lnTo>
                    <a:pt x="225" y="102"/>
                  </a:lnTo>
                  <a:lnTo>
                    <a:pt x="225" y="105"/>
                  </a:lnTo>
                  <a:lnTo>
                    <a:pt x="228" y="110"/>
                  </a:lnTo>
                  <a:lnTo>
                    <a:pt x="225" y="113"/>
                  </a:lnTo>
                  <a:lnTo>
                    <a:pt x="225" y="126"/>
                  </a:lnTo>
                  <a:lnTo>
                    <a:pt x="228" y="129"/>
                  </a:lnTo>
                  <a:lnTo>
                    <a:pt x="236" y="131"/>
                  </a:lnTo>
                  <a:lnTo>
                    <a:pt x="236" y="134"/>
                  </a:lnTo>
                  <a:lnTo>
                    <a:pt x="233" y="134"/>
                  </a:lnTo>
                  <a:lnTo>
                    <a:pt x="228" y="134"/>
                  </a:lnTo>
                  <a:lnTo>
                    <a:pt x="225" y="134"/>
                  </a:lnTo>
                  <a:lnTo>
                    <a:pt x="223" y="137"/>
                  </a:lnTo>
                  <a:lnTo>
                    <a:pt x="225" y="142"/>
                  </a:lnTo>
                  <a:lnTo>
                    <a:pt x="228" y="145"/>
                  </a:lnTo>
                  <a:lnTo>
                    <a:pt x="231" y="147"/>
                  </a:lnTo>
                  <a:lnTo>
                    <a:pt x="228" y="152"/>
                  </a:lnTo>
                  <a:lnTo>
                    <a:pt x="228" y="163"/>
                  </a:lnTo>
                  <a:lnTo>
                    <a:pt x="228" y="166"/>
                  </a:lnTo>
                  <a:lnTo>
                    <a:pt x="223" y="168"/>
                  </a:lnTo>
                  <a:lnTo>
                    <a:pt x="217" y="168"/>
                  </a:lnTo>
                  <a:lnTo>
                    <a:pt x="212" y="166"/>
                  </a:lnTo>
                  <a:lnTo>
                    <a:pt x="204" y="166"/>
                  </a:lnTo>
                  <a:lnTo>
                    <a:pt x="199" y="166"/>
                  </a:lnTo>
                  <a:lnTo>
                    <a:pt x="193" y="163"/>
                  </a:lnTo>
                  <a:lnTo>
                    <a:pt x="188" y="163"/>
                  </a:lnTo>
                  <a:lnTo>
                    <a:pt x="183" y="166"/>
                  </a:lnTo>
                  <a:lnTo>
                    <a:pt x="177" y="168"/>
                  </a:lnTo>
                  <a:lnTo>
                    <a:pt x="175" y="171"/>
                  </a:lnTo>
                  <a:lnTo>
                    <a:pt x="172" y="174"/>
                  </a:lnTo>
                  <a:lnTo>
                    <a:pt x="172" y="179"/>
                  </a:lnTo>
                  <a:lnTo>
                    <a:pt x="172" y="181"/>
                  </a:lnTo>
                  <a:lnTo>
                    <a:pt x="169" y="181"/>
                  </a:lnTo>
                  <a:lnTo>
                    <a:pt x="167" y="187"/>
                  </a:lnTo>
                  <a:lnTo>
                    <a:pt x="164" y="192"/>
                  </a:lnTo>
                  <a:lnTo>
                    <a:pt x="161" y="195"/>
                  </a:lnTo>
                  <a:lnTo>
                    <a:pt x="158" y="195"/>
                  </a:lnTo>
                  <a:lnTo>
                    <a:pt x="156" y="189"/>
                  </a:lnTo>
                  <a:lnTo>
                    <a:pt x="153" y="184"/>
                  </a:lnTo>
                  <a:lnTo>
                    <a:pt x="148" y="181"/>
                  </a:lnTo>
                  <a:lnTo>
                    <a:pt x="145" y="181"/>
                  </a:lnTo>
                  <a:lnTo>
                    <a:pt x="145" y="187"/>
                  </a:lnTo>
                  <a:lnTo>
                    <a:pt x="140" y="187"/>
                  </a:lnTo>
                  <a:lnTo>
                    <a:pt x="137" y="181"/>
                  </a:lnTo>
                  <a:lnTo>
                    <a:pt x="134" y="179"/>
                  </a:lnTo>
                  <a:lnTo>
                    <a:pt x="129" y="179"/>
                  </a:lnTo>
                  <a:lnTo>
                    <a:pt x="126" y="176"/>
                  </a:lnTo>
                  <a:lnTo>
                    <a:pt x="126" y="174"/>
                  </a:lnTo>
                  <a:lnTo>
                    <a:pt x="126" y="171"/>
                  </a:lnTo>
                  <a:lnTo>
                    <a:pt x="132" y="168"/>
                  </a:lnTo>
                  <a:lnTo>
                    <a:pt x="132" y="163"/>
                  </a:lnTo>
                  <a:lnTo>
                    <a:pt x="129" y="160"/>
                  </a:lnTo>
                  <a:lnTo>
                    <a:pt x="126" y="166"/>
                  </a:lnTo>
                  <a:lnTo>
                    <a:pt x="121" y="168"/>
                  </a:lnTo>
                  <a:lnTo>
                    <a:pt x="118" y="168"/>
                  </a:lnTo>
                  <a:lnTo>
                    <a:pt x="116" y="166"/>
                  </a:lnTo>
                  <a:lnTo>
                    <a:pt x="113" y="163"/>
                  </a:lnTo>
                  <a:lnTo>
                    <a:pt x="113" y="158"/>
                  </a:lnTo>
                  <a:lnTo>
                    <a:pt x="113" y="155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6" y="147"/>
                  </a:lnTo>
                  <a:lnTo>
                    <a:pt x="113" y="147"/>
                  </a:lnTo>
                  <a:lnTo>
                    <a:pt x="105" y="147"/>
                  </a:lnTo>
                  <a:lnTo>
                    <a:pt x="102" y="147"/>
                  </a:lnTo>
                  <a:lnTo>
                    <a:pt x="97" y="145"/>
                  </a:lnTo>
                  <a:lnTo>
                    <a:pt x="94" y="147"/>
                  </a:lnTo>
                  <a:lnTo>
                    <a:pt x="92" y="147"/>
                  </a:lnTo>
                  <a:lnTo>
                    <a:pt x="92" y="152"/>
                  </a:lnTo>
                  <a:lnTo>
                    <a:pt x="92" y="155"/>
                  </a:lnTo>
                  <a:lnTo>
                    <a:pt x="92" y="160"/>
                  </a:lnTo>
                  <a:lnTo>
                    <a:pt x="94" y="166"/>
                  </a:lnTo>
                  <a:lnTo>
                    <a:pt x="94" y="168"/>
                  </a:lnTo>
                  <a:lnTo>
                    <a:pt x="89" y="171"/>
                  </a:lnTo>
                  <a:lnTo>
                    <a:pt x="86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78" y="171"/>
                  </a:lnTo>
                  <a:lnTo>
                    <a:pt x="78" y="166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65" y="160"/>
                  </a:lnTo>
                  <a:lnTo>
                    <a:pt x="59" y="160"/>
                  </a:lnTo>
                  <a:lnTo>
                    <a:pt x="57" y="16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7124607" y="2591403"/>
              <a:ext cx="1004398" cy="1118310"/>
            </a:xfrm>
            <a:custGeom>
              <a:avLst/>
              <a:gdLst>
                <a:gd name="T0" fmla="*/ 260 w 458"/>
                <a:gd name="T1" fmla="*/ 487 h 511"/>
                <a:gd name="T2" fmla="*/ 214 w 458"/>
                <a:gd name="T3" fmla="*/ 498 h 511"/>
                <a:gd name="T4" fmla="*/ 182 w 458"/>
                <a:gd name="T5" fmla="*/ 500 h 511"/>
                <a:gd name="T6" fmla="*/ 156 w 458"/>
                <a:gd name="T7" fmla="*/ 511 h 511"/>
                <a:gd name="T8" fmla="*/ 142 w 458"/>
                <a:gd name="T9" fmla="*/ 479 h 511"/>
                <a:gd name="T10" fmla="*/ 131 w 458"/>
                <a:gd name="T11" fmla="*/ 464 h 511"/>
                <a:gd name="T12" fmla="*/ 102 w 458"/>
                <a:gd name="T13" fmla="*/ 442 h 511"/>
                <a:gd name="T14" fmla="*/ 81 w 458"/>
                <a:gd name="T15" fmla="*/ 416 h 511"/>
                <a:gd name="T16" fmla="*/ 48 w 458"/>
                <a:gd name="T17" fmla="*/ 384 h 511"/>
                <a:gd name="T18" fmla="*/ 43 w 458"/>
                <a:gd name="T19" fmla="*/ 350 h 511"/>
                <a:gd name="T20" fmla="*/ 54 w 458"/>
                <a:gd name="T21" fmla="*/ 329 h 511"/>
                <a:gd name="T22" fmla="*/ 59 w 458"/>
                <a:gd name="T23" fmla="*/ 292 h 511"/>
                <a:gd name="T24" fmla="*/ 43 w 458"/>
                <a:gd name="T25" fmla="*/ 290 h 511"/>
                <a:gd name="T26" fmla="*/ 22 w 458"/>
                <a:gd name="T27" fmla="*/ 282 h 511"/>
                <a:gd name="T28" fmla="*/ 14 w 458"/>
                <a:gd name="T29" fmla="*/ 274 h 511"/>
                <a:gd name="T30" fmla="*/ 3 w 458"/>
                <a:gd name="T31" fmla="*/ 271 h 511"/>
                <a:gd name="T32" fmla="*/ 14 w 458"/>
                <a:gd name="T33" fmla="*/ 261 h 511"/>
                <a:gd name="T34" fmla="*/ 3 w 458"/>
                <a:gd name="T35" fmla="*/ 245 h 511"/>
                <a:gd name="T36" fmla="*/ 40 w 458"/>
                <a:gd name="T37" fmla="*/ 239 h 511"/>
                <a:gd name="T38" fmla="*/ 59 w 458"/>
                <a:gd name="T39" fmla="*/ 232 h 511"/>
                <a:gd name="T40" fmla="*/ 67 w 458"/>
                <a:gd name="T41" fmla="*/ 218 h 511"/>
                <a:gd name="T42" fmla="*/ 81 w 458"/>
                <a:gd name="T43" fmla="*/ 192 h 511"/>
                <a:gd name="T44" fmla="*/ 102 w 458"/>
                <a:gd name="T45" fmla="*/ 171 h 511"/>
                <a:gd name="T46" fmla="*/ 115 w 458"/>
                <a:gd name="T47" fmla="*/ 166 h 511"/>
                <a:gd name="T48" fmla="*/ 139 w 458"/>
                <a:gd name="T49" fmla="*/ 145 h 511"/>
                <a:gd name="T50" fmla="*/ 153 w 458"/>
                <a:gd name="T51" fmla="*/ 126 h 511"/>
                <a:gd name="T52" fmla="*/ 137 w 458"/>
                <a:gd name="T53" fmla="*/ 116 h 511"/>
                <a:gd name="T54" fmla="*/ 150 w 458"/>
                <a:gd name="T55" fmla="*/ 110 h 511"/>
                <a:gd name="T56" fmla="*/ 158 w 458"/>
                <a:gd name="T57" fmla="*/ 100 h 511"/>
                <a:gd name="T58" fmla="*/ 180 w 458"/>
                <a:gd name="T59" fmla="*/ 100 h 511"/>
                <a:gd name="T60" fmla="*/ 193 w 458"/>
                <a:gd name="T61" fmla="*/ 92 h 511"/>
                <a:gd name="T62" fmla="*/ 209 w 458"/>
                <a:gd name="T63" fmla="*/ 89 h 511"/>
                <a:gd name="T64" fmla="*/ 222 w 458"/>
                <a:gd name="T65" fmla="*/ 76 h 511"/>
                <a:gd name="T66" fmla="*/ 260 w 458"/>
                <a:gd name="T67" fmla="*/ 71 h 511"/>
                <a:gd name="T68" fmla="*/ 279 w 458"/>
                <a:gd name="T69" fmla="*/ 39 h 511"/>
                <a:gd name="T70" fmla="*/ 287 w 458"/>
                <a:gd name="T71" fmla="*/ 26 h 511"/>
                <a:gd name="T72" fmla="*/ 380 w 458"/>
                <a:gd name="T73" fmla="*/ 23 h 511"/>
                <a:gd name="T74" fmla="*/ 418 w 458"/>
                <a:gd name="T75" fmla="*/ 2 h 511"/>
                <a:gd name="T76" fmla="*/ 437 w 458"/>
                <a:gd name="T77" fmla="*/ 5 h 511"/>
                <a:gd name="T78" fmla="*/ 439 w 458"/>
                <a:gd name="T79" fmla="*/ 18 h 511"/>
                <a:gd name="T80" fmla="*/ 437 w 458"/>
                <a:gd name="T81" fmla="*/ 39 h 511"/>
                <a:gd name="T82" fmla="*/ 453 w 458"/>
                <a:gd name="T83" fmla="*/ 52 h 511"/>
                <a:gd name="T84" fmla="*/ 442 w 458"/>
                <a:gd name="T85" fmla="*/ 76 h 511"/>
                <a:gd name="T86" fmla="*/ 453 w 458"/>
                <a:gd name="T87" fmla="*/ 87 h 511"/>
                <a:gd name="T88" fmla="*/ 455 w 458"/>
                <a:gd name="T89" fmla="*/ 110 h 511"/>
                <a:gd name="T90" fmla="*/ 447 w 458"/>
                <a:gd name="T91" fmla="*/ 226 h 511"/>
                <a:gd name="T92" fmla="*/ 394 w 458"/>
                <a:gd name="T93" fmla="*/ 258 h 511"/>
                <a:gd name="T94" fmla="*/ 370 w 458"/>
                <a:gd name="T95" fmla="*/ 311 h 511"/>
                <a:gd name="T96" fmla="*/ 375 w 458"/>
                <a:gd name="T97" fmla="*/ 326 h 511"/>
                <a:gd name="T98" fmla="*/ 362 w 458"/>
                <a:gd name="T99" fmla="*/ 342 h 511"/>
                <a:gd name="T100" fmla="*/ 386 w 458"/>
                <a:gd name="T101" fmla="*/ 337 h 511"/>
                <a:gd name="T102" fmla="*/ 386 w 458"/>
                <a:gd name="T103" fmla="*/ 350 h 511"/>
                <a:gd name="T104" fmla="*/ 397 w 458"/>
                <a:gd name="T105" fmla="*/ 366 h 511"/>
                <a:gd name="T106" fmla="*/ 378 w 458"/>
                <a:gd name="T107" fmla="*/ 382 h 511"/>
                <a:gd name="T108" fmla="*/ 322 w 458"/>
                <a:gd name="T109" fmla="*/ 400 h 511"/>
                <a:gd name="T110" fmla="*/ 300 w 458"/>
                <a:gd name="T111" fmla="*/ 400 h 511"/>
                <a:gd name="T112" fmla="*/ 281 w 458"/>
                <a:gd name="T113" fmla="*/ 432 h 511"/>
                <a:gd name="T114" fmla="*/ 287 w 458"/>
                <a:gd name="T115" fmla="*/ 461 h 5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8"/>
                <a:gd name="T175" fmla="*/ 0 h 511"/>
                <a:gd name="T176" fmla="*/ 458 w 458"/>
                <a:gd name="T177" fmla="*/ 511 h 5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8" h="511">
                  <a:moveTo>
                    <a:pt x="292" y="500"/>
                  </a:moveTo>
                  <a:lnTo>
                    <a:pt x="287" y="495"/>
                  </a:lnTo>
                  <a:lnTo>
                    <a:pt x="279" y="493"/>
                  </a:lnTo>
                  <a:lnTo>
                    <a:pt x="271" y="490"/>
                  </a:lnTo>
                  <a:lnTo>
                    <a:pt x="260" y="487"/>
                  </a:lnTo>
                  <a:lnTo>
                    <a:pt x="239" y="493"/>
                  </a:lnTo>
                  <a:lnTo>
                    <a:pt x="236" y="495"/>
                  </a:lnTo>
                  <a:lnTo>
                    <a:pt x="233" y="498"/>
                  </a:lnTo>
                  <a:lnTo>
                    <a:pt x="231" y="498"/>
                  </a:lnTo>
                  <a:lnTo>
                    <a:pt x="214" y="498"/>
                  </a:lnTo>
                  <a:lnTo>
                    <a:pt x="206" y="498"/>
                  </a:lnTo>
                  <a:lnTo>
                    <a:pt x="201" y="498"/>
                  </a:lnTo>
                  <a:lnTo>
                    <a:pt x="198" y="498"/>
                  </a:lnTo>
                  <a:lnTo>
                    <a:pt x="193" y="498"/>
                  </a:lnTo>
                  <a:lnTo>
                    <a:pt x="182" y="500"/>
                  </a:lnTo>
                  <a:lnTo>
                    <a:pt x="177" y="503"/>
                  </a:lnTo>
                  <a:lnTo>
                    <a:pt x="174" y="503"/>
                  </a:lnTo>
                  <a:lnTo>
                    <a:pt x="166" y="508"/>
                  </a:lnTo>
                  <a:lnTo>
                    <a:pt x="161" y="511"/>
                  </a:lnTo>
                  <a:lnTo>
                    <a:pt x="156" y="511"/>
                  </a:lnTo>
                  <a:lnTo>
                    <a:pt x="145" y="508"/>
                  </a:lnTo>
                  <a:lnTo>
                    <a:pt x="145" y="503"/>
                  </a:lnTo>
                  <a:lnTo>
                    <a:pt x="145" y="498"/>
                  </a:lnTo>
                  <a:lnTo>
                    <a:pt x="142" y="487"/>
                  </a:lnTo>
                  <a:lnTo>
                    <a:pt x="142" y="479"/>
                  </a:lnTo>
                  <a:lnTo>
                    <a:pt x="139" y="474"/>
                  </a:lnTo>
                  <a:lnTo>
                    <a:pt x="139" y="471"/>
                  </a:lnTo>
                  <a:lnTo>
                    <a:pt x="139" y="469"/>
                  </a:lnTo>
                  <a:lnTo>
                    <a:pt x="137" y="466"/>
                  </a:lnTo>
                  <a:lnTo>
                    <a:pt x="131" y="464"/>
                  </a:lnTo>
                  <a:lnTo>
                    <a:pt x="121" y="461"/>
                  </a:lnTo>
                  <a:lnTo>
                    <a:pt x="113" y="458"/>
                  </a:lnTo>
                  <a:lnTo>
                    <a:pt x="113" y="450"/>
                  </a:lnTo>
                  <a:lnTo>
                    <a:pt x="107" y="448"/>
                  </a:lnTo>
                  <a:lnTo>
                    <a:pt x="102" y="442"/>
                  </a:lnTo>
                  <a:lnTo>
                    <a:pt x="99" y="437"/>
                  </a:lnTo>
                  <a:lnTo>
                    <a:pt x="94" y="429"/>
                  </a:lnTo>
                  <a:lnTo>
                    <a:pt x="91" y="424"/>
                  </a:lnTo>
                  <a:lnTo>
                    <a:pt x="89" y="421"/>
                  </a:lnTo>
                  <a:lnTo>
                    <a:pt x="81" y="416"/>
                  </a:lnTo>
                  <a:lnTo>
                    <a:pt x="75" y="411"/>
                  </a:lnTo>
                  <a:lnTo>
                    <a:pt x="67" y="403"/>
                  </a:lnTo>
                  <a:lnTo>
                    <a:pt x="59" y="398"/>
                  </a:lnTo>
                  <a:lnTo>
                    <a:pt x="54" y="392"/>
                  </a:lnTo>
                  <a:lnTo>
                    <a:pt x="48" y="384"/>
                  </a:lnTo>
                  <a:lnTo>
                    <a:pt x="46" y="382"/>
                  </a:lnTo>
                  <a:lnTo>
                    <a:pt x="43" y="374"/>
                  </a:lnTo>
                  <a:lnTo>
                    <a:pt x="43" y="366"/>
                  </a:lnTo>
                  <a:lnTo>
                    <a:pt x="40" y="361"/>
                  </a:lnTo>
                  <a:lnTo>
                    <a:pt x="43" y="350"/>
                  </a:lnTo>
                  <a:lnTo>
                    <a:pt x="46" y="348"/>
                  </a:lnTo>
                  <a:lnTo>
                    <a:pt x="48" y="345"/>
                  </a:lnTo>
                  <a:lnTo>
                    <a:pt x="51" y="340"/>
                  </a:lnTo>
                  <a:lnTo>
                    <a:pt x="51" y="334"/>
                  </a:lnTo>
                  <a:lnTo>
                    <a:pt x="54" y="329"/>
                  </a:lnTo>
                  <a:lnTo>
                    <a:pt x="51" y="324"/>
                  </a:lnTo>
                  <a:lnTo>
                    <a:pt x="51" y="319"/>
                  </a:lnTo>
                  <a:lnTo>
                    <a:pt x="51" y="311"/>
                  </a:lnTo>
                  <a:lnTo>
                    <a:pt x="56" y="300"/>
                  </a:lnTo>
                  <a:lnTo>
                    <a:pt x="59" y="292"/>
                  </a:lnTo>
                  <a:lnTo>
                    <a:pt x="59" y="290"/>
                  </a:lnTo>
                  <a:lnTo>
                    <a:pt x="56" y="287"/>
                  </a:lnTo>
                  <a:lnTo>
                    <a:pt x="54" y="287"/>
                  </a:lnTo>
                  <a:lnTo>
                    <a:pt x="48" y="290"/>
                  </a:lnTo>
                  <a:lnTo>
                    <a:pt x="43" y="290"/>
                  </a:lnTo>
                  <a:lnTo>
                    <a:pt x="40" y="290"/>
                  </a:lnTo>
                  <a:lnTo>
                    <a:pt x="38" y="287"/>
                  </a:lnTo>
                  <a:lnTo>
                    <a:pt x="35" y="284"/>
                  </a:lnTo>
                  <a:lnTo>
                    <a:pt x="30" y="282"/>
                  </a:lnTo>
                  <a:lnTo>
                    <a:pt x="22" y="282"/>
                  </a:lnTo>
                  <a:lnTo>
                    <a:pt x="19" y="279"/>
                  </a:lnTo>
                  <a:lnTo>
                    <a:pt x="16" y="279"/>
                  </a:lnTo>
                  <a:lnTo>
                    <a:pt x="16" y="271"/>
                  </a:lnTo>
                  <a:lnTo>
                    <a:pt x="14" y="268"/>
                  </a:lnTo>
                  <a:lnTo>
                    <a:pt x="14" y="274"/>
                  </a:lnTo>
                  <a:lnTo>
                    <a:pt x="11" y="276"/>
                  </a:lnTo>
                  <a:lnTo>
                    <a:pt x="8" y="276"/>
                  </a:lnTo>
                  <a:lnTo>
                    <a:pt x="6" y="276"/>
                  </a:lnTo>
                  <a:lnTo>
                    <a:pt x="0" y="274"/>
                  </a:lnTo>
                  <a:lnTo>
                    <a:pt x="3" y="271"/>
                  </a:lnTo>
                  <a:lnTo>
                    <a:pt x="6" y="271"/>
                  </a:lnTo>
                  <a:lnTo>
                    <a:pt x="11" y="268"/>
                  </a:lnTo>
                  <a:lnTo>
                    <a:pt x="11" y="266"/>
                  </a:lnTo>
                  <a:lnTo>
                    <a:pt x="14" y="263"/>
                  </a:lnTo>
                  <a:lnTo>
                    <a:pt x="14" y="261"/>
                  </a:lnTo>
                  <a:lnTo>
                    <a:pt x="8" y="258"/>
                  </a:lnTo>
                  <a:lnTo>
                    <a:pt x="6" y="255"/>
                  </a:lnTo>
                  <a:lnTo>
                    <a:pt x="3" y="255"/>
                  </a:lnTo>
                  <a:lnTo>
                    <a:pt x="3" y="250"/>
                  </a:lnTo>
                  <a:lnTo>
                    <a:pt x="3" y="245"/>
                  </a:lnTo>
                  <a:lnTo>
                    <a:pt x="6" y="242"/>
                  </a:lnTo>
                  <a:lnTo>
                    <a:pt x="16" y="237"/>
                  </a:lnTo>
                  <a:lnTo>
                    <a:pt x="24" y="234"/>
                  </a:lnTo>
                  <a:lnTo>
                    <a:pt x="32" y="232"/>
                  </a:lnTo>
                  <a:lnTo>
                    <a:pt x="40" y="239"/>
                  </a:lnTo>
                  <a:lnTo>
                    <a:pt x="43" y="242"/>
                  </a:lnTo>
                  <a:lnTo>
                    <a:pt x="46" y="242"/>
                  </a:lnTo>
                  <a:lnTo>
                    <a:pt x="51" y="239"/>
                  </a:lnTo>
                  <a:lnTo>
                    <a:pt x="56" y="234"/>
                  </a:lnTo>
                  <a:lnTo>
                    <a:pt x="59" y="232"/>
                  </a:lnTo>
                  <a:lnTo>
                    <a:pt x="64" y="229"/>
                  </a:lnTo>
                  <a:lnTo>
                    <a:pt x="67" y="226"/>
                  </a:lnTo>
                  <a:lnTo>
                    <a:pt x="70" y="224"/>
                  </a:lnTo>
                  <a:lnTo>
                    <a:pt x="70" y="221"/>
                  </a:lnTo>
                  <a:lnTo>
                    <a:pt x="67" y="218"/>
                  </a:lnTo>
                  <a:lnTo>
                    <a:pt x="70" y="213"/>
                  </a:lnTo>
                  <a:lnTo>
                    <a:pt x="73" y="208"/>
                  </a:lnTo>
                  <a:lnTo>
                    <a:pt x="78" y="200"/>
                  </a:lnTo>
                  <a:lnTo>
                    <a:pt x="81" y="197"/>
                  </a:lnTo>
                  <a:lnTo>
                    <a:pt x="81" y="192"/>
                  </a:lnTo>
                  <a:lnTo>
                    <a:pt x="81" y="184"/>
                  </a:lnTo>
                  <a:lnTo>
                    <a:pt x="89" y="184"/>
                  </a:lnTo>
                  <a:lnTo>
                    <a:pt x="91" y="181"/>
                  </a:lnTo>
                  <a:lnTo>
                    <a:pt x="99" y="176"/>
                  </a:lnTo>
                  <a:lnTo>
                    <a:pt x="102" y="171"/>
                  </a:lnTo>
                  <a:lnTo>
                    <a:pt x="105" y="168"/>
                  </a:lnTo>
                  <a:lnTo>
                    <a:pt x="105" y="163"/>
                  </a:lnTo>
                  <a:lnTo>
                    <a:pt x="107" y="166"/>
                  </a:lnTo>
                  <a:lnTo>
                    <a:pt x="113" y="166"/>
                  </a:lnTo>
                  <a:lnTo>
                    <a:pt x="115" y="166"/>
                  </a:lnTo>
                  <a:lnTo>
                    <a:pt x="115" y="160"/>
                  </a:lnTo>
                  <a:lnTo>
                    <a:pt x="115" y="155"/>
                  </a:lnTo>
                  <a:lnTo>
                    <a:pt x="118" y="152"/>
                  </a:lnTo>
                  <a:lnTo>
                    <a:pt x="126" y="147"/>
                  </a:lnTo>
                  <a:lnTo>
                    <a:pt x="139" y="145"/>
                  </a:lnTo>
                  <a:lnTo>
                    <a:pt x="142" y="145"/>
                  </a:lnTo>
                  <a:lnTo>
                    <a:pt x="145" y="142"/>
                  </a:lnTo>
                  <a:lnTo>
                    <a:pt x="148" y="134"/>
                  </a:lnTo>
                  <a:lnTo>
                    <a:pt x="153" y="129"/>
                  </a:lnTo>
                  <a:lnTo>
                    <a:pt x="153" y="126"/>
                  </a:lnTo>
                  <a:lnTo>
                    <a:pt x="150" y="126"/>
                  </a:lnTo>
                  <a:lnTo>
                    <a:pt x="148" y="126"/>
                  </a:lnTo>
                  <a:lnTo>
                    <a:pt x="145" y="126"/>
                  </a:lnTo>
                  <a:lnTo>
                    <a:pt x="139" y="121"/>
                  </a:lnTo>
                  <a:lnTo>
                    <a:pt x="137" y="116"/>
                  </a:lnTo>
                  <a:lnTo>
                    <a:pt x="137" y="113"/>
                  </a:lnTo>
                  <a:lnTo>
                    <a:pt x="139" y="110"/>
                  </a:lnTo>
                  <a:lnTo>
                    <a:pt x="142" y="110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3" y="110"/>
                  </a:lnTo>
                  <a:lnTo>
                    <a:pt x="153" y="108"/>
                  </a:lnTo>
                  <a:lnTo>
                    <a:pt x="153" y="105"/>
                  </a:lnTo>
                  <a:lnTo>
                    <a:pt x="153" y="100"/>
                  </a:lnTo>
                  <a:lnTo>
                    <a:pt x="158" y="100"/>
                  </a:lnTo>
                  <a:lnTo>
                    <a:pt x="164" y="102"/>
                  </a:lnTo>
                  <a:lnTo>
                    <a:pt x="166" y="102"/>
                  </a:lnTo>
                  <a:lnTo>
                    <a:pt x="172" y="100"/>
                  </a:lnTo>
                  <a:lnTo>
                    <a:pt x="174" y="100"/>
                  </a:lnTo>
                  <a:lnTo>
                    <a:pt x="180" y="100"/>
                  </a:lnTo>
                  <a:lnTo>
                    <a:pt x="182" y="100"/>
                  </a:lnTo>
                  <a:lnTo>
                    <a:pt x="185" y="97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93" y="92"/>
                  </a:lnTo>
                  <a:lnTo>
                    <a:pt x="198" y="89"/>
                  </a:lnTo>
                  <a:lnTo>
                    <a:pt x="198" y="87"/>
                  </a:lnTo>
                  <a:lnTo>
                    <a:pt x="201" y="87"/>
                  </a:lnTo>
                  <a:lnTo>
                    <a:pt x="204" y="87"/>
                  </a:lnTo>
                  <a:lnTo>
                    <a:pt x="209" y="89"/>
                  </a:lnTo>
                  <a:lnTo>
                    <a:pt x="212" y="89"/>
                  </a:lnTo>
                  <a:lnTo>
                    <a:pt x="214" y="87"/>
                  </a:lnTo>
                  <a:lnTo>
                    <a:pt x="214" y="81"/>
                  </a:lnTo>
                  <a:lnTo>
                    <a:pt x="217" y="76"/>
                  </a:lnTo>
                  <a:lnTo>
                    <a:pt x="222" y="76"/>
                  </a:lnTo>
                  <a:lnTo>
                    <a:pt x="231" y="76"/>
                  </a:lnTo>
                  <a:lnTo>
                    <a:pt x="247" y="76"/>
                  </a:lnTo>
                  <a:lnTo>
                    <a:pt x="257" y="73"/>
                  </a:lnTo>
                  <a:lnTo>
                    <a:pt x="260" y="73"/>
                  </a:lnTo>
                  <a:lnTo>
                    <a:pt x="260" y="71"/>
                  </a:lnTo>
                  <a:lnTo>
                    <a:pt x="263" y="44"/>
                  </a:lnTo>
                  <a:lnTo>
                    <a:pt x="263" y="42"/>
                  </a:lnTo>
                  <a:lnTo>
                    <a:pt x="265" y="39"/>
                  </a:lnTo>
                  <a:lnTo>
                    <a:pt x="273" y="39"/>
                  </a:lnTo>
                  <a:lnTo>
                    <a:pt x="279" y="39"/>
                  </a:lnTo>
                  <a:lnTo>
                    <a:pt x="279" y="36"/>
                  </a:lnTo>
                  <a:lnTo>
                    <a:pt x="279" y="31"/>
                  </a:lnTo>
                  <a:lnTo>
                    <a:pt x="281" y="29"/>
                  </a:lnTo>
                  <a:lnTo>
                    <a:pt x="284" y="29"/>
                  </a:lnTo>
                  <a:lnTo>
                    <a:pt x="287" y="26"/>
                  </a:lnTo>
                  <a:lnTo>
                    <a:pt x="303" y="29"/>
                  </a:lnTo>
                  <a:lnTo>
                    <a:pt x="367" y="34"/>
                  </a:lnTo>
                  <a:lnTo>
                    <a:pt x="370" y="29"/>
                  </a:lnTo>
                  <a:lnTo>
                    <a:pt x="375" y="29"/>
                  </a:lnTo>
                  <a:lnTo>
                    <a:pt x="380" y="23"/>
                  </a:lnTo>
                  <a:lnTo>
                    <a:pt x="399" y="15"/>
                  </a:lnTo>
                  <a:lnTo>
                    <a:pt x="402" y="13"/>
                  </a:lnTo>
                  <a:lnTo>
                    <a:pt x="405" y="8"/>
                  </a:lnTo>
                  <a:lnTo>
                    <a:pt x="410" y="5"/>
                  </a:lnTo>
                  <a:lnTo>
                    <a:pt x="418" y="2"/>
                  </a:lnTo>
                  <a:lnTo>
                    <a:pt x="421" y="0"/>
                  </a:lnTo>
                  <a:lnTo>
                    <a:pt x="426" y="2"/>
                  </a:lnTo>
                  <a:lnTo>
                    <a:pt x="429" y="2"/>
                  </a:lnTo>
                  <a:lnTo>
                    <a:pt x="431" y="0"/>
                  </a:lnTo>
                  <a:lnTo>
                    <a:pt x="437" y="5"/>
                  </a:lnTo>
                  <a:lnTo>
                    <a:pt x="439" y="8"/>
                  </a:lnTo>
                  <a:lnTo>
                    <a:pt x="442" y="10"/>
                  </a:lnTo>
                  <a:lnTo>
                    <a:pt x="442" y="13"/>
                  </a:lnTo>
                  <a:lnTo>
                    <a:pt x="439" y="15"/>
                  </a:lnTo>
                  <a:lnTo>
                    <a:pt x="439" y="18"/>
                  </a:lnTo>
                  <a:lnTo>
                    <a:pt x="439" y="21"/>
                  </a:lnTo>
                  <a:lnTo>
                    <a:pt x="439" y="26"/>
                  </a:lnTo>
                  <a:lnTo>
                    <a:pt x="439" y="31"/>
                  </a:lnTo>
                  <a:lnTo>
                    <a:pt x="437" y="36"/>
                  </a:lnTo>
                  <a:lnTo>
                    <a:pt x="437" y="39"/>
                  </a:lnTo>
                  <a:lnTo>
                    <a:pt x="437" y="42"/>
                  </a:lnTo>
                  <a:lnTo>
                    <a:pt x="442" y="44"/>
                  </a:lnTo>
                  <a:lnTo>
                    <a:pt x="445" y="47"/>
                  </a:lnTo>
                  <a:lnTo>
                    <a:pt x="450" y="50"/>
                  </a:lnTo>
                  <a:lnTo>
                    <a:pt x="453" y="52"/>
                  </a:lnTo>
                  <a:lnTo>
                    <a:pt x="453" y="58"/>
                  </a:lnTo>
                  <a:lnTo>
                    <a:pt x="453" y="60"/>
                  </a:lnTo>
                  <a:lnTo>
                    <a:pt x="447" y="68"/>
                  </a:lnTo>
                  <a:lnTo>
                    <a:pt x="445" y="73"/>
                  </a:lnTo>
                  <a:lnTo>
                    <a:pt x="442" y="76"/>
                  </a:lnTo>
                  <a:lnTo>
                    <a:pt x="442" y="81"/>
                  </a:lnTo>
                  <a:lnTo>
                    <a:pt x="445" y="84"/>
                  </a:lnTo>
                  <a:lnTo>
                    <a:pt x="445" y="87"/>
                  </a:lnTo>
                  <a:lnTo>
                    <a:pt x="447" y="87"/>
                  </a:lnTo>
                  <a:lnTo>
                    <a:pt x="453" y="87"/>
                  </a:lnTo>
                  <a:lnTo>
                    <a:pt x="455" y="87"/>
                  </a:lnTo>
                  <a:lnTo>
                    <a:pt x="458" y="92"/>
                  </a:lnTo>
                  <a:lnTo>
                    <a:pt x="458" y="97"/>
                  </a:lnTo>
                  <a:lnTo>
                    <a:pt x="455" y="102"/>
                  </a:lnTo>
                  <a:lnTo>
                    <a:pt x="455" y="110"/>
                  </a:lnTo>
                  <a:lnTo>
                    <a:pt x="455" y="118"/>
                  </a:lnTo>
                  <a:lnTo>
                    <a:pt x="455" y="134"/>
                  </a:lnTo>
                  <a:lnTo>
                    <a:pt x="453" y="155"/>
                  </a:lnTo>
                  <a:lnTo>
                    <a:pt x="453" y="184"/>
                  </a:lnTo>
                  <a:lnTo>
                    <a:pt x="447" y="226"/>
                  </a:lnTo>
                  <a:lnTo>
                    <a:pt x="434" y="226"/>
                  </a:lnTo>
                  <a:lnTo>
                    <a:pt x="410" y="224"/>
                  </a:lnTo>
                  <a:lnTo>
                    <a:pt x="407" y="232"/>
                  </a:lnTo>
                  <a:lnTo>
                    <a:pt x="397" y="232"/>
                  </a:lnTo>
                  <a:lnTo>
                    <a:pt x="394" y="258"/>
                  </a:lnTo>
                  <a:lnTo>
                    <a:pt x="389" y="319"/>
                  </a:lnTo>
                  <a:lnTo>
                    <a:pt x="380" y="321"/>
                  </a:lnTo>
                  <a:lnTo>
                    <a:pt x="375" y="313"/>
                  </a:lnTo>
                  <a:lnTo>
                    <a:pt x="372" y="311"/>
                  </a:lnTo>
                  <a:lnTo>
                    <a:pt x="370" y="311"/>
                  </a:lnTo>
                  <a:lnTo>
                    <a:pt x="370" y="313"/>
                  </a:lnTo>
                  <a:lnTo>
                    <a:pt x="367" y="313"/>
                  </a:lnTo>
                  <a:lnTo>
                    <a:pt x="370" y="313"/>
                  </a:lnTo>
                  <a:lnTo>
                    <a:pt x="372" y="319"/>
                  </a:lnTo>
                  <a:lnTo>
                    <a:pt x="375" y="326"/>
                  </a:lnTo>
                  <a:lnTo>
                    <a:pt x="372" y="329"/>
                  </a:lnTo>
                  <a:lnTo>
                    <a:pt x="370" y="334"/>
                  </a:lnTo>
                  <a:lnTo>
                    <a:pt x="367" y="337"/>
                  </a:lnTo>
                  <a:lnTo>
                    <a:pt x="364" y="337"/>
                  </a:lnTo>
                  <a:lnTo>
                    <a:pt x="362" y="342"/>
                  </a:lnTo>
                  <a:lnTo>
                    <a:pt x="364" y="345"/>
                  </a:lnTo>
                  <a:lnTo>
                    <a:pt x="367" y="348"/>
                  </a:lnTo>
                  <a:lnTo>
                    <a:pt x="370" y="345"/>
                  </a:lnTo>
                  <a:lnTo>
                    <a:pt x="372" y="345"/>
                  </a:lnTo>
                  <a:lnTo>
                    <a:pt x="386" y="337"/>
                  </a:lnTo>
                  <a:lnTo>
                    <a:pt x="389" y="337"/>
                  </a:lnTo>
                  <a:lnTo>
                    <a:pt x="386" y="340"/>
                  </a:lnTo>
                  <a:lnTo>
                    <a:pt x="386" y="345"/>
                  </a:lnTo>
                  <a:lnTo>
                    <a:pt x="383" y="348"/>
                  </a:lnTo>
                  <a:lnTo>
                    <a:pt x="386" y="350"/>
                  </a:lnTo>
                  <a:lnTo>
                    <a:pt x="394" y="350"/>
                  </a:lnTo>
                  <a:lnTo>
                    <a:pt x="397" y="353"/>
                  </a:lnTo>
                  <a:lnTo>
                    <a:pt x="399" y="358"/>
                  </a:lnTo>
                  <a:lnTo>
                    <a:pt x="397" y="363"/>
                  </a:lnTo>
                  <a:lnTo>
                    <a:pt x="397" y="366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80" y="374"/>
                  </a:lnTo>
                  <a:lnTo>
                    <a:pt x="378" y="374"/>
                  </a:lnTo>
                  <a:lnTo>
                    <a:pt x="378" y="382"/>
                  </a:lnTo>
                  <a:lnTo>
                    <a:pt x="375" y="387"/>
                  </a:lnTo>
                  <a:lnTo>
                    <a:pt x="370" y="390"/>
                  </a:lnTo>
                  <a:lnTo>
                    <a:pt x="324" y="390"/>
                  </a:lnTo>
                  <a:lnTo>
                    <a:pt x="324" y="395"/>
                  </a:lnTo>
                  <a:lnTo>
                    <a:pt x="322" y="400"/>
                  </a:lnTo>
                  <a:lnTo>
                    <a:pt x="319" y="403"/>
                  </a:lnTo>
                  <a:lnTo>
                    <a:pt x="316" y="403"/>
                  </a:lnTo>
                  <a:lnTo>
                    <a:pt x="311" y="400"/>
                  </a:lnTo>
                  <a:lnTo>
                    <a:pt x="306" y="400"/>
                  </a:lnTo>
                  <a:lnTo>
                    <a:pt x="300" y="400"/>
                  </a:lnTo>
                  <a:lnTo>
                    <a:pt x="295" y="400"/>
                  </a:lnTo>
                  <a:lnTo>
                    <a:pt x="292" y="403"/>
                  </a:lnTo>
                  <a:lnTo>
                    <a:pt x="279" y="427"/>
                  </a:lnTo>
                  <a:lnTo>
                    <a:pt x="276" y="432"/>
                  </a:lnTo>
                  <a:lnTo>
                    <a:pt x="281" y="432"/>
                  </a:lnTo>
                  <a:lnTo>
                    <a:pt x="281" y="435"/>
                  </a:lnTo>
                  <a:lnTo>
                    <a:pt x="279" y="437"/>
                  </a:lnTo>
                  <a:lnTo>
                    <a:pt x="284" y="450"/>
                  </a:lnTo>
                  <a:lnTo>
                    <a:pt x="289" y="450"/>
                  </a:lnTo>
                  <a:lnTo>
                    <a:pt x="287" y="461"/>
                  </a:lnTo>
                  <a:lnTo>
                    <a:pt x="279" y="461"/>
                  </a:lnTo>
                  <a:lnTo>
                    <a:pt x="281" y="471"/>
                  </a:lnTo>
                  <a:lnTo>
                    <a:pt x="287" y="487"/>
                  </a:lnTo>
                  <a:lnTo>
                    <a:pt x="292" y="500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6394004" y="2248203"/>
              <a:ext cx="978460" cy="1345171"/>
            </a:xfrm>
            <a:custGeom>
              <a:avLst/>
              <a:gdLst>
                <a:gd name="T0" fmla="*/ 399 w 445"/>
                <a:gd name="T1" fmla="*/ 604 h 614"/>
                <a:gd name="T2" fmla="*/ 332 w 445"/>
                <a:gd name="T3" fmla="*/ 601 h 614"/>
                <a:gd name="T4" fmla="*/ 271 w 445"/>
                <a:gd name="T5" fmla="*/ 583 h 614"/>
                <a:gd name="T6" fmla="*/ 244 w 445"/>
                <a:gd name="T7" fmla="*/ 575 h 614"/>
                <a:gd name="T8" fmla="*/ 209 w 445"/>
                <a:gd name="T9" fmla="*/ 601 h 614"/>
                <a:gd name="T10" fmla="*/ 155 w 445"/>
                <a:gd name="T11" fmla="*/ 580 h 614"/>
                <a:gd name="T12" fmla="*/ 123 w 445"/>
                <a:gd name="T13" fmla="*/ 569 h 614"/>
                <a:gd name="T14" fmla="*/ 91 w 445"/>
                <a:gd name="T15" fmla="*/ 575 h 614"/>
                <a:gd name="T16" fmla="*/ 78 w 445"/>
                <a:gd name="T17" fmla="*/ 562 h 614"/>
                <a:gd name="T18" fmla="*/ 56 w 445"/>
                <a:gd name="T19" fmla="*/ 575 h 614"/>
                <a:gd name="T20" fmla="*/ 40 w 445"/>
                <a:gd name="T21" fmla="*/ 572 h 614"/>
                <a:gd name="T22" fmla="*/ 56 w 445"/>
                <a:gd name="T23" fmla="*/ 559 h 614"/>
                <a:gd name="T24" fmla="*/ 56 w 445"/>
                <a:gd name="T25" fmla="*/ 535 h 614"/>
                <a:gd name="T26" fmla="*/ 54 w 445"/>
                <a:gd name="T27" fmla="*/ 501 h 614"/>
                <a:gd name="T28" fmla="*/ 40 w 445"/>
                <a:gd name="T29" fmla="*/ 485 h 614"/>
                <a:gd name="T30" fmla="*/ 24 w 445"/>
                <a:gd name="T31" fmla="*/ 475 h 614"/>
                <a:gd name="T32" fmla="*/ 22 w 445"/>
                <a:gd name="T33" fmla="*/ 440 h 614"/>
                <a:gd name="T34" fmla="*/ 40 w 445"/>
                <a:gd name="T35" fmla="*/ 409 h 614"/>
                <a:gd name="T36" fmla="*/ 22 w 445"/>
                <a:gd name="T37" fmla="*/ 393 h 614"/>
                <a:gd name="T38" fmla="*/ 0 w 445"/>
                <a:gd name="T39" fmla="*/ 374 h 614"/>
                <a:gd name="T40" fmla="*/ 14 w 445"/>
                <a:gd name="T41" fmla="*/ 353 h 614"/>
                <a:gd name="T42" fmla="*/ 19 w 445"/>
                <a:gd name="T43" fmla="*/ 335 h 614"/>
                <a:gd name="T44" fmla="*/ 46 w 445"/>
                <a:gd name="T45" fmla="*/ 306 h 614"/>
                <a:gd name="T46" fmla="*/ 59 w 445"/>
                <a:gd name="T47" fmla="*/ 282 h 614"/>
                <a:gd name="T48" fmla="*/ 72 w 445"/>
                <a:gd name="T49" fmla="*/ 261 h 614"/>
                <a:gd name="T50" fmla="*/ 67 w 445"/>
                <a:gd name="T51" fmla="*/ 245 h 614"/>
                <a:gd name="T52" fmla="*/ 78 w 445"/>
                <a:gd name="T53" fmla="*/ 208 h 614"/>
                <a:gd name="T54" fmla="*/ 70 w 445"/>
                <a:gd name="T55" fmla="*/ 174 h 614"/>
                <a:gd name="T56" fmla="*/ 134 w 445"/>
                <a:gd name="T57" fmla="*/ 169 h 614"/>
                <a:gd name="T58" fmla="*/ 121 w 445"/>
                <a:gd name="T59" fmla="*/ 127 h 614"/>
                <a:gd name="T60" fmla="*/ 139 w 445"/>
                <a:gd name="T61" fmla="*/ 111 h 614"/>
                <a:gd name="T62" fmla="*/ 142 w 445"/>
                <a:gd name="T63" fmla="*/ 66 h 614"/>
                <a:gd name="T64" fmla="*/ 147 w 445"/>
                <a:gd name="T65" fmla="*/ 3 h 614"/>
                <a:gd name="T66" fmla="*/ 204 w 445"/>
                <a:gd name="T67" fmla="*/ 16 h 614"/>
                <a:gd name="T68" fmla="*/ 201 w 445"/>
                <a:gd name="T69" fmla="*/ 50 h 614"/>
                <a:gd name="T70" fmla="*/ 220 w 445"/>
                <a:gd name="T71" fmla="*/ 63 h 614"/>
                <a:gd name="T72" fmla="*/ 244 w 445"/>
                <a:gd name="T73" fmla="*/ 71 h 614"/>
                <a:gd name="T74" fmla="*/ 239 w 445"/>
                <a:gd name="T75" fmla="*/ 121 h 614"/>
                <a:gd name="T76" fmla="*/ 260 w 445"/>
                <a:gd name="T77" fmla="*/ 137 h 614"/>
                <a:gd name="T78" fmla="*/ 257 w 445"/>
                <a:gd name="T79" fmla="*/ 161 h 614"/>
                <a:gd name="T80" fmla="*/ 289 w 445"/>
                <a:gd name="T81" fmla="*/ 195 h 614"/>
                <a:gd name="T82" fmla="*/ 322 w 445"/>
                <a:gd name="T83" fmla="*/ 206 h 614"/>
                <a:gd name="T84" fmla="*/ 340 w 445"/>
                <a:gd name="T85" fmla="*/ 229 h 614"/>
                <a:gd name="T86" fmla="*/ 348 w 445"/>
                <a:gd name="T87" fmla="*/ 253 h 614"/>
                <a:gd name="T88" fmla="*/ 330 w 445"/>
                <a:gd name="T89" fmla="*/ 274 h 614"/>
                <a:gd name="T90" fmla="*/ 330 w 445"/>
                <a:gd name="T91" fmla="*/ 306 h 614"/>
                <a:gd name="T92" fmla="*/ 346 w 445"/>
                <a:gd name="T93" fmla="*/ 332 h 614"/>
                <a:gd name="T94" fmla="*/ 383 w 445"/>
                <a:gd name="T95" fmla="*/ 351 h 614"/>
                <a:gd name="T96" fmla="*/ 407 w 445"/>
                <a:gd name="T97" fmla="*/ 343 h 614"/>
                <a:gd name="T98" fmla="*/ 399 w 445"/>
                <a:gd name="T99" fmla="*/ 374 h 614"/>
                <a:gd name="T100" fmla="*/ 383 w 445"/>
                <a:gd name="T101" fmla="*/ 395 h 614"/>
                <a:gd name="T102" fmla="*/ 338 w 445"/>
                <a:gd name="T103" fmla="*/ 398 h 614"/>
                <a:gd name="T104" fmla="*/ 346 w 445"/>
                <a:gd name="T105" fmla="*/ 419 h 614"/>
                <a:gd name="T106" fmla="*/ 340 w 445"/>
                <a:gd name="T107" fmla="*/ 432 h 614"/>
                <a:gd name="T108" fmla="*/ 354 w 445"/>
                <a:gd name="T109" fmla="*/ 438 h 614"/>
                <a:gd name="T110" fmla="*/ 386 w 445"/>
                <a:gd name="T111" fmla="*/ 443 h 614"/>
                <a:gd name="T112" fmla="*/ 383 w 445"/>
                <a:gd name="T113" fmla="*/ 480 h 614"/>
                <a:gd name="T114" fmla="*/ 372 w 445"/>
                <a:gd name="T115" fmla="*/ 517 h 614"/>
                <a:gd name="T116" fmla="*/ 399 w 445"/>
                <a:gd name="T117" fmla="*/ 559 h 614"/>
                <a:gd name="T118" fmla="*/ 434 w 445"/>
                <a:gd name="T119" fmla="*/ 598 h 6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5"/>
                <a:gd name="T181" fmla="*/ 0 h 614"/>
                <a:gd name="T182" fmla="*/ 445 w 445"/>
                <a:gd name="T183" fmla="*/ 614 h 6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5" h="614">
                  <a:moveTo>
                    <a:pt x="445" y="614"/>
                  </a:moveTo>
                  <a:lnTo>
                    <a:pt x="431" y="612"/>
                  </a:lnTo>
                  <a:lnTo>
                    <a:pt x="423" y="609"/>
                  </a:lnTo>
                  <a:lnTo>
                    <a:pt x="413" y="609"/>
                  </a:lnTo>
                  <a:lnTo>
                    <a:pt x="405" y="606"/>
                  </a:lnTo>
                  <a:lnTo>
                    <a:pt x="402" y="606"/>
                  </a:lnTo>
                  <a:lnTo>
                    <a:pt x="399" y="604"/>
                  </a:lnTo>
                  <a:lnTo>
                    <a:pt x="396" y="604"/>
                  </a:lnTo>
                  <a:lnTo>
                    <a:pt x="394" y="604"/>
                  </a:lnTo>
                  <a:lnTo>
                    <a:pt x="391" y="604"/>
                  </a:lnTo>
                  <a:lnTo>
                    <a:pt x="375" y="604"/>
                  </a:lnTo>
                  <a:lnTo>
                    <a:pt x="364" y="604"/>
                  </a:lnTo>
                  <a:lnTo>
                    <a:pt x="351" y="604"/>
                  </a:lnTo>
                  <a:lnTo>
                    <a:pt x="332" y="601"/>
                  </a:lnTo>
                  <a:lnTo>
                    <a:pt x="313" y="601"/>
                  </a:lnTo>
                  <a:lnTo>
                    <a:pt x="292" y="598"/>
                  </a:lnTo>
                  <a:lnTo>
                    <a:pt x="281" y="598"/>
                  </a:lnTo>
                  <a:lnTo>
                    <a:pt x="273" y="596"/>
                  </a:lnTo>
                  <a:lnTo>
                    <a:pt x="271" y="591"/>
                  </a:lnTo>
                  <a:lnTo>
                    <a:pt x="268" y="588"/>
                  </a:lnTo>
                  <a:lnTo>
                    <a:pt x="271" y="583"/>
                  </a:lnTo>
                  <a:lnTo>
                    <a:pt x="271" y="580"/>
                  </a:lnTo>
                  <a:lnTo>
                    <a:pt x="268" y="577"/>
                  </a:lnTo>
                  <a:lnTo>
                    <a:pt x="268" y="575"/>
                  </a:lnTo>
                  <a:lnTo>
                    <a:pt x="265" y="575"/>
                  </a:lnTo>
                  <a:lnTo>
                    <a:pt x="257" y="572"/>
                  </a:lnTo>
                  <a:lnTo>
                    <a:pt x="249" y="572"/>
                  </a:lnTo>
                  <a:lnTo>
                    <a:pt x="244" y="575"/>
                  </a:lnTo>
                  <a:lnTo>
                    <a:pt x="244" y="580"/>
                  </a:lnTo>
                  <a:lnTo>
                    <a:pt x="244" y="588"/>
                  </a:lnTo>
                  <a:lnTo>
                    <a:pt x="241" y="596"/>
                  </a:lnTo>
                  <a:lnTo>
                    <a:pt x="239" y="601"/>
                  </a:lnTo>
                  <a:lnTo>
                    <a:pt x="236" y="601"/>
                  </a:lnTo>
                  <a:lnTo>
                    <a:pt x="230" y="604"/>
                  </a:lnTo>
                  <a:lnTo>
                    <a:pt x="209" y="601"/>
                  </a:lnTo>
                  <a:lnTo>
                    <a:pt x="188" y="601"/>
                  </a:lnTo>
                  <a:lnTo>
                    <a:pt x="169" y="601"/>
                  </a:lnTo>
                  <a:lnTo>
                    <a:pt x="161" y="601"/>
                  </a:lnTo>
                  <a:lnTo>
                    <a:pt x="158" y="601"/>
                  </a:lnTo>
                  <a:lnTo>
                    <a:pt x="158" y="598"/>
                  </a:lnTo>
                  <a:lnTo>
                    <a:pt x="158" y="588"/>
                  </a:lnTo>
                  <a:lnTo>
                    <a:pt x="155" y="580"/>
                  </a:lnTo>
                  <a:lnTo>
                    <a:pt x="155" y="577"/>
                  </a:lnTo>
                  <a:lnTo>
                    <a:pt x="153" y="575"/>
                  </a:lnTo>
                  <a:lnTo>
                    <a:pt x="150" y="575"/>
                  </a:lnTo>
                  <a:lnTo>
                    <a:pt x="142" y="575"/>
                  </a:lnTo>
                  <a:lnTo>
                    <a:pt x="134" y="572"/>
                  </a:lnTo>
                  <a:lnTo>
                    <a:pt x="126" y="569"/>
                  </a:lnTo>
                  <a:lnTo>
                    <a:pt x="123" y="569"/>
                  </a:lnTo>
                  <a:lnTo>
                    <a:pt x="121" y="569"/>
                  </a:lnTo>
                  <a:lnTo>
                    <a:pt x="113" y="575"/>
                  </a:lnTo>
                  <a:lnTo>
                    <a:pt x="107" y="577"/>
                  </a:lnTo>
                  <a:lnTo>
                    <a:pt x="102" y="577"/>
                  </a:lnTo>
                  <a:lnTo>
                    <a:pt x="97" y="577"/>
                  </a:lnTo>
                  <a:lnTo>
                    <a:pt x="94" y="577"/>
                  </a:lnTo>
                  <a:lnTo>
                    <a:pt x="91" y="575"/>
                  </a:lnTo>
                  <a:lnTo>
                    <a:pt x="89" y="575"/>
                  </a:lnTo>
                  <a:lnTo>
                    <a:pt x="86" y="572"/>
                  </a:lnTo>
                  <a:lnTo>
                    <a:pt x="78" y="572"/>
                  </a:lnTo>
                  <a:lnTo>
                    <a:pt x="75" y="569"/>
                  </a:lnTo>
                  <a:lnTo>
                    <a:pt x="75" y="567"/>
                  </a:lnTo>
                  <a:lnTo>
                    <a:pt x="75" y="564"/>
                  </a:lnTo>
                  <a:lnTo>
                    <a:pt x="78" y="562"/>
                  </a:lnTo>
                  <a:lnTo>
                    <a:pt x="75" y="559"/>
                  </a:lnTo>
                  <a:lnTo>
                    <a:pt x="72" y="559"/>
                  </a:lnTo>
                  <a:lnTo>
                    <a:pt x="70" y="559"/>
                  </a:lnTo>
                  <a:lnTo>
                    <a:pt x="67" y="562"/>
                  </a:lnTo>
                  <a:lnTo>
                    <a:pt x="62" y="564"/>
                  </a:lnTo>
                  <a:lnTo>
                    <a:pt x="59" y="572"/>
                  </a:lnTo>
                  <a:lnTo>
                    <a:pt x="56" y="575"/>
                  </a:lnTo>
                  <a:lnTo>
                    <a:pt x="54" y="580"/>
                  </a:lnTo>
                  <a:lnTo>
                    <a:pt x="51" y="580"/>
                  </a:lnTo>
                  <a:lnTo>
                    <a:pt x="48" y="580"/>
                  </a:lnTo>
                  <a:lnTo>
                    <a:pt x="40" y="580"/>
                  </a:lnTo>
                  <a:lnTo>
                    <a:pt x="38" y="577"/>
                  </a:lnTo>
                  <a:lnTo>
                    <a:pt x="38" y="575"/>
                  </a:lnTo>
                  <a:lnTo>
                    <a:pt x="40" y="572"/>
                  </a:lnTo>
                  <a:lnTo>
                    <a:pt x="38" y="569"/>
                  </a:lnTo>
                  <a:lnTo>
                    <a:pt x="40" y="564"/>
                  </a:lnTo>
                  <a:lnTo>
                    <a:pt x="40" y="562"/>
                  </a:lnTo>
                  <a:lnTo>
                    <a:pt x="43" y="559"/>
                  </a:lnTo>
                  <a:lnTo>
                    <a:pt x="48" y="562"/>
                  </a:lnTo>
                  <a:lnTo>
                    <a:pt x="51" y="562"/>
                  </a:lnTo>
                  <a:lnTo>
                    <a:pt x="56" y="559"/>
                  </a:lnTo>
                  <a:lnTo>
                    <a:pt x="59" y="556"/>
                  </a:lnTo>
                  <a:lnTo>
                    <a:pt x="62" y="551"/>
                  </a:lnTo>
                  <a:lnTo>
                    <a:pt x="64" y="546"/>
                  </a:lnTo>
                  <a:lnTo>
                    <a:pt x="62" y="538"/>
                  </a:lnTo>
                  <a:lnTo>
                    <a:pt x="59" y="538"/>
                  </a:lnTo>
                  <a:lnTo>
                    <a:pt x="56" y="538"/>
                  </a:lnTo>
                  <a:lnTo>
                    <a:pt x="56" y="535"/>
                  </a:lnTo>
                  <a:lnTo>
                    <a:pt x="56" y="533"/>
                  </a:lnTo>
                  <a:lnTo>
                    <a:pt x="59" y="527"/>
                  </a:lnTo>
                  <a:lnTo>
                    <a:pt x="59" y="522"/>
                  </a:lnTo>
                  <a:lnTo>
                    <a:pt x="59" y="517"/>
                  </a:lnTo>
                  <a:lnTo>
                    <a:pt x="59" y="511"/>
                  </a:lnTo>
                  <a:lnTo>
                    <a:pt x="56" y="504"/>
                  </a:lnTo>
                  <a:lnTo>
                    <a:pt x="54" y="501"/>
                  </a:lnTo>
                  <a:lnTo>
                    <a:pt x="51" y="501"/>
                  </a:lnTo>
                  <a:lnTo>
                    <a:pt x="48" y="504"/>
                  </a:lnTo>
                  <a:lnTo>
                    <a:pt x="46" y="504"/>
                  </a:lnTo>
                  <a:lnTo>
                    <a:pt x="43" y="504"/>
                  </a:lnTo>
                  <a:lnTo>
                    <a:pt x="40" y="498"/>
                  </a:lnTo>
                  <a:lnTo>
                    <a:pt x="40" y="493"/>
                  </a:lnTo>
                  <a:lnTo>
                    <a:pt x="40" y="485"/>
                  </a:lnTo>
                  <a:lnTo>
                    <a:pt x="38" y="480"/>
                  </a:lnTo>
                  <a:lnTo>
                    <a:pt x="35" y="482"/>
                  </a:lnTo>
                  <a:lnTo>
                    <a:pt x="32" y="480"/>
                  </a:lnTo>
                  <a:lnTo>
                    <a:pt x="30" y="480"/>
                  </a:lnTo>
                  <a:lnTo>
                    <a:pt x="27" y="480"/>
                  </a:lnTo>
                  <a:lnTo>
                    <a:pt x="27" y="477"/>
                  </a:lnTo>
                  <a:lnTo>
                    <a:pt x="24" y="475"/>
                  </a:lnTo>
                  <a:lnTo>
                    <a:pt x="22" y="467"/>
                  </a:lnTo>
                  <a:lnTo>
                    <a:pt x="19" y="461"/>
                  </a:lnTo>
                  <a:lnTo>
                    <a:pt x="19" y="456"/>
                  </a:lnTo>
                  <a:lnTo>
                    <a:pt x="19" y="451"/>
                  </a:lnTo>
                  <a:lnTo>
                    <a:pt x="24" y="446"/>
                  </a:lnTo>
                  <a:lnTo>
                    <a:pt x="22" y="443"/>
                  </a:lnTo>
                  <a:lnTo>
                    <a:pt x="22" y="440"/>
                  </a:lnTo>
                  <a:lnTo>
                    <a:pt x="22" y="438"/>
                  </a:lnTo>
                  <a:lnTo>
                    <a:pt x="22" y="435"/>
                  </a:lnTo>
                  <a:lnTo>
                    <a:pt x="24" y="432"/>
                  </a:lnTo>
                  <a:lnTo>
                    <a:pt x="30" y="427"/>
                  </a:lnTo>
                  <a:lnTo>
                    <a:pt x="32" y="422"/>
                  </a:lnTo>
                  <a:lnTo>
                    <a:pt x="38" y="417"/>
                  </a:lnTo>
                  <a:lnTo>
                    <a:pt x="40" y="409"/>
                  </a:lnTo>
                  <a:lnTo>
                    <a:pt x="40" y="406"/>
                  </a:lnTo>
                  <a:lnTo>
                    <a:pt x="40" y="403"/>
                  </a:lnTo>
                  <a:lnTo>
                    <a:pt x="35" y="401"/>
                  </a:lnTo>
                  <a:lnTo>
                    <a:pt x="30" y="395"/>
                  </a:lnTo>
                  <a:lnTo>
                    <a:pt x="27" y="390"/>
                  </a:lnTo>
                  <a:lnTo>
                    <a:pt x="24" y="390"/>
                  </a:lnTo>
                  <a:lnTo>
                    <a:pt x="22" y="393"/>
                  </a:lnTo>
                  <a:lnTo>
                    <a:pt x="19" y="390"/>
                  </a:lnTo>
                  <a:lnTo>
                    <a:pt x="16" y="388"/>
                  </a:lnTo>
                  <a:lnTo>
                    <a:pt x="14" y="385"/>
                  </a:lnTo>
                  <a:lnTo>
                    <a:pt x="11" y="377"/>
                  </a:lnTo>
                  <a:lnTo>
                    <a:pt x="6" y="377"/>
                  </a:lnTo>
                  <a:lnTo>
                    <a:pt x="3" y="377"/>
                  </a:lnTo>
                  <a:lnTo>
                    <a:pt x="0" y="374"/>
                  </a:lnTo>
                  <a:lnTo>
                    <a:pt x="0" y="372"/>
                  </a:lnTo>
                  <a:lnTo>
                    <a:pt x="3" y="369"/>
                  </a:lnTo>
                  <a:lnTo>
                    <a:pt x="3" y="366"/>
                  </a:lnTo>
                  <a:lnTo>
                    <a:pt x="8" y="364"/>
                  </a:lnTo>
                  <a:lnTo>
                    <a:pt x="11" y="361"/>
                  </a:lnTo>
                  <a:lnTo>
                    <a:pt x="14" y="356"/>
                  </a:lnTo>
                  <a:lnTo>
                    <a:pt x="14" y="353"/>
                  </a:lnTo>
                  <a:lnTo>
                    <a:pt x="11" y="353"/>
                  </a:lnTo>
                  <a:lnTo>
                    <a:pt x="6" y="351"/>
                  </a:lnTo>
                  <a:lnTo>
                    <a:pt x="8" y="348"/>
                  </a:lnTo>
                  <a:lnTo>
                    <a:pt x="11" y="345"/>
                  </a:lnTo>
                  <a:lnTo>
                    <a:pt x="16" y="343"/>
                  </a:lnTo>
                  <a:lnTo>
                    <a:pt x="19" y="340"/>
                  </a:lnTo>
                  <a:lnTo>
                    <a:pt x="19" y="335"/>
                  </a:lnTo>
                  <a:lnTo>
                    <a:pt x="19" y="327"/>
                  </a:lnTo>
                  <a:lnTo>
                    <a:pt x="19" y="324"/>
                  </a:lnTo>
                  <a:lnTo>
                    <a:pt x="22" y="324"/>
                  </a:lnTo>
                  <a:lnTo>
                    <a:pt x="35" y="322"/>
                  </a:lnTo>
                  <a:lnTo>
                    <a:pt x="35" y="319"/>
                  </a:lnTo>
                  <a:lnTo>
                    <a:pt x="43" y="311"/>
                  </a:lnTo>
                  <a:lnTo>
                    <a:pt x="46" y="306"/>
                  </a:lnTo>
                  <a:lnTo>
                    <a:pt x="46" y="303"/>
                  </a:lnTo>
                  <a:lnTo>
                    <a:pt x="43" y="303"/>
                  </a:lnTo>
                  <a:lnTo>
                    <a:pt x="46" y="298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4" y="287"/>
                  </a:lnTo>
                  <a:lnTo>
                    <a:pt x="59" y="282"/>
                  </a:lnTo>
                  <a:lnTo>
                    <a:pt x="62" y="279"/>
                  </a:lnTo>
                  <a:lnTo>
                    <a:pt x="67" y="279"/>
                  </a:lnTo>
                  <a:lnTo>
                    <a:pt x="72" y="277"/>
                  </a:lnTo>
                  <a:lnTo>
                    <a:pt x="75" y="274"/>
                  </a:lnTo>
                  <a:lnTo>
                    <a:pt x="78" y="272"/>
                  </a:lnTo>
                  <a:lnTo>
                    <a:pt x="78" y="266"/>
                  </a:lnTo>
                  <a:lnTo>
                    <a:pt x="72" y="261"/>
                  </a:lnTo>
                  <a:lnTo>
                    <a:pt x="72" y="256"/>
                  </a:lnTo>
                  <a:lnTo>
                    <a:pt x="72" y="253"/>
                  </a:lnTo>
                  <a:lnTo>
                    <a:pt x="78" y="250"/>
                  </a:lnTo>
                  <a:lnTo>
                    <a:pt x="78" y="248"/>
                  </a:lnTo>
                  <a:lnTo>
                    <a:pt x="75" y="243"/>
                  </a:lnTo>
                  <a:lnTo>
                    <a:pt x="70" y="243"/>
                  </a:lnTo>
                  <a:lnTo>
                    <a:pt x="67" y="245"/>
                  </a:lnTo>
                  <a:lnTo>
                    <a:pt x="64" y="248"/>
                  </a:lnTo>
                  <a:lnTo>
                    <a:pt x="59" y="248"/>
                  </a:lnTo>
                  <a:lnTo>
                    <a:pt x="59" y="240"/>
                  </a:lnTo>
                  <a:lnTo>
                    <a:pt x="59" y="235"/>
                  </a:lnTo>
                  <a:lnTo>
                    <a:pt x="64" y="227"/>
                  </a:lnTo>
                  <a:lnTo>
                    <a:pt x="70" y="219"/>
                  </a:lnTo>
                  <a:lnTo>
                    <a:pt x="78" y="208"/>
                  </a:lnTo>
                  <a:lnTo>
                    <a:pt x="83" y="198"/>
                  </a:lnTo>
                  <a:lnTo>
                    <a:pt x="91" y="190"/>
                  </a:lnTo>
                  <a:lnTo>
                    <a:pt x="89" y="187"/>
                  </a:lnTo>
                  <a:lnTo>
                    <a:pt x="83" y="185"/>
                  </a:lnTo>
                  <a:lnTo>
                    <a:pt x="81" y="185"/>
                  </a:lnTo>
                  <a:lnTo>
                    <a:pt x="78" y="177"/>
                  </a:lnTo>
                  <a:lnTo>
                    <a:pt x="70" y="174"/>
                  </a:lnTo>
                  <a:lnTo>
                    <a:pt x="72" y="166"/>
                  </a:lnTo>
                  <a:lnTo>
                    <a:pt x="70" y="166"/>
                  </a:lnTo>
                  <a:lnTo>
                    <a:pt x="67" y="164"/>
                  </a:lnTo>
                  <a:lnTo>
                    <a:pt x="67" y="161"/>
                  </a:lnTo>
                  <a:lnTo>
                    <a:pt x="70" y="161"/>
                  </a:lnTo>
                  <a:lnTo>
                    <a:pt x="105" y="164"/>
                  </a:lnTo>
                  <a:lnTo>
                    <a:pt x="134" y="169"/>
                  </a:lnTo>
                  <a:lnTo>
                    <a:pt x="139" y="145"/>
                  </a:lnTo>
                  <a:lnTo>
                    <a:pt x="137" y="145"/>
                  </a:lnTo>
                  <a:lnTo>
                    <a:pt x="129" y="142"/>
                  </a:lnTo>
                  <a:lnTo>
                    <a:pt x="131" y="124"/>
                  </a:lnTo>
                  <a:lnTo>
                    <a:pt x="129" y="124"/>
                  </a:lnTo>
                  <a:lnTo>
                    <a:pt x="123" y="127"/>
                  </a:lnTo>
                  <a:lnTo>
                    <a:pt x="121" y="127"/>
                  </a:lnTo>
                  <a:lnTo>
                    <a:pt x="118" y="124"/>
                  </a:lnTo>
                  <a:lnTo>
                    <a:pt x="118" y="121"/>
                  </a:lnTo>
                  <a:lnTo>
                    <a:pt x="123" y="121"/>
                  </a:lnTo>
                  <a:lnTo>
                    <a:pt x="126" y="119"/>
                  </a:lnTo>
                  <a:lnTo>
                    <a:pt x="129" y="116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42" y="92"/>
                  </a:lnTo>
                  <a:lnTo>
                    <a:pt x="139" y="87"/>
                  </a:lnTo>
                  <a:lnTo>
                    <a:pt x="139" y="82"/>
                  </a:lnTo>
                  <a:lnTo>
                    <a:pt x="142" y="77"/>
                  </a:lnTo>
                  <a:lnTo>
                    <a:pt x="145" y="71"/>
                  </a:lnTo>
                  <a:lnTo>
                    <a:pt x="145" y="69"/>
                  </a:lnTo>
                  <a:lnTo>
                    <a:pt x="142" y="66"/>
                  </a:lnTo>
                  <a:lnTo>
                    <a:pt x="139" y="61"/>
                  </a:lnTo>
                  <a:lnTo>
                    <a:pt x="139" y="55"/>
                  </a:lnTo>
                  <a:lnTo>
                    <a:pt x="139" y="48"/>
                  </a:lnTo>
                  <a:lnTo>
                    <a:pt x="139" y="45"/>
                  </a:lnTo>
                  <a:lnTo>
                    <a:pt x="142" y="32"/>
                  </a:lnTo>
                  <a:lnTo>
                    <a:pt x="145" y="5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188" y="5"/>
                  </a:lnTo>
                  <a:lnTo>
                    <a:pt x="190" y="13"/>
                  </a:lnTo>
                  <a:lnTo>
                    <a:pt x="193" y="16"/>
                  </a:lnTo>
                  <a:lnTo>
                    <a:pt x="196" y="16"/>
                  </a:lnTo>
                  <a:lnTo>
                    <a:pt x="198" y="16"/>
                  </a:lnTo>
                  <a:lnTo>
                    <a:pt x="204" y="16"/>
                  </a:lnTo>
                  <a:lnTo>
                    <a:pt x="204" y="19"/>
                  </a:lnTo>
                  <a:lnTo>
                    <a:pt x="204" y="21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1" y="40"/>
                  </a:lnTo>
                  <a:lnTo>
                    <a:pt x="201" y="45"/>
                  </a:lnTo>
                  <a:lnTo>
                    <a:pt x="201" y="50"/>
                  </a:lnTo>
                  <a:lnTo>
                    <a:pt x="201" y="53"/>
                  </a:lnTo>
                  <a:lnTo>
                    <a:pt x="206" y="55"/>
                  </a:lnTo>
                  <a:lnTo>
                    <a:pt x="209" y="58"/>
                  </a:lnTo>
                  <a:lnTo>
                    <a:pt x="214" y="58"/>
                  </a:lnTo>
                  <a:lnTo>
                    <a:pt x="217" y="58"/>
                  </a:lnTo>
                  <a:lnTo>
                    <a:pt x="220" y="61"/>
                  </a:lnTo>
                  <a:lnTo>
                    <a:pt x="220" y="63"/>
                  </a:lnTo>
                  <a:lnTo>
                    <a:pt x="220" y="69"/>
                  </a:lnTo>
                  <a:lnTo>
                    <a:pt x="225" y="69"/>
                  </a:lnTo>
                  <a:lnTo>
                    <a:pt x="228" y="69"/>
                  </a:lnTo>
                  <a:lnTo>
                    <a:pt x="230" y="66"/>
                  </a:lnTo>
                  <a:lnTo>
                    <a:pt x="239" y="66"/>
                  </a:lnTo>
                  <a:lnTo>
                    <a:pt x="241" y="71"/>
                  </a:lnTo>
                  <a:lnTo>
                    <a:pt x="244" y="71"/>
                  </a:lnTo>
                  <a:lnTo>
                    <a:pt x="247" y="74"/>
                  </a:lnTo>
                  <a:lnTo>
                    <a:pt x="247" y="77"/>
                  </a:lnTo>
                  <a:lnTo>
                    <a:pt x="244" y="84"/>
                  </a:lnTo>
                  <a:lnTo>
                    <a:pt x="244" y="90"/>
                  </a:lnTo>
                  <a:lnTo>
                    <a:pt x="241" y="106"/>
                  </a:lnTo>
                  <a:lnTo>
                    <a:pt x="239" y="116"/>
                  </a:lnTo>
                  <a:lnTo>
                    <a:pt x="239" y="121"/>
                  </a:lnTo>
                  <a:lnTo>
                    <a:pt x="241" y="124"/>
                  </a:lnTo>
                  <a:lnTo>
                    <a:pt x="244" y="124"/>
                  </a:lnTo>
                  <a:lnTo>
                    <a:pt x="247" y="124"/>
                  </a:lnTo>
                  <a:lnTo>
                    <a:pt x="249" y="127"/>
                  </a:lnTo>
                  <a:lnTo>
                    <a:pt x="249" y="132"/>
                  </a:lnTo>
                  <a:lnTo>
                    <a:pt x="249" y="137"/>
                  </a:lnTo>
                  <a:lnTo>
                    <a:pt x="260" y="137"/>
                  </a:lnTo>
                  <a:lnTo>
                    <a:pt x="263" y="140"/>
                  </a:lnTo>
                  <a:lnTo>
                    <a:pt x="263" y="142"/>
                  </a:lnTo>
                  <a:lnTo>
                    <a:pt x="260" y="148"/>
                  </a:lnTo>
                  <a:lnTo>
                    <a:pt x="260" y="150"/>
                  </a:lnTo>
                  <a:lnTo>
                    <a:pt x="260" y="156"/>
                  </a:lnTo>
                  <a:lnTo>
                    <a:pt x="257" y="156"/>
                  </a:lnTo>
                  <a:lnTo>
                    <a:pt x="257" y="161"/>
                  </a:lnTo>
                  <a:lnTo>
                    <a:pt x="260" y="166"/>
                  </a:lnTo>
                  <a:lnTo>
                    <a:pt x="263" y="166"/>
                  </a:lnTo>
                  <a:lnTo>
                    <a:pt x="265" y="179"/>
                  </a:lnTo>
                  <a:lnTo>
                    <a:pt x="268" y="179"/>
                  </a:lnTo>
                  <a:lnTo>
                    <a:pt x="273" y="185"/>
                  </a:lnTo>
                  <a:lnTo>
                    <a:pt x="279" y="190"/>
                  </a:lnTo>
                  <a:lnTo>
                    <a:pt x="289" y="195"/>
                  </a:lnTo>
                  <a:lnTo>
                    <a:pt x="297" y="198"/>
                  </a:lnTo>
                  <a:lnTo>
                    <a:pt x="300" y="198"/>
                  </a:lnTo>
                  <a:lnTo>
                    <a:pt x="305" y="195"/>
                  </a:lnTo>
                  <a:lnTo>
                    <a:pt x="308" y="198"/>
                  </a:lnTo>
                  <a:lnTo>
                    <a:pt x="313" y="200"/>
                  </a:lnTo>
                  <a:lnTo>
                    <a:pt x="319" y="200"/>
                  </a:lnTo>
                  <a:lnTo>
                    <a:pt x="322" y="206"/>
                  </a:lnTo>
                  <a:lnTo>
                    <a:pt x="322" y="211"/>
                  </a:lnTo>
                  <a:lnTo>
                    <a:pt x="330" y="211"/>
                  </a:lnTo>
                  <a:lnTo>
                    <a:pt x="332" y="214"/>
                  </a:lnTo>
                  <a:lnTo>
                    <a:pt x="332" y="216"/>
                  </a:lnTo>
                  <a:lnTo>
                    <a:pt x="335" y="221"/>
                  </a:lnTo>
                  <a:lnTo>
                    <a:pt x="338" y="224"/>
                  </a:lnTo>
                  <a:lnTo>
                    <a:pt x="340" y="229"/>
                  </a:lnTo>
                  <a:lnTo>
                    <a:pt x="340" y="237"/>
                  </a:lnTo>
                  <a:lnTo>
                    <a:pt x="340" y="243"/>
                  </a:lnTo>
                  <a:lnTo>
                    <a:pt x="340" y="245"/>
                  </a:lnTo>
                  <a:lnTo>
                    <a:pt x="340" y="248"/>
                  </a:lnTo>
                  <a:lnTo>
                    <a:pt x="343" y="248"/>
                  </a:lnTo>
                  <a:lnTo>
                    <a:pt x="348" y="248"/>
                  </a:lnTo>
                  <a:lnTo>
                    <a:pt x="348" y="253"/>
                  </a:lnTo>
                  <a:lnTo>
                    <a:pt x="346" y="256"/>
                  </a:lnTo>
                  <a:lnTo>
                    <a:pt x="346" y="258"/>
                  </a:lnTo>
                  <a:lnTo>
                    <a:pt x="343" y="258"/>
                  </a:lnTo>
                  <a:lnTo>
                    <a:pt x="340" y="261"/>
                  </a:lnTo>
                  <a:lnTo>
                    <a:pt x="338" y="264"/>
                  </a:lnTo>
                  <a:lnTo>
                    <a:pt x="335" y="269"/>
                  </a:lnTo>
                  <a:lnTo>
                    <a:pt x="330" y="274"/>
                  </a:lnTo>
                  <a:lnTo>
                    <a:pt x="332" y="282"/>
                  </a:lnTo>
                  <a:lnTo>
                    <a:pt x="330" y="287"/>
                  </a:lnTo>
                  <a:lnTo>
                    <a:pt x="330" y="290"/>
                  </a:lnTo>
                  <a:lnTo>
                    <a:pt x="330" y="293"/>
                  </a:lnTo>
                  <a:lnTo>
                    <a:pt x="332" y="298"/>
                  </a:lnTo>
                  <a:lnTo>
                    <a:pt x="335" y="301"/>
                  </a:lnTo>
                  <a:lnTo>
                    <a:pt x="330" y="306"/>
                  </a:lnTo>
                  <a:lnTo>
                    <a:pt x="322" y="311"/>
                  </a:lnTo>
                  <a:lnTo>
                    <a:pt x="327" y="319"/>
                  </a:lnTo>
                  <a:lnTo>
                    <a:pt x="330" y="324"/>
                  </a:lnTo>
                  <a:lnTo>
                    <a:pt x="338" y="327"/>
                  </a:lnTo>
                  <a:lnTo>
                    <a:pt x="340" y="330"/>
                  </a:lnTo>
                  <a:lnTo>
                    <a:pt x="343" y="332"/>
                  </a:lnTo>
                  <a:lnTo>
                    <a:pt x="346" y="332"/>
                  </a:lnTo>
                  <a:lnTo>
                    <a:pt x="356" y="335"/>
                  </a:lnTo>
                  <a:lnTo>
                    <a:pt x="367" y="335"/>
                  </a:lnTo>
                  <a:lnTo>
                    <a:pt x="372" y="335"/>
                  </a:lnTo>
                  <a:lnTo>
                    <a:pt x="378" y="337"/>
                  </a:lnTo>
                  <a:lnTo>
                    <a:pt x="380" y="343"/>
                  </a:lnTo>
                  <a:lnTo>
                    <a:pt x="383" y="345"/>
                  </a:lnTo>
                  <a:lnTo>
                    <a:pt x="383" y="351"/>
                  </a:lnTo>
                  <a:lnTo>
                    <a:pt x="386" y="351"/>
                  </a:lnTo>
                  <a:lnTo>
                    <a:pt x="388" y="353"/>
                  </a:lnTo>
                  <a:lnTo>
                    <a:pt x="391" y="356"/>
                  </a:lnTo>
                  <a:lnTo>
                    <a:pt x="396" y="353"/>
                  </a:lnTo>
                  <a:lnTo>
                    <a:pt x="399" y="351"/>
                  </a:lnTo>
                  <a:lnTo>
                    <a:pt x="402" y="345"/>
                  </a:lnTo>
                  <a:lnTo>
                    <a:pt x="407" y="343"/>
                  </a:lnTo>
                  <a:lnTo>
                    <a:pt x="413" y="340"/>
                  </a:lnTo>
                  <a:lnTo>
                    <a:pt x="413" y="348"/>
                  </a:lnTo>
                  <a:lnTo>
                    <a:pt x="413" y="353"/>
                  </a:lnTo>
                  <a:lnTo>
                    <a:pt x="410" y="356"/>
                  </a:lnTo>
                  <a:lnTo>
                    <a:pt x="405" y="364"/>
                  </a:lnTo>
                  <a:lnTo>
                    <a:pt x="402" y="369"/>
                  </a:lnTo>
                  <a:lnTo>
                    <a:pt x="399" y="374"/>
                  </a:lnTo>
                  <a:lnTo>
                    <a:pt x="402" y="377"/>
                  </a:lnTo>
                  <a:lnTo>
                    <a:pt x="402" y="380"/>
                  </a:lnTo>
                  <a:lnTo>
                    <a:pt x="399" y="382"/>
                  </a:lnTo>
                  <a:lnTo>
                    <a:pt x="396" y="385"/>
                  </a:lnTo>
                  <a:lnTo>
                    <a:pt x="391" y="388"/>
                  </a:lnTo>
                  <a:lnTo>
                    <a:pt x="388" y="390"/>
                  </a:lnTo>
                  <a:lnTo>
                    <a:pt x="383" y="395"/>
                  </a:lnTo>
                  <a:lnTo>
                    <a:pt x="378" y="398"/>
                  </a:lnTo>
                  <a:lnTo>
                    <a:pt x="375" y="398"/>
                  </a:lnTo>
                  <a:lnTo>
                    <a:pt x="372" y="395"/>
                  </a:lnTo>
                  <a:lnTo>
                    <a:pt x="364" y="388"/>
                  </a:lnTo>
                  <a:lnTo>
                    <a:pt x="356" y="390"/>
                  </a:lnTo>
                  <a:lnTo>
                    <a:pt x="348" y="393"/>
                  </a:lnTo>
                  <a:lnTo>
                    <a:pt x="338" y="398"/>
                  </a:lnTo>
                  <a:lnTo>
                    <a:pt x="335" y="401"/>
                  </a:lnTo>
                  <a:lnTo>
                    <a:pt x="335" y="406"/>
                  </a:lnTo>
                  <a:lnTo>
                    <a:pt x="335" y="411"/>
                  </a:lnTo>
                  <a:lnTo>
                    <a:pt x="338" y="411"/>
                  </a:lnTo>
                  <a:lnTo>
                    <a:pt x="340" y="414"/>
                  </a:lnTo>
                  <a:lnTo>
                    <a:pt x="346" y="417"/>
                  </a:lnTo>
                  <a:lnTo>
                    <a:pt x="346" y="419"/>
                  </a:lnTo>
                  <a:lnTo>
                    <a:pt x="343" y="422"/>
                  </a:lnTo>
                  <a:lnTo>
                    <a:pt x="343" y="424"/>
                  </a:lnTo>
                  <a:lnTo>
                    <a:pt x="338" y="427"/>
                  </a:lnTo>
                  <a:lnTo>
                    <a:pt x="335" y="427"/>
                  </a:lnTo>
                  <a:lnTo>
                    <a:pt x="332" y="430"/>
                  </a:lnTo>
                  <a:lnTo>
                    <a:pt x="338" y="432"/>
                  </a:lnTo>
                  <a:lnTo>
                    <a:pt x="340" y="432"/>
                  </a:lnTo>
                  <a:lnTo>
                    <a:pt x="343" y="432"/>
                  </a:lnTo>
                  <a:lnTo>
                    <a:pt x="346" y="430"/>
                  </a:lnTo>
                  <a:lnTo>
                    <a:pt x="346" y="424"/>
                  </a:lnTo>
                  <a:lnTo>
                    <a:pt x="348" y="427"/>
                  </a:lnTo>
                  <a:lnTo>
                    <a:pt x="348" y="435"/>
                  </a:lnTo>
                  <a:lnTo>
                    <a:pt x="351" y="435"/>
                  </a:lnTo>
                  <a:lnTo>
                    <a:pt x="354" y="438"/>
                  </a:lnTo>
                  <a:lnTo>
                    <a:pt x="362" y="438"/>
                  </a:lnTo>
                  <a:lnTo>
                    <a:pt x="367" y="440"/>
                  </a:lnTo>
                  <a:lnTo>
                    <a:pt x="370" y="443"/>
                  </a:lnTo>
                  <a:lnTo>
                    <a:pt x="372" y="446"/>
                  </a:lnTo>
                  <a:lnTo>
                    <a:pt x="375" y="446"/>
                  </a:lnTo>
                  <a:lnTo>
                    <a:pt x="380" y="446"/>
                  </a:lnTo>
                  <a:lnTo>
                    <a:pt x="386" y="443"/>
                  </a:lnTo>
                  <a:lnTo>
                    <a:pt x="388" y="443"/>
                  </a:lnTo>
                  <a:lnTo>
                    <a:pt x="391" y="446"/>
                  </a:lnTo>
                  <a:lnTo>
                    <a:pt x="391" y="448"/>
                  </a:lnTo>
                  <a:lnTo>
                    <a:pt x="388" y="456"/>
                  </a:lnTo>
                  <a:lnTo>
                    <a:pt x="383" y="467"/>
                  </a:lnTo>
                  <a:lnTo>
                    <a:pt x="383" y="475"/>
                  </a:lnTo>
                  <a:lnTo>
                    <a:pt x="383" y="480"/>
                  </a:lnTo>
                  <a:lnTo>
                    <a:pt x="386" y="485"/>
                  </a:lnTo>
                  <a:lnTo>
                    <a:pt x="383" y="490"/>
                  </a:lnTo>
                  <a:lnTo>
                    <a:pt x="383" y="496"/>
                  </a:lnTo>
                  <a:lnTo>
                    <a:pt x="380" y="501"/>
                  </a:lnTo>
                  <a:lnTo>
                    <a:pt x="378" y="504"/>
                  </a:lnTo>
                  <a:lnTo>
                    <a:pt x="375" y="506"/>
                  </a:lnTo>
                  <a:lnTo>
                    <a:pt x="372" y="517"/>
                  </a:lnTo>
                  <a:lnTo>
                    <a:pt x="375" y="522"/>
                  </a:lnTo>
                  <a:lnTo>
                    <a:pt x="375" y="530"/>
                  </a:lnTo>
                  <a:lnTo>
                    <a:pt x="378" y="538"/>
                  </a:lnTo>
                  <a:lnTo>
                    <a:pt x="380" y="540"/>
                  </a:lnTo>
                  <a:lnTo>
                    <a:pt x="386" y="548"/>
                  </a:lnTo>
                  <a:lnTo>
                    <a:pt x="391" y="554"/>
                  </a:lnTo>
                  <a:lnTo>
                    <a:pt x="399" y="559"/>
                  </a:lnTo>
                  <a:lnTo>
                    <a:pt x="407" y="567"/>
                  </a:lnTo>
                  <a:lnTo>
                    <a:pt x="413" y="572"/>
                  </a:lnTo>
                  <a:lnTo>
                    <a:pt x="421" y="577"/>
                  </a:lnTo>
                  <a:lnTo>
                    <a:pt x="423" y="580"/>
                  </a:lnTo>
                  <a:lnTo>
                    <a:pt x="426" y="585"/>
                  </a:lnTo>
                  <a:lnTo>
                    <a:pt x="431" y="593"/>
                  </a:lnTo>
                  <a:lnTo>
                    <a:pt x="434" y="598"/>
                  </a:lnTo>
                  <a:lnTo>
                    <a:pt x="439" y="604"/>
                  </a:lnTo>
                  <a:lnTo>
                    <a:pt x="445" y="606"/>
                  </a:lnTo>
                  <a:lnTo>
                    <a:pt x="445" y="614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7529536" y="3657360"/>
              <a:ext cx="687372" cy="930713"/>
            </a:xfrm>
            <a:custGeom>
              <a:avLst/>
              <a:gdLst>
                <a:gd name="T0" fmla="*/ 204 w 313"/>
                <a:gd name="T1" fmla="*/ 393 h 425"/>
                <a:gd name="T2" fmla="*/ 185 w 313"/>
                <a:gd name="T3" fmla="*/ 375 h 425"/>
                <a:gd name="T4" fmla="*/ 171 w 313"/>
                <a:gd name="T5" fmla="*/ 364 h 425"/>
                <a:gd name="T6" fmla="*/ 153 w 313"/>
                <a:gd name="T7" fmla="*/ 361 h 425"/>
                <a:gd name="T8" fmla="*/ 139 w 313"/>
                <a:gd name="T9" fmla="*/ 356 h 425"/>
                <a:gd name="T10" fmla="*/ 129 w 313"/>
                <a:gd name="T11" fmla="*/ 351 h 425"/>
                <a:gd name="T12" fmla="*/ 118 w 313"/>
                <a:gd name="T13" fmla="*/ 348 h 425"/>
                <a:gd name="T14" fmla="*/ 104 w 313"/>
                <a:gd name="T15" fmla="*/ 343 h 425"/>
                <a:gd name="T16" fmla="*/ 94 w 313"/>
                <a:gd name="T17" fmla="*/ 338 h 425"/>
                <a:gd name="T18" fmla="*/ 88 w 313"/>
                <a:gd name="T19" fmla="*/ 327 h 425"/>
                <a:gd name="T20" fmla="*/ 64 w 313"/>
                <a:gd name="T21" fmla="*/ 322 h 425"/>
                <a:gd name="T22" fmla="*/ 48 w 313"/>
                <a:gd name="T23" fmla="*/ 311 h 425"/>
                <a:gd name="T24" fmla="*/ 35 w 313"/>
                <a:gd name="T25" fmla="*/ 309 h 425"/>
                <a:gd name="T26" fmla="*/ 43 w 313"/>
                <a:gd name="T27" fmla="*/ 306 h 425"/>
                <a:gd name="T28" fmla="*/ 54 w 313"/>
                <a:gd name="T29" fmla="*/ 290 h 425"/>
                <a:gd name="T30" fmla="*/ 72 w 313"/>
                <a:gd name="T31" fmla="*/ 288 h 425"/>
                <a:gd name="T32" fmla="*/ 91 w 313"/>
                <a:gd name="T33" fmla="*/ 288 h 425"/>
                <a:gd name="T34" fmla="*/ 107 w 313"/>
                <a:gd name="T35" fmla="*/ 274 h 425"/>
                <a:gd name="T36" fmla="*/ 96 w 313"/>
                <a:gd name="T37" fmla="*/ 269 h 425"/>
                <a:gd name="T38" fmla="*/ 88 w 313"/>
                <a:gd name="T39" fmla="*/ 243 h 425"/>
                <a:gd name="T40" fmla="*/ 51 w 313"/>
                <a:gd name="T41" fmla="*/ 235 h 425"/>
                <a:gd name="T42" fmla="*/ 35 w 313"/>
                <a:gd name="T43" fmla="*/ 245 h 425"/>
                <a:gd name="T44" fmla="*/ 13 w 313"/>
                <a:gd name="T45" fmla="*/ 269 h 425"/>
                <a:gd name="T46" fmla="*/ 5 w 313"/>
                <a:gd name="T47" fmla="*/ 256 h 425"/>
                <a:gd name="T48" fmla="*/ 24 w 313"/>
                <a:gd name="T49" fmla="*/ 232 h 425"/>
                <a:gd name="T50" fmla="*/ 35 w 313"/>
                <a:gd name="T51" fmla="*/ 219 h 425"/>
                <a:gd name="T52" fmla="*/ 16 w 313"/>
                <a:gd name="T53" fmla="*/ 230 h 425"/>
                <a:gd name="T54" fmla="*/ 11 w 313"/>
                <a:gd name="T55" fmla="*/ 209 h 425"/>
                <a:gd name="T56" fmla="*/ 13 w 313"/>
                <a:gd name="T57" fmla="*/ 140 h 425"/>
                <a:gd name="T58" fmla="*/ 19 w 313"/>
                <a:gd name="T59" fmla="*/ 64 h 425"/>
                <a:gd name="T60" fmla="*/ 46 w 313"/>
                <a:gd name="T61" fmla="*/ 11 h 425"/>
                <a:gd name="T62" fmla="*/ 86 w 313"/>
                <a:gd name="T63" fmla="*/ 3 h 425"/>
                <a:gd name="T64" fmla="*/ 121 w 313"/>
                <a:gd name="T65" fmla="*/ 19 h 425"/>
                <a:gd name="T66" fmla="*/ 142 w 313"/>
                <a:gd name="T67" fmla="*/ 45 h 425"/>
                <a:gd name="T68" fmla="*/ 185 w 313"/>
                <a:gd name="T69" fmla="*/ 32 h 425"/>
                <a:gd name="T70" fmla="*/ 222 w 313"/>
                <a:gd name="T71" fmla="*/ 32 h 425"/>
                <a:gd name="T72" fmla="*/ 217 w 313"/>
                <a:gd name="T73" fmla="*/ 82 h 425"/>
                <a:gd name="T74" fmla="*/ 209 w 313"/>
                <a:gd name="T75" fmla="*/ 116 h 425"/>
                <a:gd name="T76" fmla="*/ 193 w 313"/>
                <a:gd name="T77" fmla="*/ 164 h 425"/>
                <a:gd name="T78" fmla="*/ 220 w 313"/>
                <a:gd name="T79" fmla="*/ 195 h 425"/>
                <a:gd name="T80" fmla="*/ 246 w 313"/>
                <a:gd name="T81" fmla="*/ 214 h 425"/>
                <a:gd name="T82" fmla="*/ 284 w 313"/>
                <a:gd name="T83" fmla="*/ 224 h 425"/>
                <a:gd name="T84" fmla="*/ 254 w 313"/>
                <a:gd name="T85" fmla="*/ 245 h 425"/>
                <a:gd name="T86" fmla="*/ 262 w 313"/>
                <a:gd name="T87" fmla="*/ 264 h 425"/>
                <a:gd name="T88" fmla="*/ 276 w 313"/>
                <a:gd name="T89" fmla="*/ 282 h 425"/>
                <a:gd name="T90" fmla="*/ 273 w 313"/>
                <a:gd name="T91" fmla="*/ 298 h 425"/>
                <a:gd name="T92" fmla="*/ 297 w 313"/>
                <a:gd name="T93" fmla="*/ 293 h 425"/>
                <a:gd name="T94" fmla="*/ 308 w 313"/>
                <a:gd name="T95" fmla="*/ 306 h 425"/>
                <a:gd name="T96" fmla="*/ 311 w 313"/>
                <a:gd name="T97" fmla="*/ 317 h 425"/>
                <a:gd name="T98" fmla="*/ 297 w 313"/>
                <a:gd name="T99" fmla="*/ 335 h 425"/>
                <a:gd name="T100" fmla="*/ 276 w 313"/>
                <a:gd name="T101" fmla="*/ 359 h 425"/>
                <a:gd name="T102" fmla="*/ 281 w 313"/>
                <a:gd name="T103" fmla="*/ 375 h 425"/>
                <a:gd name="T104" fmla="*/ 265 w 313"/>
                <a:gd name="T105" fmla="*/ 385 h 425"/>
                <a:gd name="T106" fmla="*/ 257 w 313"/>
                <a:gd name="T107" fmla="*/ 401 h 425"/>
                <a:gd name="T108" fmla="*/ 254 w 313"/>
                <a:gd name="T109" fmla="*/ 406 h 425"/>
                <a:gd name="T110" fmla="*/ 246 w 313"/>
                <a:gd name="T111" fmla="*/ 412 h 425"/>
                <a:gd name="T112" fmla="*/ 233 w 313"/>
                <a:gd name="T113" fmla="*/ 417 h 425"/>
                <a:gd name="T114" fmla="*/ 225 w 313"/>
                <a:gd name="T115" fmla="*/ 412 h 425"/>
                <a:gd name="T116" fmla="*/ 212 w 313"/>
                <a:gd name="T117" fmla="*/ 414 h 425"/>
                <a:gd name="T118" fmla="*/ 204 w 313"/>
                <a:gd name="T119" fmla="*/ 425 h 425"/>
                <a:gd name="T120" fmla="*/ 190 w 313"/>
                <a:gd name="T121" fmla="*/ 412 h 4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3"/>
                <a:gd name="T184" fmla="*/ 0 h 425"/>
                <a:gd name="T185" fmla="*/ 313 w 313"/>
                <a:gd name="T186" fmla="*/ 425 h 4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3" h="425">
                  <a:moveTo>
                    <a:pt x="190" y="412"/>
                  </a:moveTo>
                  <a:lnTo>
                    <a:pt x="193" y="406"/>
                  </a:lnTo>
                  <a:lnTo>
                    <a:pt x="198" y="401"/>
                  </a:lnTo>
                  <a:lnTo>
                    <a:pt x="201" y="396"/>
                  </a:lnTo>
                  <a:lnTo>
                    <a:pt x="204" y="393"/>
                  </a:lnTo>
                  <a:lnTo>
                    <a:pt x="201" y="388"/>
                  </a:lnTo>
                  <a:lnTo>
                    <a:pt x="195" y="388"/>
                  </a:lnTo>
                  <a:lnTo>
                    <a:pt x="190" y="385"/>
                  </a:lnTo>
                  <a:lnTo>
                    <a:pt x="185" y="377"/>
                  </a:lnTo>
                  <a:lnTo>
                    <a:pt x="185" y="375"/>
                  </a:lnTo>
                  <a:lnTo>
                    <a:pt x="185" y="372"/>
                  </a:lnTo>
                  <a:lnTo>
                    <a:pt x="179" y="369"/>
                  </a:lnTo>
                  <a:lnTo>
                    <a:pt x="179" y="367"/>
                  </a:lnTo>
                  <a:lnTo>
                    <a:pt x="174" y="367"/>
                  </a:lnTo>
                  <a:lnTo>
                    <a:pt x="171" y="364"/>
                  </a:lnTo>
                  <a:lnTo>
                    <a:pt x="169" y="361"/>
                  </a:lnTo>
                  <a:lnTo>
                    <a:pt x="166" y="359"/>
                  </a:lnTo>
                  <a:lnTo>
                    <a:pt x="158" y="359"/>
                  </a:lnTo>
                  <a:lnTo>
                    <a:pt x="153" y="356"/>
                  </a:lnTo>
                  <a:lnTo>
                    <a:pt x="153" y="361"/>
                  </a:lnTo>
                  <a:lnTo>
                    <a:pt x="150" y="364"/>
                  </a:lnTo>
                  <a:lnTo>
                    <a:pt x="147" y="361"/>
                  </a:lnTo>
                  <a:lnTo>
                    <a:pt x="147" y="359"/>
                  </a:lnTo>
                  <a:lnTo>
                    <a:pt x="142" y="356"/>
                  </a:lnTo>
                  <a:lnTo>
                    <a:pt x="139" y="356"/>
                  </a:lnTo>
                  <a:lnTo>
                    <a:pt x="137" y="356"/>
                  </a:lnTo>
                  <a:lnTo>
                    <a:pt x="134" y="359"/>
                  </a:lnTo>
                  <a:lnTo>
                    <a:pt x="131" y="356"/>
                  </a:lnTo>
                  <a:lnTo>
                    <a:pt x="131" y="354"/>
                  </a:lnTo>
                  <a:lnTo>
                    <a:pt x="129" y="351"/>
                  </a:lnTo>
                  <a:lnTo>
                    <a:pt x="126" y="348"/>
                  </a:lnTo>
                  <a:lnTo>
                    <a:pt x="123" y="348"/>
                  </a:lnTo>
                  <a:lnTo>
                    <a:pt x="123" y="351"/>
                  </a:lnTo>
                  <a:lnTo>
                    <a:pt x="118" y="351"/>
                  </a:lnTo>
                  <a:lnTo>
                    <a:pt x="118" y="348"/>
                  </a:lnTo>
                  <a:lnTo>
                    <a:pt x="118" y="346"/>
                  </a:lnTo>
                  <a:lnTo>
                    <a:pt x="115" y="346"/>
                  </a:lnTo>
                  <a:lnTo>
                    <a:pt x="112" y="343"/>
                  </a:lnTo>
                  <a:lnTo>
                    <a:pt x="107" y="343"/>
                  </a:lnTo>
                  <a:lnTo>
                    <a:pt x="104" y="343"/>
                  </a:lnTo>
                  <a:lnTo>
                    <a:pt x="104" y="340"/>
                  </a:lnTo>
                  <a:lnTo>
                    <a:pt x="102" y="338"/>
                  </a:lnTo>
                  <a:lnTo>
                    <a:pt x="99" y="338"/>
                  </a:lnTo>
                  <a:lnTo>
                    <a:pt x="96" y="338"/>
                  </a:lnTo>
                  <a:lnTo>
                    <a:pt x="94" y="338"/>
                  </a:lnTo>
                  <a:lnTo>
                    <a:pt x="91" y="338"/>
                  </a:lnTo>
                  <a:lnTo>
                    <a:pt x="91" y="335"/>
                  </a:lnTo>
                  <a:lnTo>
                    <a:pt x="91" y="332"/>
                  </a:lnTo>
                  <a:lnTo>
                    <a:pt x="88" y="330"/>
                  </a:lnTo>
                  <a:lnTo>
                    <a:pt x="88" y="327"/>
                  </a:lnTo>
                  <a:lnTo>
                    <a:pt x="83" y="322"/>
                  </a:lnTo>
                  <a:lnTo>
                    <a:pt x="83" y="319"/>
                  </a:lnTo>
                  <a:lnTo>
                    <a:pt x="80" y="317"/>
                  </a:lnTo>
                  <a:lnTo>
                    <a:pt x="75" y="314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4" y="319"/>
                  </a:lnTo>
                  <a:lnTo>
                    <a:pt x="54" y="317"/>
                  </a:lnTo>
                  <a:lnTo>
                    <a:pt x="51" y="314"/>
                  </a:lnTo>
                  <a:lnTo>
                    <a:pt x="48" y="311"/>
                  </a:lnTo>
                  <a:lnTo>
                    <a:pt x="43" y="311"/>
                  </a:lnTo>
                  <a:lnTo>
                    <a:pt x="40" y="314"/>
                  </a:lnTo>
                  <a:lnTo>
                    <a:pt x="37" y="311"/>
                  </a:lnTo>
                  <a:lnTo>
                    <a:pt x="35" y="311"/>
                  </a:lnTo>
                  <a:lnTo>
                    <a:pt x="35" y="309"/>
                  </a:lnTo>
                  <a:lnTo>
                    <a:pt x="35" y="306"/>
                  </a:lnTo>
                  <a:lnTo>
                    <a:pt x="37" y="306"/>
                  </a:lnTo>
                  <a:lnTo>
                    <a:pt x="37" y="309"/>
                  </a:lnTo>
                  <a:lnTo>
                    <a:pt x="40" y="309"/>
                  </a:lnTo>
                  <a:lnTo>
                    <a:pt x="43" y="306"/>
                  </a:lnTo>
                  <a:lnTo>
                    <a:pt x="48" y="303"/>
                  </a:lnTo>
                  <a:lnTo>
                    <a:pt x="51" y="303"/>
                  </a:lnTo>
                  <a:lnTo>
                    <a:pt x="54" y="298"/>
                  </a:lnTo>
                  <a:lnTo>
                    <a:pt x="54" y="293"/>
                  </a:lnTo>
                  <a:lnTo>
                    <a:pt x="54" y="290"/>
                  </a:lnTo>
                  <a:lnTo>
                    <a:pt x="59" y="288"/>
                  </a:lnTo>
                  <a:lnTo>
                    <a:pt x="62" y="285"/>
                  </a:lnTo>
                  <a:lnTo>
                    <a:pt x="64" y="285"/>
                  </a:lnTo>
                  <a:lnTo>
                    <a:pt x="67" y="285"/>
                  </a:lnTo>
                  <a:lnTo>
                    <a:pt x="72" y="288"/>
                  </a:lnTo>
                  <a:lnTo>
                    <a:pt x="75" y="285"/>
                  </a:lnTo>
                  <a:lnTo>
                    <a:pt x="78" y="282"/>
                  </a:lnTo>
                  <a:lnTo>
                    <a:pt x="80" y="285"/>
                  </a:lnTo>
                  <a:lnTo>
                    <a:pt x="83" y="285"/>
                  </a:lnTo>
                  <a:lnTo>
                    <a:pt x="91" y="288"/>
                  </a:lnTo>
                  <a:lnTo>
                    <a:pt x="94" y="285"/>
                  </a:lnTo>
                  <a:lnTo>
                    <a:pt x="99" y="282"/>
                  </a:lnTo>
                  <a:lnTo>
                    <a:pt x="104" y="280"/>
                  </a:lnTo>
                  <a:lnTo>
                    <a:pt x="104" y="277"/>
                  </a:lnTo>
                  <a:lnTo>
                    <a:pt x="107" y="274"/>
                  </a:lnTo>
                  <a:lnTo>
                    <a:pt x="107" y="272"/>
                  </a:lnTo>
                  <a:lnTo>
                    <a:pt x="104" y="269"/>
                  </a:lnTo>
                  <a:lnTo>
                    <a:pt x="102" y="269"/>
                  </a:lnTo>
                  <a:lnTo>
                    <a:pt x="99" y="272"/>
                  </a:lnTo>
                  <a:lnTo>
                    <a:pt x="96" y="269"/>
                  </a:lnTo>
                  <a:lnTo>
                    <a:pt x="96" y="267"/>
                  </a:lnTo>
                  <a:lnTo>
                    <a:pt x="96" y="256"/>
                  </a:lnTo>
                  <a:lnTo>
                    <a:pt x="94" y="251"/>
                  </a:lnTo>
                  <a:lnTo>
                    <a:pt x="94" y="245"/>
                  </a:lnTo>
                  <a:lnTo>
                    <a:pt x="88" y="243"/>
                  </a:lnTo>
                  <a:lnTo>
                    <a:pt x="80" y="240"/>
                  </a:lnTo>
                  <a:lnTo>
                    <a:pt x="72" y="235"/>
                  </a:lnTo>
                  <a:lnTo>
                    <a:pt x="67" y="235"/>
                  </a:lnTo>
                  <a:lnTo>
                    <a:pt x="56" y="235"/>
                  </a:lnTo>
                  <a:lnTo>
                    <a:pt x="51" y="235"/>
                  </a:lnTo>
                  <a:lnTo>
                    <a:pt x="46" y="232"/>
                  </a:lnTo>
                  <a:lnTo>
                    <a:pt x="40" y="235"/>
                  </a:lnTo>
                  <a:lnTo>
                    <a:pt x="37" y="238"/>
                  </a:lnTo>
                  <a:lnTo>
                    <a:pt x="35" y="240"/>
                  </a:lnTo>
                  <a:lnTo>
                    <a:pt x="35" y="245"/>
                  </a:lnTo>
                  <a:lnTo>
                    <a:pt x="35" y="251"/>
                  </a:lnTo>
                  <a:lnTo>
                    <a:pt x="32" y="256"/>
                  </a:lnTo>
                  <a:lnTo>
                    <a:pt x="29" y="261"/>
                  </a:lnTo>
                  <a:lnTo>
                    <a:pt x="21" y="264"/>
                  </a:lnTo>
                  <a:lnTo>
                    <a:pt x="13" y="269"/>
                  </a:lnTo>
                  <a:lnTo>
                    <a:pt x="5" y="272"/>
                  </a:lnTo>
                  <a:lnTo>
                    <a:pt x="5" y="269"/>
                  </a:lnTo>
                  <a:lnTo>
                    <a:pt x="3" y="264"/>
                  </a:lnTo>
                  <a:lnTo>
                    <a:pt x="0" y="259"/>
                  </a:lnTo>
                  <a:lnTo>
                    <a:pt x="5" y="256"/>
                  </a:lnTo>
                  <a:lnTo>
                    <a:pt x="11" y="253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4" y="235"/>
                  </a:lnTo>
                  <a:lnTo>
                    <a:pt x="24" y="232"/>
                  </a:lnTo>
                  <a:lnTo>
                    <a:pt x="29" y="230"/>
                  </a:lnTo>
                  <a:lnTo>
                    <a:pt x="35" y="230"/>
                  </a:lnTo>
                  <a:lnTo>
                    <a:pt x="35" y="227"/>
                  </a:lnTo>
                  <a:lnTo>
                    <a:pt x="35" y="222"/>
                  </a:lnTo>
                  <a:lnTo>
                    <a:pt x="35" y="219"/>
                  </a:lnTo>
                  <a:lnTo>
                    <a:pt x="27" y="219"/>
                  </a:lnTo>
                  <a:lnTo>
                    <a:pt x="21" y="216"/>
                  </a:lnTo>
                  <a:lnTo>
                    <a:pt x="21" y="219"/>
                  </a:lnTo>
                  <a:lnTo>
                    <a:pt x="19" y="224"/>
                  </a:lnTo>
                  <a:lnTo>
                    <a:pt x="16" y="230"/>
                  </a:lnTo>
                  <a:lnTo>
                    <a:pt x="11" y="232"/>
                  </a:lnTo>
                  <a:lnTo>
                    <a:pt x="8" y="232"/>
                  </a:lnTo>
                  <a:lnTo>
                    <a:pt x="8" y="227"/>
                  </a:lnTo>
                  <a:lnTo>
                    <a:pt x="11" y="216"/>
                  </a:lnTo>
                  <a:lnTo>
                    <a:pt x="11" y="209"/>
                  </a:lnTo>
                  <a:lnTo>
                    <a:pt x="13" y="195"/>
                  </a:lnTo>
                  <a:lnTo>
                    <a:pt x="13" y="182"/>
                  </a:lnTo>
                  <a:lnTo>
                    <a:pt x="13" y="172"/>
                  </a:lnTo>
                  <a:lnTo>
                    <a:pt x="13" y="153"/>
                  </a:lnTo>
                  <a:lnTo>
                    <a:pt x="13" y="140"/>
                  </a:lnTo>
                  <a:lnTo>
                    <a:pt x="16" y="124"/>
                  </a:lnTo>
                  <a:lnTo>
                    <a:pt x="16" y="114"/>
                  </a:lnTo>
                  <a:lnTo>
                    <a:pt x="16" y="100"/>
                  </a:lnTo>
                  <a:lnTo>
                    <a:pt x="16" y="82"/>
                  </a:lnTo>
                  <a:lnTo>
                    <a:pt x="19" y="64"/>
                  </a:lnTo>
                  <a:lnTo>
                    <a:pt x="21" y="48"/>
                  </a:lnTo>
                  <a:lnTo>
                    <a:pt x="21" y="32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51" y="8"/>
                  </a:lnTo>
                  <a:lnTo>
                    <a:pt x="54" y="6"/>
                  </a:lnTo>
                  <a:lnTo>
                    <a:pt x="75" y="0"/>
                  </a:lnTo>
                  <a:lnTo>
                    <a:pt x="86" y="3"/>
                  </a:lnTo>
                  <a:lnTo>
                    <a:pt x="94" y="6"/>
                  </a:lnTo>
                  <a:lnTo>
                    <a:pt x="102" y="8"/>
                  </a:lnTo>
                  <a:lnTo>
                    <a:pt x="107" y="13"/>
                  </a:lnTo>
                  <a:lnTo>
                    <a:pt x="112" y="19"/>
                  </a:lnTo>
                  <a:lnTo>
                    <a:pt x="121" y="19"/>
                  </a:lnTo>
                  <a:lnTo>
                    <a:pt x="137" y="21"/>
                  </a:lnTo>
                  <a:lnTo>
                    <a:pt x="145" y="24"/>
                  </a:lnTo>
                  <a:lnTo>
                    <a:pt x="147" y="29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2" y="48"/>
                  </a:lnTo>
                  <a:lnTo>
                    <a:pt x="147" y="48"/>
                  </a:lnTo>
                  <a:lnTo>
                    <a:pt x="155" y="42"/>
                  </a:lnTo>
                  <a:lnTo>
                    <a:pt x="166" y="37"/>
                  </a:lnTo>
                  <a:lnTo>
                    <a:pt x="185" y="32"/>
                  </a:lnTo>
                  <a:lnTo>
                    <a:pt x="190" y="32"/>
                  </a:lnTo>
                  <a:lnTo>
                    <a:pt x="195" y="32"/>
                  </a:lnTo>
                  <a:lnTo>
                    <a:pt x="201" y="32"/>
                  </a:lnTo>
                  <a:lnTo>
                    <a:pt x="204" y="37"/>
                  </a:lnTo>
                  <a:lnTo>
                    <a:pt x="222" y="32"/>
                  </a:lnTo>
                  <a:lnTo>
                    <a:pt x="228" y="48"/>
                  </a:lnTo>
                  <a:lnTo>
                    <a:pt x="217" y="53"/>
                  </a:lnTo>
                  <a:lnTo>
                    <a:pt x="214" y="61"/>
                  </a:lnTo>
                  <a:lnTo>
                    <a:pt x="214" y="69"/>
                  </a:lnTo>
                  <a:lnTo>
                    <a:pt x="217" y="82"/>
                  </a:lnTo>
                  <a:lnTo>
                    <a:pt x="220" y="93"/>
                  </a:lnTo>
                  <a:lnTo>
                    <a:pt x="225" y="108"/>
                  </a:lnTo>
                  <a:lnTo>
                    <a:pt x="220" y="108"/>
                  </a:lnTo>
                  <a:lnTo>
                    <a:pt x="214" y="114"/>
                  </a:lnTo>
                  <a:lnTo>
                    <a:pt x="209" y="116"/>
                  </a:lnTo>
                  <a:lnTo>
                    <a:pt x="209" y="140"/>
                  </a:lnTo>
                  <a:lnTo>
                    <a:pt x="209" y="153"/>
                  </a:lnTo>
                  <a:lnTo>
                    <a:pt x="193" y="151"/>
                  </a:lnTo>
                  <a:lnTo>
                    <a:pt x="187" y="151"/>
                  </a:lnTo>
                  <a:lnTo>
                    <a:pt x="193" y="164"/>
                  </a:lnTo>
                  <a:lnTo>
                    <a:pt x="201" y="164"/>
                  </a:lnTo>
                  <a:lnTo>
                    <a:pt x="201" y="174"/>
                  </a:lnTo>
                  <a:lnTo>
                    <a:pt x="214" y="180"/>
                  </a:lnTo>
                  <a:lnTo>
                    <a:pt x="217" y="190"/>
                  </a:lnTo>
                  <a:lnTo>
                    <a:pt x="220" y="195"/>
                  </a:lnTo>
                  <a:lnTo>
                    <a:pt x="220" y="201"/>
                  </a:lnTo>
                  <a:lnTo>
                    <a:pt x="222" y="206"/>
                  </a:lnTo>
                  <a:lnTo>
                    <a:pt x="228" y="211"/>
                  </a:lnTo>
                  <a:lnTo>
                    <a:pt x="238" y="209"/>
                  </a:lnTo>
                  <a:lnTo>
                    <a:pt x="246" y="214"/>
                  </a:lnTo>
                  <a:lnTo>
                    <a:pt x="254" y="216"/>
                  </a:lnTo>
                  <a:lnTo>
                    <a:pt x="265" y="206"/>
                  </a:lnTo>
                  <a:lnTo>
                    <a:pt x="276" y="211"/>
                  </a:lnTo>
                  <a:lnTo>
                    <a:pt x="273" y="216"/>
                  </a:lnTo>
                  <a:lnTo>
                    <a:pt x="284" y="224"/>
                  </a:lnTo>
                  <a:lnTo>
                    <a:pt x="281" y="230"/>
                  </a:lnTo>
                  <a:lnTo>
                    <a:pt x="265" y="238"/>
                  </a:lnTo>
                  <a:lnTo>
                    <a:pt x="260" y="238"/>
                  </a:lnTo>
                  <a:lnTo>
                    <a:pt x="254" y="240"/>
                  </a:lnTo>
                  <a:lnTo>
                    <a:pt x="254" y="245"/>
                  </a:lnTo>
                  <a:lnTo>
                    <a:pt x="257" y="248"/>
                  </a:lnTo>
                  <a:lnTo>
                    <a:pt x="257" y="251"/>
                  </a:lnTo>
                  <a:lnTo>
                    <a:pt x="257" y="256"/>
                  </a:lnTo>
                  <a:lnTo>
                    <a:pt x="262" y="259"/>
                  </a:lnTo>
                  <a:lnTo>
                    <a:pt x="262" y="264"/>
                  </a:lnTo>
                  <a:lnTo>
                    <a:pt x="260" y="269"/>
                  </a:lnTo>
                  <a:lnTo>
                    <a:pt x="262" y="277"/>
                  </a:lnTo>
                  <a:lnTo>
                    <a:pt x="265" y="280"/>
                  </a:lnTo>
                  <a:lnTo>
                    <a:pt x="270" y="282"/>
                  </a:lnTo>
                  <a:lnTo>
                    <a:pt x="276" y="282"/>
                  </a:lnTo>
                  <a:lnTo>
                    <a:pt x="281" y="285"/>
                  </a:lnTo>
                  <a:lnTo>
                    <a:pt x="279" y="288"/>
                  </a:lnTo>
                  <a:lnTo>
                    <a:pt x="276" y="290"/>
                  </a:lnTo>
                  <a:lnTo>
                    <a:pt x="273" y="293"/>
                  </a:lnTo>
                  <a:lnTo>
                    <a:pt x="273" y="298"/>
                  </a:lnTo>
                  <a:lnTo>
                    <a:pt x="276" y="301"/>
                  </a:lnTo>
                  <a:lnTo>
                    <a:pt x="279" y="301"/>
                  </a:lnTo>
                  <a:lnTo>
                    <a:pt x="287" y="301"/>
                  </a:lnTo>
                  <a:lnTo>
                    <a:pt x="295" y="293"/>
                  </a:lnTo>
                  <a:lnTo>
                    <a:pt x="297" y="293"/>
                  </a:lnTo>
                  <a:lnTo>
                    <a:pt x="292" y="309"/>
                  </a:lnTo>
                  <a:lnTo>
                    <a:pt x="295" y="309"/>
                  </a:lnTo>
                  <a:lnTo>
                    <a:pt x="297" y="306"/>
                  </a:lnTo>
                  <a:lnTo>
                    <a:pt x="303" y="306"/>
                  </a:lnTo>
                  <a:lnTo>
                    <a:pt x="308" y="306"/>
                  </a:lnTo>
                  <a:lnTo>
                    <a:pt x="311" y="306"/>
                  </a:lnTo>
                  <a:lnTo>
                    <a:pt x="313" y="306"/>
                  </a:lnTo>
                  <a:lnTo>
                    <a:pt x="313" y="311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05" y="317"/>
                  </a:lnTo>
                  <a:lnTo>
                    <a:pt x="303" y="325"/>
                  </a:lnTo>
                  <a:lnTo>
                    <a:pt x="305" y="330"/>
                  </a:lnTo>
                  <a:lnTo>
                    <a:pt x="297" y="332"/>
                  </a:lnTo>
                  <a:lnTo>
                    <a:pt x="297" y="335"/>
                  </a:lnTo>
                  <a:lnTo>
                    <a:pt x="295" y="338"/>
                  </a:lnTo>
                  <a:lnTo>
                    <a:pt x="289" y="343"/>
                  </a:lnTo>
                  <a:lnTo>
                    <a:pt x="284" y="351"/>
                  </a:lnTo>
                  <a:lnTo>
                    <a:pt x="279" y="356"/>
                  </a:lnTo>
                  <a:lnTo>
                    <a:pt x="276" y="359"/>
                  </a:lnTo>
                  <a:lnTo>
                    <a:pt x="273" y="367"/>
                  </a:lnTo>
                  <a:lnTo>
                    <a:pt x="276" y="367"/>
                  </a:lnTo>
                  <a:lnTo>
                    <a:pt x="276" y="369"/>
                  </a:lnTo>
                  <a:lnTo>
                    <a:pt x="279" y="372"/>
                  </a:lnTo>
                  <a:lnTo>
                    <a:pt x="281" y="375"/>
                  </a:lnTo>
                  <a:lnTo>
                    <a:pt x="284" y="380"/>
                  </a:lnTo>
                  <a:lnTo>
                    <a:pt x="276" y="380"/>
                  </a:lnTo>
                  <a:lnTo>
                    <a:pt x="270" y="380"/>
                  </a:lnTo>
                  <a:lnTo>
                    <a:pt x="268" y="380"/>
                  </a:lnTo>
                  <a:lnTo>
                    <a:pt x="265" y="385"/>
                  </a:lnTo>
                  <a:lnTo>
                    <a:pt x="262" y="388"/>
                  </a:lnTo>
                  <a:lnTo>
                    <a:pt x="260" y="388"/>
                  </a:lnTo>
                  <a:lnTo>
                    <a:pt x="257" y="390"/>
                  </a:lnTo>
                  <a:lnTo>
                    <a:pt x="257" y="396"/>
                  </a:lnTo>
                  <a:lnTo>
                    <a:pt x="257" y="401"/>
                  </a:lnTo>
                  <a:lnTo>
                    <a:pt x="257" y="404"/>
                  </a:lnTo>
                  <a:lnTo>
                    <a:pt x="260" y="409"/>
                  </a:lnTo>
                  <a:lnTo>
                    <a:pt x="260" y="412"/>
                  </a:lnTo>
                  <a:lnTo>
                    <a:pt x="257" y="412"/>
                  </a:lnTo>
                  <a:lnTo>
                    <a:pt x="254" y="406"/>
                  </a:lnTo>
                  <a:lnTo>
                    <a:pt x="252" y="406"/>
                  </a:lnTo>
                  <a:lnTo>
                    <a:pt x="252" y="409"/>
                  </a:lnTo>
                  <a:lnTo>
                    <a:pt x="252" y="412"/>
                  </a:lnTo>
                  <a:lnTo>
                    <a:pt x="249" y="412"/>
                  </a:lnTo>
                  <a:lnTo>
                    <a:pt x="246" y="412"/>
                  </a:lnTo>
                  <a:lnTo>
                    <a:pt x="241" y="414"/>
                  </a:lnTo>
                  <a:lnTo>
                    <a:pt x="238" y="412"/>
                  </a:lnTo>
                  <a:lnTo>
                    <a:pt x="236" y="412"/>
                  </a:lnTo>
                  <a:lnTo>
                    <a:pt x="236" y="414"/>
                  </a:lnTo>
                  <a:lnTo>
                    <a:pt x="233" y="417"/>
                  </a:lnTo>
                  <a:lnTo>
                    <a:pt x="230" y="417"/>
                  </a:lnTo>
                  <a:lnTo>
                    <a:pt x="230" y="414"/>
                  </a:lnTo>
                  <a:lnTo>
                    <a:pt x="228" y="414"/>
                  </a:lnTo>
                  <a:lnTo>
                    <a:pt x="225" y="414"/>
                  </a:lnTo>
                  <a:lnTo>
                    <a:pt x="225" y="412"/>
                  </a:lnTo>
                  <a:lnTo>
                    <a:pt x="222" y="412"/>
                  </a:lnTo>
                  <a:lnTo>
                    <a:pt x="220" y="412"/>
                  </a:lnTo>
                  <a:lnTo>
                    <a:pt x="217" y="414"/>
                  </a:lnTo>
                  <a:lnTo>
                    <a:pt x="214" y="414"/>
                  </a:lnTo>
                  <a:lnTo>
                    <a:pt x="212" y="414"/>
                  </a:lnTo>
                  <a:lnTo>
                    <a:pt x="209" y="417"/>
                  </a:lnTo>
                  <a:lnTo>
                    <a:pt x="212" y="417"/>
                  </a:lnTo>
                  <a:lnTo>
                    <a:pt x="212" y="419"/>
                  </a:lnTo>
                  <a:lnTo>
                    <a:pt x="209" y="422"/>
                  </a:lnTo>
                  <a:lnTo>
                    <a:pt x="204" y="425"/>
                  </a:lnTo>
                  <a:lnTo>
                    <a:pt x="204" y="422"/>
                  </a:lnTo>
                  <a:lnTo>
                    <a:pt x="201" y="419"/>
                  </a:lnTo>
                  <a:lnTo>
                    <a:pt x="198" y="419"/>
                  </a:lnTo>
                  <a:lnTo>
                    <a:pt x="193" y="419"/>
                  </a:lnTo>
                  <a:lnTo>
                    <a:pt x="190" y="41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6170645" y="3029129"/>
              <a:ext cx="1270989" cy="1259371"/>
            </a:xfrm>
            <a:custGeom>
              <a:avLst/>
              <a:gdLst>
                <a:gd name="T0" fmla="*/ 41 w 579"/>
                <a:gd name="T1" fmla="*/ 327 h 575"/>
                <a:gd name="T2" fmla="*/ 62 w 579"/>
                <a:gd name="T3" fmla="*/ 308 h 575"/>
                <a:gd name="T4" fmla="*/ 70 w 579"/>
                <a:gd name="T5" fmla="*/ 295 h 575"/>
                <a:gd name="T6" fmla="*/ 81 w 579"/>
                <a:gd name="T7" fmla="*/ 269 h 575"/>
                <a:gd name="T8" fmla="*/ 57 w 579"/>
                <a:gd name="T9" fmla="*/ 248 h 575"/>
                <a:gd name="T10" fmla="*/ 35 w 579"/>
                <a:gd name="T11" fmla="*/ 221 h 575"/>
                <a:gd name="T12" fmla="*/ 33 w 579"/>
                <a:gd name="T13" fmla="*/ 192 h 575"/>
                <a:gd name="T14" fmla="*/ 6 w 579"/>
                <a:gd name="T15" fmla="*/ 190 h 575"/>
                <a:gd name="T16" fmla="*/ 16 w 579"/>
                <a:gd name="T17" fmla="*/ 163 h 575"/>
                <a:gd name="T18" fmla="*/ 41 w 579"/>
                <a:gd name="T19" fmla="*/ 97 h 575"/>
                <a:gd name="T20" fmla="*/ 38 w 579"/>
                <a:gd name="T21" fmla="*/ 47 h 575"/>
                <a:gd name="T22" fmla="*/ 65 w 579"/>
                <a:gd name="T23" fmla="*/ 37 h 575"/>
                <a:gd name="T24" fmla="*/ 83 w 579"/>
                <a:gd name="T25" fmla="*/ 26 h 575"/>
                <a:gd name="T26" fmla="*/ 97 w 579"/>
                <a:gd name="T27" fmla="*/ 0 h 575"/>
                <a:gd name="T28" fmla="*/ 105 w 579"/>
                <a:gd name="T29" fmla="*/ 10 h 575"/>
                <a:gd name="T30" fmla="*/ 116 w 579"/>
                <a:gd name="T31" fmla="*/ 29 h 575"/>
                <a:gd name="T32" fmla="*/ 137 w 579"/>
                <a:gd name="T33" fmla="*/ 45 h 575"/>
                <a:gd name="T34" fmla="*/ 126 w 579"/>
                <a:gd name="T35" fmla="*/ 76 h 575"/>
                <a:gd name="T36" fmla="*/ 121 w 579"/>
                <a:gd name="T37" fmla="*/ 100 h 575"/>
                <a:gd name="T38" fmla="*/ 134 w 579"/>
                <a:gd name="T39" fmla="*/ 124 h 575"/>
                <a:gd name="T40" fmla="*/ 148 w 579"/>
                <a:gd name="T41" fmla="*/ 148 h 575"/>
                <a:gd name="T42" fmla="*/ 161 w 579"/>
                <a:gd name="T43" fmla="*/ 166 h 575"/>
                <a:gd name="T44" fmla="*/ 166 w 579"/>
                <a:gd name="T45" fmla="*/ 190 h 575"/>
                <a:gd name="T46" fmla="*/ 142 w 579"/>
                <a:gd name="T47" fmla="*/ 206 h 575"/>
                <a:gd name="T48" fmla="*/ 150 w 579"/>
                <a:gd name="T49" fmla="*/ 224 h 575"/>
                <a:gd name="T50" fmla="*/ 172 w 579"/>
                <a:gd name="T51" fmla="*/ 203 h 575"/>
                <a:gd name="T52" fmla="*/ 180 w 579"/>
                <a:gd name="T53" fmla="*/ 216 h 575"/>
                <a:gd name="T54" fmla="*/ 209 w 579"/>
                <a:gd name="T55" fmla="*/ 221 h 575"/>
                <a:gd name="T56" fmla="*/ 252 w 579"/>
                <a:gd name="T57" fmla="*/ 219 h 575"/>
                <a:gd name="T58" fmla="*/ 263 w 579"/>
                <a:gd name="T59" fmla="*/ 245 h 575"/>
                <a:gd name="T60" fmla="*/ 343 w 579"/>
                <a:gd name="T61" fmla="*/ 240 h 575"/>
                <a:gd name="T62" fmla="*/ 370 w 579"/>
                <a:gd name="T63" fmla="*/ 219 h 575"/>
                <a:gd name="T64" fmla="*/ 383 w 579"/>
                <a:gd name="T65" fmla="*/ 242 h 575"/>
                <a:gd name="T66" fmla="*/ 493 w 579"/>
                <a:gd name="T67" fmla="*/ 248 h 575"/>
                <a:gd name="T68" fmla="*/ 525 w 579"/>
                <a:gd name="T69" fmla="*/ 253 h 575"/>
                <a:gd name="T70" fmla="*/ 573 w 579"/>
                <a:gd name="T71" fmla="*/ 271 h 575"/>
                <a:gd name="T72" fmla="*/ 573 w 579"/>
                <a:gd name="T73" fmla="*/ 308 h 575"/>
                <a:gd name="T74" fmla="*/ 523 w 579"/>
                <a:gd name="T75" fmla="*/ 324 h 575"/>
                <a:gd name="T76" fmla="*/ 488 w 579"/>
                <a:gd name="T77" fmla="*/ 335 h 575"/>
                <a:gd name="T78" fmla="*/ 445 w 579"/>
                <a:gd name="T79" fmla="*/ 345 h 575"/>
                <a:gd name="T80" fmla="*/ 421 w 579"/>
                <a:gd name="T81" fmla="*/ 361 h 575"/>
                <a:gd name="T82" fmla="*/ 432 w 579"/>
                <a:gd name="T83" fmla="*/ 374 h 575"/>
                <a:gd name="T84" fmla="*/ 432 w 579"/>
                <a:gd name="T85" fmla="*/ 387 h 575"/>
                <a:gd name="T86" fmla="*/ 413 w 579"/>
                <a:gd name="T87" fmla="*/ 416 h 575"/>
                <a:gd name="T88" fmla="*/ 421 w 579"/>
                <a:gd name="T89" fmla="*/ 451 h 575"/>
                <a:gd name="T90" fmla="*/ 440 w 579"/>
                <a:gd name="T91" fmla="*/ 464 h 575"/>
                <a:gd name="T92" fmla="*/ 440 w 579"/>
                <a:gd name="T93" fmla="*/ 474 h 575"/>
                <a:gd name="T94" fmla="*/ 445 w 579"/>
                <a:gd name="T95" fmla="*/ 493 h 575"/>
                <a:gd name="T96" fmla="*/ 445 w 579"/>
                <a:gd name="T97" fmla="*/ 514 h 575"/>
                <a:gd name="T98" fmla="*/ 453 w 579"/>
                <a:gd name="T99" fmla="*/ 530 h 575"/>
                <a:gd name="T100" fmla="*/ 450 w 579"/>
                <a:gd name="T101" fmla="*/ 543 h 575"/>
                <a:gd name="T102" fmla="*/ 437 w 579"/>
                <a:gd name="T103" fmla="*/ 556 h 575"/>
                <a:gd name="T104" fmla="*/ 381 w 579"/>
                <a:gd name="T105" fmla="*/ 567 h 575"/>
                <a:gd name="T106" fmla="*/ 346 w 579"/>
                <a:gd name="T107" fmla="*/ 569 h 575"/>
                <a:gd name="T108" fmla="*/ 316 w 579"/>
                <a:gd name="T109" fmla="*/ 567 h 575"/>
                <a:gd name="T110" fmla="*/ 271 w 579"/>
                <a:gd name="T111" fmla="*/ 551 h 575"/>
                <a:gd name="T112" fmla="*/ 228 w 579"/>
                <a:gd name="T113" fmla="*/ 506 h 575"/>
                <a:gd name="T114" fmla="*/ 196 w 579"/>
                <a:gd name="T115" fmla="*/ 488 h 575"/>
                <a:gd name="T116" fmla="*/ 169 w 579"/>
                <a:gd name="T117" fmla="*/ 451 h 575"/>
                <a:gd name="T118" fmla="*/ 150 w 579"/>
                <a:gd name="T119" fmla="*/ 424 h 575"/>
                <a:gd name="T120" fmla="*/ 124 w 579"/>
                <a:gd name="T121" fmla="*/ 387 h 575"/>
                <a:gd name="T122" fmla="*/ 78 w 579"/>
                <a:gd name="T123" fmla="*/ 380 h 575"/>
                <a:gd name="T124" fmla="*/ 43 w 579"/>
                <a:gd name="T125" fmla="*/ 353 h 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9"/>
                <a:gd name="T190" fmla="*/ 0 h 575"/>
                <a:gd name="T191" fmla="*/ 579 w 579"/>
                <a:gd name="T192" fmla="*/ 575 h 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9" h="575">
                  <a:moveTo>
                    <a:pt x="41" y="345"/>
                  </a:moveTo>
                  <a:lnTo>
                    <a:pt x="43" y="340"/>
                  </a:lnTo>
                  <a:lnTo>
                    <a:pt x="46" y="337"/>
                  </a:lnTo>
                  <a:lnTo>
                    <a:pt x="49" y="335"/>
                  </a:lnTo>
                  <a:lnTo>
                    <a:pt x="46" y="332"/>
                  </a:lnTo>
                  <a:lnTo>
                    <a:pt x="43" y="332"/>
                  </a:lnTo>
                  <a:lnTo>
                    <a:pt x="41" y="327"/>
                  </a:lnTo>
                  <a:lnTo>
                    <a:pt x="41" y="322"/>
                  </a:lnTo>
                  <a:lnTo>
                    <a:pt x="41" y="319"/>
                  </a:lnTo>
                  <a:lnTo>
                    <a:pt x="43" y="316"/>
                  </a:lnTo>
                  <a:lnTo>
                    <a:pt x="49" y="314"/>
                  </a:lnTo>
                  <a:lnTo>
                    <a:pt x="54" y="314"/>
                  </a:lnTo>
                  <a:lnTo>
                    <a:pt x="62" y="311"/>
                  </a:lnTo>
                  <a:lnTo>
                    <a:pt x="62" y="308"/>
                  </a:lnTo>
                  <a:lnTo>
                    <a:pt x="67" y="314"/>
                  </a:lnTo>
                  <a:lnTo>
                    <a:pt x="67" y="311"/>
                  </a:lnTo>
                  <a:lnTo>
                    <a:pt x="70" y="311"/>
                  </a:lnTo>
                  <a:lnTo>
                    <a:pt x="67" y="303"/>
                  </a:lnTo>
                  <a:lnTo>
                    <a:pt x="67" y="300"/>
                  </a:lnTo>
                  <a:lnTo>
                    <a:pt x="70" y="298"/>
                  </a:lnTo>
                  <a:lnTo>
                    <a:pt x="70" y="295"/>
                  </a:lnTo>
                  <a:lnTo>
                    <a:pt x="70" y="293"/>
                  </a:lnTo>
                  <a:lnTo>
                    <a:pt x="70" y="287"/>
                  </a:lnTo>
                  <a:lnTo>
                    <a:pt x="73" y="285"/>
                  </a:lnTo>
                  <a:lnTo>
                    <a:pt x="75" y="279"/>
                  </a:lnTo>
                  <a:lnTo>
                    <a:pt x="78" y="277"/>
                  </a:lnTo>
                  <a:lnTo>
                    <a:pt x="81" y="271"/>
                  </a:lnTo>
                  <a:lnTo>
                    <a:pt x="81" y="269"/>
                  </a:lnTo>
                  <a:lnTo>
                    <a:pt x="78" y="266"/>
                  </a:lnTo>
                  <a:lnTo>
                    <a:pt x="75" y="264"/>
                  </a:lnTo>
                  <a:lnTo>
                    <a:pt x="70" y="258"/>
                  </a:lnTo>
                  <a:lnTo>
                    <a:pt x="67" y="256"/>
                  </a:lnTo>
                  <a:lnTo>
                    <a:pt x="62" y="256"/>
                  </a:lnTo>
                  <a:lnTo>
                    <a:pt x="59" y="250"/>
                  </a:lnTo>
                  <a:lnTo>
                    <a:pt x="57" y="248"/>
                  </a:lnTo>
                  <a:lnTo>
                    <a:pt x="57" y="240"/>
                  </a:lnTo>
                  <a:lnTo>
                    <a:pt x="54" y="235"/>
                  </a:lnTo>
                  <a:lnTo>
                    <a:pt x="51" y="232"/>
                  </a:lnTo>
                  <a:lnTo>
                    <a:pt x="41" y="229"/>
                  </a:lnTo>
                  <a:lnTo>
                    <a:pt x="33" y="227"/>
                  </a:lnTo>
                  <a:lnTo>
                    <a:pt x="33" y="221"/>
                  </a:lnTo>
                  <a:lnTo>
                    <a:pt x="35" y="221"/>
                  </a:lnTo>
                  <a:lnTo>
                    <a:pt x="38" y="219"/>
                  </a:lnTo>
                  <a:lnTo>
                    <a:pt x="35" y="216"/>
                  </a:lnTo>
                  <a:lnTo>
                    <a:pt x="30" y="216"/>
                  </a:lnTo>
                  <a:lnTo>
                    <a:pt x="33" y="211"/>
                  </a:lnTo>
                  <a:lnTo>
                    <a:pt x="35" y="206"/>
                  </a:lnTo>
                  <a:lnTo>
                    <a:pt x="33" y="198"/>
                  </a:lnTo>
                  <a:lnTo>
                    <a:pt x="33" y="192"/>
                  </a:lnTo>
                  <a:lnTo>
                    <a:pt x="27" y="192"/>
                  </a:lnTo>
                  <a:lnTo>
                    <a:pt x="22" y="192"/>
                  </a:lnTo>
                  <a:lnTo>
                    <a:pt x="19" y="195"/>
                  </a:lnTo>
                  <a:lnTo>
                    <a:pt x="16" y="198"/>
                  </a:lnTo>
                  <a:lnTo>
                    <a:pt x="14" y="195"/>
                  </a:lnTo>
                  <a:lnTo>
                    <a:pt x="8" y="192"/>
                  </a:lnTo>
                  <a:lnTo>
                    <a:pt x="6" y="190"/>
                  </a:lnTo>
                  <a:lnTo>
                    <a:pt x="3" y="187"/>
                  </a:lnTo>
                  <a:lnTo>
                    <a:pt x="0" y="182"/>
                  </a:lnTo>
                  <a:lnTo>
                    <a:pt x="0" y="179"/>
                  </a:lnTo>
                  <a:lnTo>
                    <a:pt x="3" y="177"/>
                  </a:lnTo>
                  <a:lnTo>
                    <a:pt x="8" y="171"/>
                  </a:lnTo>
                  <a:lnTo>
                    <a:pt x="14" y="166"/>
                  </a:lnTo>
                  <a:lnTo>
                    <a:pt x="16" y="163"/>
                  </a:lnTo>
                  <a:lnTo>
                    <a:pt x="19" y="158"/>
                  </a:lnTo>
                  <a:lnTo>
                    <a:pt x="19" y="148"/>
                  </a:lnTo>
                  <a:lnTo>
                    <a:pt x="22" y="137"/>
                  </a:lnTo>
                  <a:lnTo>
                    <a:pt x="27" y="124"/>
                  </a:lnTo>
                  <a:lnTo>
                    <a:pt x="41" y="129"/>
                  </a:lnTo>
                  <a:lnTo>
                    <a:pt x="41" y="108"/>
                  </a:lnTo>
                  <a:lnTo>
                    <a:pt x="41" y="97"/>
                  </a:lnTo>
                  <a:lnTo>
                    <a:pt x="41" y="92"/>
                  </a:lnTo>
                  <a:lnTo>
                    <a:pt x="33" y="82"/>
                  </a:lnTo>
                  <a:lnTo>
                    <a:pt x="22" y="71"/>
                  </a:lnTo>
                  <a:lnTo>
                    <a:pt x="16" y="58"/>
                  </a:lnTo>
                  <a:lnTo>
                    <a:pt x="30" y="47"/>
                  </a:lnTo>
                  <a:lnTo>
                    <a:pt x="35" y="47"/>
                  </a:lnTo>
                  <a:lnTo>
                    <a:pt x="38" y="47"/>
                  </a:lnTo>
                  <a:lnTo>
                    <a:pt x="41" y="47"/>
                  </a:lnTo>
                  <a:lnTo>
                    <a:pt x="49" y="39"/>
                  </a:lnTo>
                  <a:lnTo>
                    <a:pt x="51" y="39"/>
                  </a:lnTo>
                  <a:lnTo>
                    <a:pt x="57" y="39"/>
                  </a:lnTo>
                  <a:lnTo>
                    <a:pt x="59" y="39"/>
                  </a:lnTo>
                  <a:lnTo>
                    <a:pt x="62" y="37"/>
                  </a:lnTo>
                  <a:lnTo>
                    <a:pt x="65" y="37"/>
                  </a:lnTo>
                  <a:lnTo>
                    <a:pt x="67" y="39"/>
                  </a:lnTo>
                  <a:lnTo>
                    <a:pt x="70" y="37"/>
                  </a:lnTo>
                  <a:lnTo>
                    <a:pt x="73" y="34"/>
                  </a:lnTo>
                  <a:lnTo>
                    <a:pt x="75" y="32"/>
                  </a:lnTo>
                  <a:lnTo>
                    <a:pt x="75" y="29"/>
                  </a:lnTo>
                  <a:lnTo>
                    <a:pt x="81" y="29"/>
                  </a:lnTo>
                  <a:lnTo>
                    <a:pt x="83" y="26"/>
                  </a:lnTo>
                  <a:lnTo>
                    <a:pt x="83" y="21"/>
                  </a:lnTo>
                  <a:lnTo>
                    <a:pt x="86" y="18"/>
                  </a:lnTo>
                  <a:lnTo>
                    <a:pt x="91" y="13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13" y="5"/>
                  </a:lnTo>
                  <a:lnTo>
                    <a:pt x="110" y="8"/>
                  </a:lnTo>
                  <a:lnTo>
                    <a:pt x="105" y="10"/>
                  </a:lnTo>
                  <a:lnTo>
                    <a:pt x="105" y="13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108" y="21"/>
                  </a:lnTo>
                  <a:lnTo>
                    <a:pt x="113" y="21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6" y="34"/>
                  </a:lnTo>
                  <a:lnTo>
                    <a:pt x="129" y="34"/>
                  </a:lnTo>
                  <a:lnTo>
                    <a:pt x="132" y="39"/>
                  </a:lnTo>
                  <a:lnTo>
                    <a:pt x="137" y="45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2" y="53"/>
                  </a:lnTo>
                  <a:lnTo>
                    <a:pt x="140" y="61"/>
                  </a:lnTo>
                  <a:lnTo>
                    <a:pt x="134" y="66"/>
                  </a:lnTo>
                  <a:lnTo>
                    <a:pt x="132" y="71"/>
                  </a:lnTo>
                  <a:lnTo>
                    <a:pt x="126" y="76"/>
                  </a:lnTo>
                  <a:lnTo>
                    <a:pt x="124" y="79"/>
                  </a:lnTo>
                  <a:lnTo>
                    <a:pt x="124" y="82"/>
                  </a:lnTo>
                  <a:lnTo>
                    <a:pt x="124" y="84"/>
                  </a:lnTo>
                  <a:lnTo>
                    <a:pt x="124" y="87"/>
                  </a:lnTo>
                  <a:lnTo>
                    <a:pt x="126" y="90"/>
                  </a:lnTo>
                  <a:lnTo>
                    <a:pt x="121" y="95"/>
                  </a:lnTo>
                  <a:lnTo>
                    <a:pt x="121" y="100"/>
                  </a:lnTo>
                  <a:lnTo>
                    <a:pt x="121" y="105"/>
                  </a:lnTo>
                  <a:lnTo>
                    <a:pt x="124" y="111"/>
                  </a:lnTo>
                  <a:lnTo>
                    <a:pt x="126" y="119"/>
                  </a:lnTo>
                  <a:lnTo>
                    <a:pt x="129" y="121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7" y="126"/>
                  </a:lnTo>
                  <a:lnTo>
                    <a:pt x="140" y="124"/>
                  </a:lnTo>
                  <a:lnTo>
                    <a:pt x="142" y="129"/>
                  </a:lnTo>
                  <a:lnTo>
                    <a:pt x="142" y="137"/>
                  </a:lnTo>
                  <a:lnTo>
                    <a:pt x="142" y="142"/>
                  </a:lnTo>
                  <a:lnTo>
                    <a:pt x="145" y="148"/>
                  </a:lnTo>
                  <a:lnTo>
                    <a:pt x="148" y="148"/>
                  </a:lnTo>
                  <a:lnTo>
                    <a:pt x="150" y="148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58" y="148"/>
                  </a:lnTo>
                  <a:lnTo>
                    <a:pt x="161" y="155"/>
                  </a:lnTo>
                  <a:lnTo>
                    <a:pt x="161" y="161"/>
                  </a:lnTo>
                  <a:lnTo>
                    <a:pt x="161" y="166"/>
                  </a:lnTo>
                  <a:lnTo>
                    <a:pt x="161" y="171"/>
                  </a:lnTo>
                  <a:lnTo>
                    <a:pt x="158" y="177"/>
                  </a:lnTo>
                  <a:lnTo>
                    <a:pt x="158" y="179"/>
                  </a:lnTo>
                  <a:lnTo>
                    <a:pt x="158" y="182"/>
                  </a:lnTo>
                  <a:lnTo>
                    <a:pt x="161" y="182"/>
                  </a:lnTo>
                  <a:lnTo>
                    <a:pt x="164" y="182"/>
                  </a:lnTo>
                  <a:lnTo>
                    <a:pt x="166" y="190"/>
                  </a:lnTo>
                  <a:lnTo>
                    <a:pt x="164" y="195"/>
                  </a:lnTo>
                  <a:lnTo>
                    <a:pt x="161" y="200"/>
                  </a:lnTo>
                  <a:lnTo>
                    <a:pt x="158" y="203"/>
                  </a:lnTo>
                  <a:lnTo>
                    <a:pt x="153" y="206"/>
                  </a:lnTo>
                  <a:lnTo>
                    <a:pt x="150" y="206"/>
                  </a:lnTo>
                  <a:lnTo>
                    <a:pt x="145" y="203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13"/>
                  </a:lnTo>
                  <a:lnTo>
                    <a:pt x="142" y="216"/>
                  </a:lnTo>
                  <a:lnTo>
                    <a:pt x="140" y="219"/>
                  </a:lnTo>
                  <a:lnTo>
                    <a:pt x="140" y="221"/>
                  </a:lnTo>
                  <a:lnTo>
                    <a:pt x="142" y="224"/>
                  </a:lnTo>
                  <a:lnTo>
                    <a:pt x="150" y="224"/>
                  </a:lnTo>
                  <a:lnTo>
                    <a:pt x="153" y="224"/>
                  </a:lnTo>
                  <a:lnTo>
                    <a:pt x="156" y="224"/>
                  </a:lnTo>
                  <a:lnTo>
                    <a:pt x="158" y="219"/>
                  </a:lnTo>
                  <a:lnTo>
                    <a:pt x="161" y="216"/>
                  </a:lnTo>
                  <a:lnTo>
                    <a:pt x="164" y="208"/>
                  </a:lnTo>
                  <a:lnTo>
                    <a:pt x="169" y="206"/>
                  </a:lnTo>
                  <a:lnTo>
                    <a:pt x="172" y="203"/>
                  </a:lnTo>
                  <a:lnTo>
                    <a:pt x="174" y="203"/>
                  </a:lnTo>
                  <a:lnTo>
                    <a:pt x="177" y="203"/>
                  </a:lnTo>
                  <a:lnTo>
                    <a:pt x="180" y="206"/>
                  </a:lnTo>
                  <a:lnTo>
                    <a:pt x="177" y="208"/>
                  </a:lnTo>
                  <a:lnTo>
                    <a:pt x="177" y="211"/>
                  </a:lnTo>
                  <a:lnTo>
                    <a:pt x="177" y="213"/>
                  </a:lnTo>
                  <a:lnTo>
                    <a:pt x="180" y="216"/>
                  </a:lnTo>
                  <a:lnTo>
                    <a:pt x="188" y="216"/>
                  </a:lnTo>
                  <a:lnTo>
                    <a:pt x="191" y="219"/>
                  </a:lnTo>
                  <a:lnTo>
                    <a:pt x="193" y="219"/>
                  </a:lnTo>
                  <a:lnTo>
                    <a:pt x="196" y="221"/>
                  </a:lnTo>
                  <a:lnTo>
                    <a:pt x="199" y="221"/>
                  </a:lnTo>
                  <a:lnTo>
                    <a:pt x="204" y="221"/>
                  </a:lnTo>
                  <a:lnTo>
                    <a:pt x="209" y="221"/>
                  </a:lnTo>
                  <a:lnTo>
                    <a:pt x="215" y="219"/>
                  </a:lnTo>
                  <a:lnTo>
                    <a:pt x="223" y="213"/>
                  </a:lnTo>
                  <a:lnTo>
                    <a:pt x="225" y="213"/>
                  </a:lnTo>
                  <a:lnTo>
                    <a:pt x="228" y="213"/>
                  </a:lnTo>
                  <a:lnTo>
                    <a:pt x="236" y="216"/>
                  </a:lnTo>
                  <a:lnTo>
                    <a:pt x="244" y="219"/>
                  </a:lnTo>
                  <a:lnTo>
                    <a:pt x="252" y="219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7" y="224"/>
                  </a:lnTo>
                  <a:lnTo>
                    <a:pt x="260" y="232"/>
                  </a:lnTo>
                  <a:lnTo>
                    <a:pt x="260" y="242"/>
                  </a:lnTo>
                  <a:lnTo>
                    <a:pt x="260" y="245"/>
                  </a:lnTo>
                  <a:lnTo>
                    <a:pt x="263" y="245"/>
                  </a:lnTo>
                  <a:lnTo>
                    <a:pt x="271" y="245"/>
                  </a:lnTo>
                  <a:lnTo>
                    <a:pt x="290" y="245"/>
                  </a:lnTo>
                  <a:lnTo>
                    <a:pt x="311" y="245"/>
                  </a:lnTo>
                  <a:lnTo>
                    <a:pt x="332" y="248"/>
                  </a:lnTo>
                  <a:lnTo>
                    <a:pt x="338" y="245"/>
                  </a:lnTo>
                  <a:lnTo>
                    <a:pt x="341" y="245"/>
                  </a:lnTo>
                  <a:lnTo>
                    <a:pt x="343" y="240"/>
                  </a:lnTo>
                  <a:lnTo>
                    <a:pt x="346" y="232"/>
                  </a:lnTo>
                  <a:lnTo>
                    <a:pt x="346" y="224"/>
                  </a:lnTo>
                  <a:lnTo>
                    <a:pt x="346" y="219"/>
                  </a:lnTo>
                  <a:lnTo>
                    <a:pt x="351" y="216"/>
                  </a:lnTo>
                  <a:lnTo>
                    <a:pt x="359" y="216"/>
                  </a:lnTo>
                  <a:lnTo>
                    <a:pt x="367" y="219"/>
                  </a:lnTo>
                  <a:lnTo>
                    <a:pt x="370" y="219"/>
                  </a:lnTo>
                  <a:lnTo>
                    <a:pt x="370" y="221"/>
                  </a:lnTo>
                  <a:lnTo>
                    <a:pt x="373" y="224"/>
                  </a:lnTo>
                  <a:lnTo>
                    <a:pt x="373" y="227"/>
                  </a:lnTo>
                  <a:lnTo>
                    <a:pt x="370" y="232"/>
                  </a:lnTo>
                  <a:lnTo>
                    <a:pt x="373" y="235"/>
                  </a:lnTo>
                  <a:lnTo>
                    <a:pt x="375" y="240"/>
                  </a:lnTo>
                  <a:lnTo>
                    <a:pt x="383" y="242"/>
                  </a:lnTo>
                  <a:lnTo>
                    <a:pt x="394" y="242"/>
                  </a:lnTo>
                  <a:lnTo>
                    <a:pt x="415" y="245"/>
                  </a:lnTo>
                  <a:lnTo>
                    <a:pt x="434" y="245"/>
                  </a:lnTo>
                  <a:lnTo>
                    <a:pt x="453" y="248"/>
                  </a:lnTo>
                  <a:lnTo>
                    <a:pt x="466" y="248"/>
                  </a:lnTo>
                  <a:lnTo>
                    <a:pt x="477" y="248"/>
                  </a:lnTo>
                  <a:lnTo>
                    <a:pt x="493" y="248"/>
                  </a:lnTo>
                  <a:lnTo>
                    <a:pt x="496" y="248"/>
                  </a:lnTo>
                  <a:lnTo>
                    <a:pt x="498" y="248"/>
                  </a:lnTo>
                  <a:lnTo>
                    <a:pt x="501" y="248"/>
                  </a:lnTo>
                  <a:lnTo>
                    <a:pt x="504" y="250"/>
                  </a:lnTo>
                  <a:lnTo>
                    <a:pt x="507" y="250"/>
                  </a:lnTo>
                  <a:lnTo>
                    <a:pt x="515" y="253"/>
                  </a:lnTo>
                  <a:lnTo>
                    <a:pt x="525" y="253"/>
                  </a:lnTo>
                  <a:lnTo>
                    <a:pt x="533" y="256"/>
                  </a:lnTo>
                  <a:lnTo>
                    <a:pt x="547" y="258"/>
                  </a:lnTo>
                  <a:lnTo>
                    <a:pt x="555" y="261"/>
                  </a:lnTo>
                  <a:lnTo>
                    <a:pt x="565" y="264"/>
                  </a:lnTo>
                  <a:lnTo>
                    <a:pt x="571" y="266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3" y="274"/>
                  </a:lnTo>
                  <a:lnTo>
                    <a:pt x="576" y="279"/>
                  </a:lnTo>
                  <a:lnTo>
                    <a:pt x="576" y="287"/>
                  </a:lnTo>
                  <a:lnTo>
                    <a:pt x="579" y="298"/>
                  </a:lnTo>
                  <a:lnTo>
                    <a:pt x="579" y="303"/>
                  </a:lnTo>
                  <a:lnTo>
                    <a:pt x="579" y="308"/>
                  </a:lnTo>
                  <a:lnTo>
                    <a:pt x="573" y="308"/>
                  </a:lnTo>
                  <a:lnTo>
                    <a:pt x="568" y="308"/>
                  </a:lnTo>
                  <a:lnTo>
                    <a:pt x="557" y="311"/>
                  </a:lnTo>
                  <a:lnTo>
                    <a:pt x="552" y="316"/>
                  </a:lnTo>
                  <a:lnTo>
                    <a:pt x="541" y="319"/>
                  </a:lnTo>
                  <a:lnTo>
                    <a:pt x="531" y="322"/>
                  </a:lnTo>
                  <a:lnTo>
                    <a:pt x="528" y="324"/>
                  </a:lnTo>
                  <a:lnTo>
                    <a:pt x="523" y="324"/>
                  </a:lnTo>
                  <a:lnTo>
                    <a:pt x="517" y="327"/>
                  </a:lnTo>
                  <a:lnTo>
                    <a:pt x="515" y="327"/>
                  </a:lnTo>
                  <a:lnTo>
                    <a:pt x="509" y="327"/>
                  </a:lnTo>
                  <a:lnTo>
                    <a:pt x="507" y="327"/>
                  </a:lnTo>
                  <a:lnTo>
                    <a:pt x="504" y="327"/>
                  </a:lnTo>
                  <a:lnTo>
                    <a:pt x="490" y="335"/>
                  </a:lnTo>
                  <a:lnTo>
                    <a:pt x="488" y="335"/>
                  </a:lnTo>
                  <a:lnTo>
                    <a:pt x="477" y="337"/>
                  </a:lnTo>
                  <a:lnTo>
                    <a:pt x="472" y="337"/>
                  </a:lnTo>
                  <a:lnTo>
                    <a:pt x="466" y="340"/>
                  </a:lnTo>
                  <a:lnTo>
                    <a:pt x="458" y="340"/>
                  </a:lnTo>
                  <a:lnTo>
                    <a:pt x="453" y="343"/>
                  </a:lnTo>
                  <a:lnTo>
                    <a:pt x="448" y="345"/>
                  </a:lnTo>
                  <a:lnTo>
                    <a:pt x="445" y="345"/>
                  </a:lnTo>
                  <a:lnTo>
                    <a:pt x="437" y="345"/>
                  </a:lnTo>
                  <a:lnTo>
                    <a:pt x="434" y="348"/>
                  </a:lnTo>
                  <a:lnTo>
                    <a:pt x="432" y="348"/>
                  </a:lnTo>
                  <a:lnTo>
                    <a:pt x="429" y="348"/>
                  </a:lnTo>
                  <a:lnTo>
                    <a:pt x="426" y="351"/>
                  </a:lnTo>
                  <a:lnTo>
                    <a:pt x="421" y="358"/>
                  </a:lnTo>
                  <a:lnTo>
                    <a:pt x="421" y="361"/>
                  </a:lnTo>
                  <a:lnTo>
                    <a:pt x="421" y="364"/>
                  </a:lnTo>
                  <a:lnTo>
                    <a:pt x="424" y="364"/>
                  </a:lnTo>
                  <a:lnTo>
                    <a:pt x="426" y="364"/>
                  </a:lnTo>
                  <a:lnTo>
                    <a:pt x="429" y="366"/>
                  </a:lnTo>
                  <a:lnTo>
                    <a:pt x="429" y="372"/>
                  </a:lnTo>
                  <a:lnTo>
                    <a:pt x="432" y="372"/>
                  </a:lnTo>
                  <a:lnTo>
                    <a:pt x="432" y="374"/>
                  </a:lnTo>
                  <a:lnTo>
                    <a:pt x="437" y="374"/>
                  </a:lnTo>
                  <a:lnTo>
                    <a:pt x="437" y="377"/>
                  </a:lnTo>
                  <a:lnTo>
                    <a:pt x="437" y="380"/>
                  </a:lnTo>
                  <a:lnTo>
                    <a:pt x="437" y="382"/>
                  </a:lnTo>
                  <a:lnTo>
                    <a:pt x="437" y="385"/>
                  </a:lnTo>
                  <a:lnTo>
                    <a:pt x="434" y="385"/>
                  </a:lnTo>
                  <a:lnTo>
                    <a:pt x="432" y="387"/>
                  </a:lnTo>
                  <a:lnTo>
                    <a:pt x="424" y="393"/>
                  </a:lnTo>
                  <a:lnTo>
                    <a:pt x="421" y="395"/>
                  </a:lnTo>
                  <a:lnTo>
                    <a:pt x="418" y="398"/>
                  </a:lnTo>
                  <a:lnTo>
                    <a:pt x="413" y="398"/>
                  </a:lnTo>
                  <a:lnTo>
                    <a:pt x="413" y="401"/>
                  </a:lnTo>
                  <a:lnTo>
                    <a:pt x="413" y="411"/>
                  </a:lnTo>
                  <a:lnTo>
                    <a:pt x="413" y="416"/>
                  </a:lnTo>
                  <a:lnTo>
                    <a:pt x="415" y="416"/>
                  </a:lnTo>
                  <a:lnTo>
                    <a:pt x="418" y="419"/>
                  </a:lnTo>
                  <a:lnTo>
                    <a:pt x="421" y="419"/>
                  </a:lnTo>
                  <a:lnTo>
                    <a:pt x="421" y="427"/>
                  </a:lnTo>
                  <a:lnTo>
                    <a:pt x="418" y="432"/>
                  </a:lnTo>
                  <a:lnTo>
                    <a:pt x="418" y="440"/>
                  </a:lnTo>
                  <a:lnTo>
                    <a:pt x="421" y="451"/>
                  </a:lnTo>
                  <a:lnTo>
                    <a:pt x="421" y="453"/>
                  </a:lnTo>
                  <a:lnTo>
                    <a:pt x="426" y="456"/>
                  </a:lnTo>
                  <a:lnTo>
                    <a:pt x="429" y="456"/>
                  </a:lnTo>
                  <a:lnTo>
                    <a:pt x="437" y="456"/>
                  </a:lnTo>
                  <a:lnTo>
                    <a:pt x="437" y="461"/>
                  </a:lnTo>
                  <a:lnTo>
                    <a:pt x="437" y="464"/>
                  </a:lnTo>
                  <a:lnTo>
                    <a:pt x="440" y="464"/>
                  </a:lnTo>
                  <a:lnTo>
                    <a:pt x="445" y="464"/>
                  </a:lnTo>
                  <a:lnTo>
                    <a:pt x="445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37" y="469"/>
                  </a:lnTo>
                  <a:lnTo>
                    <a:pt x="440" y="472"/>
                  </a:lnTo>
                  <a:lnTo>
                    <a:pt x="440" y="474"/>
                  </a:lnTo>
                  <a:lnTo>
                    <a:pt x="442" y="477"/>
                  </a:lnTo>
                  <a:lnTo>
                    <a:pt x="442" y="480"/>
                  </a:lnTo>
                  <a:lnTo>
                    <a:pt x="442" y="482"/>
                  </a:lnTo>
                  <a:lnTo>
                    <a:pt x="445" y="485"/>
                  </a:lnTo>
                  <a:lnTo>
                    <a:pt x="445" y="488"/>
                  </a:lnTo>
                  <a:lnTo>
                    <a:pt x="448" y="490"/>
                  </a:lnTo>
                  <a:lnTo>
                    <a:pt x="445" y="493"/>
                  </a:lnTo>
                  <a:lnTo>
                    <a:pt x="445" y="498"/>
                  </a:lnTo>
                  <a:lnTo>
                    <a:pt x="448" y="501"/>
                  </a:lnTo>
                  <a:lnTo>
                    <a:pt x="450" y="503"/>
                  </a:lnTo>
                  <a:lnTo>
                    <a:pt x="450" y="506"/>
                  </a:lnTo>
                  <a:lnTo>
                    <a:pt x="445" y="509"/>
                  </a:lnTo>
                  <a:lnTo>
                    <a:pt x="445" y="511"/>
                  </a:lnTo>
                  <a:lnTo>
                    <a:pt x="445" y="514"/>
                  </a:lnTo>
                  <a:lnTo>
                    <a:pt x="448" y="514"/>
                  </a:lnTo>
                  <a:lnTo>
                    <a:pt x="450" y="517"/>
                  </a:lnTo>
                  <a:lnTo>
                    <a:pt x="450" y="519"/>
                  </a:lnTo>
                  <a:lnTo>
                    <a:pt x="450" y="522"/>
                  </a:lnTo>
                  <a:lnTo>
                    <a:pt x="450" y="525"/>
                  </a:lnTo>
                  <a:lnTo>
                    <a:pt x="450" y="527"/>
                  </a:lnTo>
                  <a:lnTo>
                    <a:pt x="453" y="530"/>
                  </a:lnTo>
                  <a:lnTo>
                    <a:pt x="450" y="530"/>
                  </a:lnTo>
                  <a:lnTo>
                    <a:pt x="448" y="532"/>
                  </a:lnTo>
                  <a:lnTo>
                    <a:pt x="448" y="535"/>
                  </a:lnTo>
                  <a:lnTo>
                    <a:pt x="450" y="535"/>
                  </a:lnTo>
                  <a:lnTo>
                    <a:pt x="450" y="538"/>
                  </a:lnTo>
                  <a:lnTo>
                    <a:pt x="450" y="540"/>
                  </a:lnTo>
                  <a:lnTo>
                    <a:pt x="450" y="543"/>
                  </a:lnTo>
                  <a:lnTo>
                    <a:pt x="450" y="546"/>
                  </a:lnTo>
                  <a:lnTo>
                    <a:pt x="450" y="548"/>
                  </a:lnTo>
                  <a:lnTo>
                    <a:pt x="448" y="551"/>
                  </a:lnTo>
                  <a:lnTo>
                    <a:pt x="445" y="551"/>
                  </a:lnTo>
                  <a:lnTo>
                    <a:pt x="442" y="554"/>
                  </a:lnTo>
                  <a:lnTo>
                    <a:pt x="440" y="554"/>
                  </a:lnTo>
                  <a:lnTo>
                    <a:pt x="437" y="556"/>
                  </a:lnTo>
                  <a:lnTo>
                    <a:pt x="434" y="556"/>
                  </a:lnTo>
                  <a:lnTo>
                    <a:pt x="424" y="556"/>
                  </a:lnTo>
                  <a:lnTo>
                    <a:pt x="415" y="559"/>
                  </a:lnTo>
                  <a:lnTo>
                    <a:pt x="407" y="559"/>
                  </a:lnTo>
                  <a:lnTo>
                    <a:pt x="397" y="559"/>
                  </a:lnTo>
                  <a:lnTo>
                    <a:pt x="389" y="561"/>
                  </a:lnTo>
                  <a:lnTo>
                    <a:pt x="381" y="567"/>
                  </a:lnTo>
                  <a:lnTo>
                    <a:pt x="373" y="575"/>
                  </a:lnTo>
                  <a:lnTo>
                    <a:pt x="367" y="575"/>
                  </a:lnTo>
                  <a:lnTo>
                    <a:pt x="365" y="575"/>
                  </a:lnTo>
                  <a:lnTo>
                    <a:pt x="359" y="575"/>
                  </a:lnTo>
                  <a:lnTo>
                    <a:pt x="357" y="572"/>
                  </a:lnTo>
                  <a:lnTo>
                    <a:pt x="351" y="569"/>
                  </a:lnTo>
                  <a:lnTo>
                    <a:pt x="346" y="569"/>
                  </a:lnTo>
                  <a:lnTo>
                    <a:pt x="343" y="569"/>
                  </a:lnTo>
                  <a:lnTo>
                    <a:pt x="338" y="567"/>
                  </a:lnTo>
                  <a:lnTo>
                    <a:pt x="332" y="567"/>
                  </a:lnTo>
                  <a:lnTo>
                    <a:pt x="330" y="567"/>
                  </a:lnTo>
                  <a:lnTo>
                    <a:pt x="324" y="567"/>
                  </a:lnTo>
                  <a:lnTo>
                    <a:pt x="319" y="567"/>
                  </a:lnTo>
                  <a:lnTo>
                    <a:pt x="316" y="567"/>
                  </a:lnTo>
                  <a:lnTo>
                    <a:pt x="311" y="564"/>
                  </a:lnTo>
                  <a:lnTo>
                    <a:pt x="306" y="564"/>
                  </a:lnTo>
                  <a:lnTo>
                    <a:pt x="300" y="561"/>
                  </a:lnTo>
                  <a:lnTo>
                    <a:pt x="295" y="559"/>
                  </a:lnTo>
                  <a:lnTo>
                    <a:pt x="287" y="554"/>
                  </a:lnTo>
                  <a:lnTo>
                    <a:pt x="282" y="554"/>
                  </a:lnTo>
                  <a:lnTo>
                    <a:pt x="271" y="551"/>
                  </a:lnTo>
                  <a:lnTo>
                    <a:pt x="263" y="551"/>
                  </a:lnTo>
                  <a:lnTo>
                    <a:pt x="255" y="546"/>
                  </a:lnTo>
                  <a:lnTo>
                    <a:pt x="249" y="540"/>
                  </a:lnTo>
                  <a:lnTo>
                    <a:pt x="244" y="532"/>
                  </a:lnTo>
                  <a:lnTo>
                    <a:pt x="236" y="522"/>
                  </a:lnTo>
                  <a:lnTo>
                    <a:pt x="233" y="514"/>
                  </a:lnTo>
                  <a:lnTo>
                    <a:pt x="228" y="506"/>
                  </a:lnTo>
                  <a:lnTo>
                    <a:pt x="223" y="501"/>
                  </a:lnTo>
                  <a:lnTo>
                    <a:pt x="215" y="496"/>
                  </a:lnTo>
                  <a:lnTo>
                    <a:pt x="212" y="493"/>
                  </a:lnTo>
                  <a:lnTo>
                    <a:pt x="212" y="490"/>
                  </a:lnTo>
                  <a:lnTo>
                    <a:pt x="212" y="488"/>
                  </a:lnTo>
                  <a:lnTo>
                    <a:pt x="209" y="488"/>
                  </a:lnTo>
                  <a:lnTo>
                    <a:pt x="196" y="488"/>
                  </a:lnTo>
                  <a:lnTo>
                    <a:pt x="188" y="482"/>
                  </a:lnTo>
                  <a:lnTo>
                    <a:pt x="180" y="480"/>
                  </a:lnTo>
                  <a:lnTo>
                    <a:pt x="172" y="477"/>
                  </a:lnTo>
                  <a:lnTo>
                    <a:pt x="169" y="472"/>
                  </a:lnTo>
                  <a:lnTo>
                    <a:pt x="169" y="467"/>
                  </a:lnTo>
                  <a:lnTo>
                    <a:pt x="169" y="459"/>
                  </a:lnTo>
                  <a:lnTo>
                    <a:pt x="169" y="451"/>
                  </a:lnTo>
                  <a:lnTo>
                    <a:pt x="166" y="443"/>
                  </a:lnTo>
                  <a:lnTo>
                    <a:pt x="166" y="438"/>
                  </a:lnTo>
                  <a:lnTo>
                    <a:pt x="164" y="435"/>
                  </a:lnTo>
                  <a:lnTo>
                    <a:pt x="158" y="432"/>
                  </a:lnTo>
                  <a:lnTo>
                    <a:pt x="156" y="430"/>
                  </a:lnTo>
                  <a:lnTo>
                    <a:pt x="153" y="427"/>
                  </a:lnTo>
                  <a:lnTo>
                    <a:pt x="150" y="424"/>
                  </a:lnTo>
                  <a:lnTo>
                    <a:pt x="148" y="419"/>
                  </a:lnTo>
                  <a:lnTo>
                    <a:pt x="145" y="411"/>
                  </a:lnTo>
                  <a:lnTo>
                    <a:pt x="142" y="406"/>
                  </a:lnTo>
                  <a:lnTo>
                    <a:pt x="137" y="401"/>
                  </a:lnTo>
                  <a:lnTo>
                    <a:pt x="129" y="390"/>
                  </a:lnTo>
                  <a:lnTo>
                    <a:pt x="124" y="390"/>
                  </a:lnTo>
                  <a:lnTo>
                    <a:pt x="124" y="387"/>
                  </a:lnTo>
                  <a:lnTo>
                    <a:pt x="118" y="385"/>
                  </a:lnTo>
                  <a:lnTo>
                    <a:pt x="110" y="382"/>
                  </a:lnTo>
                  <a:lnTo>
                    <a:pt x="102" y="382"/>
                  </a:lnTo>
                  <a:lnTo>
                    <a:pt x="97" y="382"/>
                  </a:lnTo>
                  <a:lnTo>
                    <a:pt x="91" y="382"/>
                  </a:lnTo>
                  <a:lnTo>
                    <a:pt x="86" y="382"/>
                  </a:lnTo>
                  <a:lnTo>
                    <a:pt x="78" y="380"/>
                  </a:lnTo>
                  <a:lnTo>
                    <a:pt x="75" y="377"/>
                  </a:lnTo>
                  <a:lnTo>
                    <a:pt x="70" y="374"/>
                  </a:lnTo>
                  <a:lnTo>
                    <a:pt x="65" y="372"/>
                  </a:lnTo>
                  <a:lnTo>
                    <a:pt x="57" y="369"/>
                  </a:lnTo>
                  <a:lnTo>
                    <a:pt x="46" y="364"/>
                  </a:lnTo>
                  <a:lnTo>
                    <a:pt x="43" y="361"/>
                  </a:lnTo>
                  <a:lnTo>
                    <a:pt x="43" y="353"/>
                  </a:lnTo>
                  <a:lnTo>
                    <a:pt x="41" y="345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6966094" y="3682082"/>
              <a:ext cx="798331" cy="917625"/>
            </a:xfrm>
            <a:custGeom>
              <a:avLst/>
              <a:gdLst>
                <a:gd name="T0" fmla="*/ 254 w 364"/>
                <a:gd name="T1" fmla="*/ 411 h 419"/>
                <a:gd name="T2" fmla="*/ 254 w 364"/>
                <a:gd name="T3" fmla="*/ 390 h 419"/>
                <a:gd name="T4" fmla="*/ 228 w 364"/>
                <a:gd name="T5" fmla="*/ 377 h 419"/>
                <a:gd name="T6" fmla="*/ 206 w 364"/>
                <a:gd name="T7" fmla="*/ 374 h 419"/>
                <a:gd name="T8" fmla="*/ 193 w 364"/>
                <a:gd name="T9" fmla="*/ 393 h 419"/>
                <a:gd name="T10" fmla="*/ 169 w 364"/>
                <a:gd name="T11" fmla="*/ 387 h 419"/>
                <a:gd name="T12" fmla="*/ 139 w 364"/>
                <a:gd name="T13" fmla="*/ 398 h 419"/>
                <a:gd name="T14" fmla="*/ 91 w 364"/>
                <a:gd name="T15" fmla="*/ 393 h 419"/>
                <a:gd name="T16" fmla="*/ 80 w 364"/>
                <a:gd name="T17" fmla="*/ 374 h 419"/>
                <a:gd name="T18" fmla="*/ 53 w 364"/>
                <a:gd name="T19" fmla="*/ 366 h 419"/>
                <a:gd name="T20" fmla="*/ 35 w 364"/>
                <a:gd name="T21" fmla="*/ 369 h 419"/>
                <a:gd name="T22" fmla="*/ 13 w 364"/>
                <a:gd name="T23" fmla="*/ 356 h 419"/>
                <a:gd name="T24" fmla="*/ 13 w 364"/>
                <a:gd name="T25" fmla="*/ 329 h 419"/>
                <a:gd name="T26" fmla="*/ 0 w 364"/>
                <a:gd name="T27" fmla="*/ 319 h 419"/>
                <a:gd name="T28" fmla="*/ 16 w 364"/>
                <a:gd name="T29" fmla="*/ 311 h 419"/>
                <a:gd name="T30" fmla="*/ 19 w 364"/>
                <a:gd name="T31" fmla="*/ 298 h 419"/>
                <a:gd name="T32" fmla="*/ 32 w 364"/>
                <a:gd name="T33" fmla="*/ 266 h 419"/>
                <a:gd name="T34" fmla="*/ 75 w 364"/>
                <a:gd name="T35" fmla="*/ 258 h 419"/>
                <a:gd name="T36" fmla="*/ 88 w 364"/>
                <a:gd name="T37" fmla="*/ 248 h 419"/>
                <a:gd name="T38" fmla="*/ 86 w 364"/>
                <a:gd name="T39" fmla="*/ 234 h 419"/>
                <a:gd name="T40" fmla="*/ 88 w 364"/>
                <a:gd name="T41" fmla="*/ 221 h 419"/>
                <a:gd name="T42" fmla="*/ 88 w 364"/>
                <a:gd name="T43" fmla="*/ 208 h 419"/>
                <a:gd name="T44" fmla="*/ 83 w 364"/>
                <a:gd name="T45" fmla="*/ 190 h 419"/>
                <a:gd name="T46" fmla="*/ 78 w 364"/>
                <a:gd name="T47" fmla="*/ 174 h 419"/>
                <a:gd name="T48" fmla="*/ 78 w 364"/>
                <a:gd name="T49" fmla="*/ 166 h 419"/>
                <a:gd name="T50" fmla="*/ 59 w 364"/>
                <a:gd name="T51" fmla="*/ 155 h 419"/>
                <a:gd name="T52" fmla="*/ 56 w 364"/>
                <a:gd name="T53" fmla="*/ 121 h 419"/>
                <a:gd name="T54" fmla="*/ 56 w 364"/>
                <a:gd name="T55" fmla="*/ 100 h 419"/>
                <a:gd name="T56" fmla="*/ 75 w 364"/>
                <a:gd name="T57" fmla="*/ 84 h 419"/>
                <a:gd name="T58" fmla="*/ 67 w 364"/>
                <a:gd name="T59" fmla="*/ 74 h 419"/>
                <a:gd name="T60" fmla="*/ 59 w 364"/>
                <a:gd name="T61" fmla="*/ 60 h 419"/>
                <a:gd name="T62" fmla="*/ 83 w 364"/>
                <a:gd name="T63" fmla="*/ 47 h 419"/>
                <a:gd name="T64" fmla="*/ 115 w 364"/>
                <a:gd name="T65" fmla="*/ 39 h 419"/>
                <a:gd name="T66" fmla="*/ 153 w 364"/>
                <a:gd name="T67" fmla="*/ 29 h 419"/>
                <a:gd name="T68" fmla="*/ 190 w 364"/>
                <a:gd name="T69" fmla="*/ 18 h 419"/>
                <a:gd name="T70" fmla="*/ 233 w 364"/>
                <a:gd name="T71" fmla="*/ 13 h 419"/>
                <a:gd name="T72" fmla="*/ 270 w 364"/>
                <a:gd name="T73" fmla="*/ 0 h 419"/>
                <a:gd name="T74" fmla="*/ 273 w 364"/>
                <a:gd name="T75" fmla="*/ 71 h 419"/>
                <a:gd name="T76" fmla="*/ 270 w 364"/>
                <a:gd name="T77" fmla="*/ 161 h 419"/>
                <a:gd name="T78" fmla="*/ 265 w 364"/>
                <a:gd name="T79" fmla="*/ 221 h 419"/>
                <a:gd name="T80" fmla="*/ 284 w 364"/>
                <a:gd name="T81" fmla="*/ 208 h 419"/>
                <a:gd name="T82" fmla="*/ 281 w 364"/>
                <a:gd name="T83" fmla="*/ 221 h 419"/>
                <a:gd name="T84" fmla="*/ 257 w 364"/>
                <a:gd name="T85" fmla="*/ 248 h 419"/>
                <a:gd name="T86" fmla="*/ 286 w 364"/>
                <a:gd name="T87" fmla="*/ 250 h 419"/>
                <a:gd name="T88" fmla="*/ 297 w 364"/>
                <a:gd name="T89" fmla="*/ 224 h 419"/>
                <a:gd name="T90" fmla="*/ 337 w 364"/>
                <a:gd name="T91" fmla="*/ 229 h 419"/>
                <a:gd name="T92" fmla="*/ 353 w 364"/>
                <a:gd name="T93" fmla="*/ 258 h 419"/>
                <a:gd name="T94" fmla="*/ 361 w 364"/>
                <a:gd name="T95" fmla="*/ 266 h 419"/>
                <a:gd name="T96" fmla="*/ 337 w 364"/>
                <a:gd name="T97" fmla="*/ 274 h 419"/>
                <a:gd name="T98" fmla="*/ 319 w 364"/>
                <a:gd name="T99" fmla="*/ 274 h 419"/>
                <a:gd name="T100" fmla="*/ 305 w 364"/>
                <a:gd name="T101" fmla="*/ 292 h 419"/>
                <a:gd name="T102" fmla="*/ 292 w 364"/>
                <a:gd name="T103" fmla="*/ 298 h 419"/>
                <a:gd name="T104" fmla="*/ 308 w 364"/>
                <a:gd name="T105" fmla="*/ 303 h 419"/>
                <a:gd name="T106" fmla="*/ 286 w 364"/>
                <a:gd name="T107" fmla="*/ 306 h 419"/>
                <a:gd name="T108" fmla="*/ 273 w 364"/>
                <a:gd name="T109" fmla="*/ 321 h 419"/>
                <a:gd name="T110" fmla="*/ 252 w 364"/>
                <a:gd name="T111" fmla="*/ 343 h 419"/>
                <a:gd name="T112" fmla="*/ 265 w 364"/>
                <a:gd name="T113" fmla="*/ 372 h 419"/>
                <a:gd name="T114" fmla="*/ 278 w 364"/>
                <a:gd name="T115" fmla="*/ 385 h 419"/>
                <a:gd name="T116" fmla="*/ 276 w 364"/>
                <a:gd name="T117" fmla="*/ 411 h 4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4"/>
                <a:gd name="T178" fmla="*/ 0 h 419"/>
                <a:gd name="T179" fmla="*/ 364 w 364"/>
                <a:gd name="T180" fmla="*/ 419 h 4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4" h="419">
                  <a:moveTo>
                    <a:pt x="270" y="419"/>
                  </a:moveTo>
                  <a:lnTo>
                    <a:pt x="268" y="416"/>
                  </a:lnTo>
                  <a:lnTo>
                    <a:pt x="265" y="416"/>
                  </a:lnTo>
                  <a:lnTo>
                    <a:pt x="260" y="414"/>
                  </a:lnTo>
                  <a:lnTo>
                    <a:pt x="257" y="414"/>
                  </a:lnTo>
                  <a:lnTo>
                    <a:pt x="254" y="411"/>
                  </a:lnTo>
                  <a:lnTo>
                    <a:pt x="252" y="408"/>
                  </a:lnTo>
                  <a:lnTo>
                    <a:pt x="254" y="403"/>
                  </a:lnTo>
                  <a:lnTo>
                    <a:pt x="254" y="401"/>
                  </a:lnTo>
                  <a:lnTo>
                    <a:pt x="257" y="395"/>
                  </a:lnTo>
                  <a:lnTo>
                    <a:pt x="257" y="393"/>
                  </a:lnTo>
                  <a:lnTo>
                    <a:pt x="254" y="390"/>
                  </a:lnTo>
                  <a:lnTo>
                    <a:pt x="252" y="390"/>
                  </a:lnTo>
                  <a:lnTo>
                    <a:pt x="246" y="387"/>
                  </a:lnTo>
                  <a:lnTo>
                    <a:pt x="241" y="387"/>
                  </a:lnTo>
                  <a:lnTo>
                    <a:pt x="236" y="385"/>
                  </a:lnTo>
                  <a:lnTo>
                    <a:pt x="233" y="379"/>
                  </a:lnTo>
                  <a:lnTo>
                    <a:pt x="228" y="377"/>
                  </a:lnTo>
                  <a:lnTo>
                    <a:pt x="222" y="377"/>
                  </a:lnTo>
                  <a:lnTo>
                    <a:pt x="220" y="374"/>
                  </a:lnTo>
                  <a:lnTo>
                    <a:pt x="214" y="374"/>
                  </a:lnTo>
                  <a:lnTo>
                    <a:pt x="211" y="372"/>
                  </a:lnTo>
                  <a:lnTo>
                    <a:pt x="209" y="372"/>
                  </a:lnTo>
                  <a:lnTo>
                    <a:pt x="206" y="374"/>
                  </a:lnTo>
                  <a:lnTo>
                    <a:pt x="206" y="377"/>
                  </a:lnTo>
                  <a:lnTo>
                    <a:pt x="201" y="379"/>
                  </a:lnTo>
                  <a:lnTo>
                    <a:pt x="198" y="385"/>
                  </a:lnTo>
                  <a:lnTo>
                    <a:pt x="195" y="390"/>
                  </a:lnTo>
                  <a:lnTo>
                    <a:pt x="195" y="393"/>
                  </a:lnTo>
                  <a:lnTo>
                    <a:pt x="193" y="393"/>
                  </a:lnTo>
                  <a:lnTo>
                    <a:pt x="190" y="390"/>
                  </a:lnTo>
                  <a:lnTo>
                    <a:pt x="185" y="387"/>
                  </a:lnTo>
                  <a:lnTo>
                    <a:pt x="179" y="382"/>
                  </a:lnTo>
                  <a:lnTo>
                    <a:pt x="177" y="385"/>
                  </a:lnTo>
                  <a:lnTo>
                    <a:pt x="171" y="387"/>
                  </a:lnTo>
                  <a:lnTo>
                    <a:pt x="169" y="387"/>
                  </a:lnTo>
                  <a:lnTo>
                    <a:pt x="161" y="390"/>
                  </a:lnTo>
                  <a:lnTo>
                    <a:pt x="155" y="393"/>
                  </a:lnTo>
                  <a:lnTo>
                    <a:pt x="153" y="395"/>
                  </a:lnTo>
                  <a:lnTo>
                    <a:pt x="147" y="398"/>
                  </a:lnTo>
                  <a:lnTo>
                    <a:pt x="142" y="398"/>
                  </a:lnTo>
                  <a:lnTo>
                    <a:pt x="139" y="398"/>
                  </a:lnTo>
                  <a:lnTo>
                    <a:pt x="134" y="395"/>
                  </a:lnTo>
                  <a:lnTo>
                    <a:pt x="131" y="393"/>
                  </a:lnTo>
                  <a:lnTo>
                    <a:pt x="131" y="387"/>
                  </a:lnTo>
                  <a:lnTo>
                    <a:pt x="123" y="387"/>
                  </a:lnTo>
                  <a:lnTo>
                    <a:pt x="112" y="390"/>
                  </a:lnTo>
                  <a:lnTo>
                    <a:pt x="91" y="393"/>
                  </a:lnTo>
                  <a:lnTo>
                    <a:pt x="91" y="390"/>
                  </a:lnTo>
                  <a:lnTo>
                    <a:pt x="88" y="387"/>
                  </a:lnTo>
                  <a:lnTo>
                    <a:pt x="88" y="382"/>
                  </a:lnTo>
                  <a:lnTo>
                    <a:pt x="86" y="377"/>
                  </a:lnTo>
                  <a:lnTo>
                    <a:pt x="83" y="377"/>
                  </a:lnTo>
                  <a:lnTo>
                    <a:pt x="80" y="374"/>
                  </a:lnTo>
                  <a:lnTo>
                    <a:pt x="75" y="374"/>
                  </a:lnTo>
                  <a:lnTo>
                    <a:pt x="70" y="372"/>
                  </a:lnTo>
                  <a:lnTo>
                    <a:pt x="64" y="372"/>
                  </a:lnTo>
                  <a:lnTo>
                    <a:pt x="59" y="369"/>
                  </a:lnTo>
                  <a:lnTo>
                    <a:pt x="56" y="366"/>
                  </a:lnTo>
                  <a:lnTo>
                    <a:pt x="53" y="366"/>
                  </a:lnTo>
                  <a:lnTo>
                    <a:pt x="51" y="372"/>
                  </a:lnTo>
                  <a:lnTo>
                    <a:pt x="48" y="374"/>
                  </a:lnTo>
                  <a:lnTo>
                    <a:pt x="45" y="374"/>
                  </a:lnTo>
                  <a:lnTo>
                    <a:pt x="40" y="374"/>
                  </a:lnTo>
                  <a:lnTo>
                    <a:pt x="37" y="372"/>
                  </a:lnTo>
                  <a:lnTo>
                    <a:pt x="35" y="369"/>
                  </a:lnTo>
                  <a:lnTo>
                    <a:pt x="29" y="372"/>
                  </a:lnTo>
                  <a:lnTo>
                    <a:pt x="27" y="372"/>
                  </a:lnTo>
                  <a:lnTo>
                    <a:pt x="24" y="369"/>
                  </a:lnTo>
                  <a:lnTo>
                    <a:pt x="16" y="366"/>
                  </a:lnTo>
                  <a:lnTo>
                    <a:pt x="16" y="361"/>
                  </a:lnTo>
                  <a:lnTo>
                    <a:pt x="13" y="356"/>
                  </a:lnTo>
                  <a:lnTo>
                    <a:pt x="11" y="353"/>
                  </a:lnTo>
                  <a:lnTo>
                    <a:pt x="5" y="348"/>
                  </a:lnTo>
                  <a:lnTo>
                    <a:pt x="8" y="343"/>
                  </a:lnTo>
                  <a:lnTo>
                    <a:pt x="11" y="337"/>
                  </a:lnTo>
                  <a:lnTo>
                    <a:pt x="13" y="335"/>
                  </a:lnTo>
                  <a:lnTo>
                    <a:pt x="13" y="329"/>
                  </a:lnTo>
                  <a:lnTo>
                    <a:pt x="13" y="324"/>
                  </a:lnTo>
                  <a:lnTo>
                    <a:pt x="11" y="319"/>
                  </a:lnTo>
                  <a:lnTo>
                    <a:pt x="11" y="316"/>
                  </a:lnTo>
                  <a:lnTo>
                    <a:pt x="5" y="319"/>
                  </a:lnTo>
                  <a:lnTo>
                    <a:pt x="3" y="319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3" y="311"/>
                  </a:lnTo>
                  <a:lnTo>
                    <a:pt x="8" y="314"/>
                  </a:lnTo>
                  <a:lnTo>
                    <a:pt x="13" y="314"/>
                  </a:lnTo>
                  <a:lnTo>
                    <a:pt x="16" y="311"/>
                  </a:lnTo>
                  <a:lnTo>
                    <a:pt x="13" y="308"/>
                  </a:lnTo>
                  <a:lnTo>
                    <a:pt x="13" y="306"/>
                  </a:lnTo>
                  <a:lnTo>
                    <a:pt x="11" y="303"/>
                  </a:lnTo>
                  <a:lnTo>
                    <a:pt x="13" y="300"/>
                  </a:lnTo>
                  <a:lnTo>
                    <a:pt x="16" y="300"/>
                  </a:lnTo>
                  <a:lnTo>
                    <a:pt x="19" y="298"/>
                  </a:lnTo>
                  <a:lnTo>
                    <a:pt x="19" y="295"/>
                  </a:lnTo>
                  <a:lnTo>
                    <a:pt x="16" y="292"/>
                  </a:lnTo>
                  <a:lnTo>
                    <a:pt x="8" y="282"/>
                  </a:lnTo>
                  <a:lnTo>
                    <a:pt x="16" y="277"/>
                  </a:lnTo>
                  <a:lnTo>
                    <a:pt x="24" y="271"/>
                  </a:lnTo>
                  <a:lnTo>
                    <a:pt x="32" y="266"/>
                  </a:lnTo>
                  <a:lnTo>
                    <a:pt x="37" y="263"/>
                  </a:lnTo>
                  <a:lnTo>
                    <a:pt x="45" y="261"/>
                  </a:lnTo>
                  <a:lnTo>
                    <a:pt x="53" y="261"/>
                  </a:lnTo>
                  <a:lnTo>
                    <a:pt x="62" y="258"/>
                  </a:lnTo>
                  <a:lnTo>
                    <a:pt x="72" y="258"/>
                  </a:lnTo>
                  <a:lnTo>
                    <a:pt x="75" y="258"/>
                  </a:lnTo>
                  <a:lnTo>
                    <a:pt x="78" y="256"/>
                  </a:lnTo>
                  <a:lnTo>
                    <a:pt x="80" y="256"/>
                  </a:lnTo>
                  <a:lnTo>
                    <a:pt x="83" y="253"/>
                  </a:lnTo>
                  <a:lnTo>
                    <a:pt x="86" y="253"/>
                  </a:lnTo>
                  <a:lnTo>
                    <a:pt x="88" y="250"/>
                  </a:lnTo>
                  <a:lnTo>
                    <a:pt x="88" y="248"/>
                  </a:lnTo>
                  <a:lnTo>
                    <a:pt x="88" y="245"/>
                  </a:lnTo>
                  <a:lnTo>
                    <a:pt x="88" y="242"/>
                  </a:lnTo>
                  <a:lnTo>
                    <a:pt x="88" y="240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4"/>
                  </a:lnTo>
                  <a:lnTo>
                    <a:pt x="88" y="232"/>
                  </a:lnTo>
                  <a:lnTo>
                    <a:pt x="91" y="232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8" y="224"/>
                  </a:lnTo>
                  <a:lnTo>
                    <a:pt x="88" y="221"/>
                  </a:lnTo>
                  <a:lnTo>
                    <a:pt x="88" y="219"/>
                  </a:lnTo>
                  <a:lnTo>
                    <a:pt x="86" y="216"/>
                  </a:lnTo>
                  <a:lnTo>
                    <a:pt x="83" y="216"/>
                  </a:lnTo>
                  <a:lnTo>
                    <a:pt x="83" y="213"/>
                  </a:lnTo>
                  <a:lnTo>
                    <a:pt x="83" y="211"/>
                  </a:lnTo>
                  <a:lnTo>
                    <a:pt x="88" y="208"/>
                  </a:lnTo>
                  <a:lnTo>
                    <a:pt x="88" y="205"/>
                  </a:lnTo>
                  <a:lnTo>
                    <a:pt x="86" y="203"/>
                  </a:lnTo>
                  <a:lnTo>
                    <a:pt x="83" y="200"/>
                  </a:lnTo>
                  <a:lnTo>
                    <a:pt x="83" y="195"/>
                  </a:lnTo>
                  <a:lnTo>
                    <a:pt x="86" y="192"/>
                  </a:lnTo>
                  <a:lnTo>
                    <a:pt x="83" y="190"/>
                  </a:lnTo>
                  <a:lnTo>
                    <a:pt x="83" y="187"/>
                  </a:lnTo>
                  <a:lnTo>
                    <a:pt x="80" y="184"/>
                  </a:lnTo>
                  <a:lnTo>
                    <a:pt x="80" y="182"/>
                  </a:lnTo>
                  <a:lnTo>
                    <a:pt x="80" y="179"/>
                  </a:lnTo>
                  <a:lnTo>
                    <a:pt x="78" y="176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83" y="169"/>
                  </a:lnTo>
                  <a:lnTo>
                    <a:pt x="83" y="166"/>
                  </a:lnTo>
                  <a:lnTo>
                    <a:pt x="78" y="166"/>
                  </a:lnTo>
                  <a:lnTo>
                    <a:pt x="75" y="166"/>
                  </a:lnTo>
                  <a:lnTo>
                    <a:pt x="75" y="163"/>
                  </a:lnTo>
                  <a:lnTo>
                    <a:pt x="75" y="158"/>
                  </a:lnTo>
                  <a:lnTo>
                    <a:pt x="67" y="158"/>
                  </a:lnTo>
                  <a:lnTo>
                    <a:pt x="64" y="158"/>
                  </a:lnTo>
                  <a:lnTo>
                    <a:pt x="59" y="155"/>
                  </a:lnTo>
                  <a:lnTo>
                    <a:pt x="59" y="153"/>
                  </a:lnTo>
                  <a:lnTo>
                    <a:pt x="56" y="142"/>
                  </a:lnTo>
                  <a:lnTo>
                    <a:pt x="56" y="134"/>
                  </a:lnTo>
                  <a:lnTo>
                    <a:pt x="59" y="129"/>
                  </a:lnTo>
                  <a:lnTo>
                    <a:pt x="59" y="121"/>
                  </a:lnTo>
                  <a:lnTo>
                    <a:pt x="56" y="121"/>
                  </a:lnTo>
                  <a:lnTo>
                    <a:pt x="53" y="118"/>
                  </a:lnTo>
                  <a:lnTo>
                    <a:pt x="51" y="118"/>
                  </a:lnTo>
                  <a:lnTo>
                    <a:pt x="51" y="113"/>
                  </a:lnTo>
                  <a:lnTo>
                    <a:pt x="51" y="103"/>
                  </a:lnTo>
                  <a:lnTo>
                    <a:pt x="51" y="100"/>
                  </a:lnTo>
                  <a:lnTo>
                    <a:pt x="56" y="100"/>
                  </a:lnTo>
                  <a:lnTo>
                    <a:pt x="59" y="97"/>
                  </a:lnTo>
                  <a:lnTo>
                    <a:pt x="62" y="95"/>
                  </a:lnTo>
                  <a:lnTo>
                    <a:pt x="70" y="89"/>
                  </a:lnTo>
                  <a:lnTo>
                    <a:pt x="72" y="87"/>
                  </a:lnTo>
                  <a:lnTo>
                    <a:pt x="75" y="87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5" y="79"/>
                  </a:lnTo>
                  <a:lnTo>
                    <a:pt x="75" y="76"/>
                  </a:lnTo>
                  <a:lnTo>
                    <a:pt x="70" y="76"/>
                  </a:lnTo>
                  <a:lnTo>
                    <a:pt x="70" y="74"/>
                  </a:lnTo>
                  <a:lnTo>
                    <a:pt x="67" y="74"/>
                  </a:lnTo>
                  <a:lnTo>
                    <a:pt x="67" y="68"/>
                  </a:lnTo>
                  <a:lnTo>
                    <a:pt x="64" y="66"/>
                  </a:lnTo>
                  <a:lnTo>
                    <a:pt x="62" y="66"/>
                  </a:lnTo>
                  <a:lnTo>
                    <a:pt x="59" y="66"/>
                  </a:lnTo>
                  <a:lnTo>
                    <a:pt x="59" y="63"/>
                  </a:lnTo>
                  <a:lnTo>
                    <a:pt x="59" y="60"/>
                  </a:lnTo>
                  <a:lnTo>
                    <a:pt x="64" y="53"/>
                  </a:lnTo>
                  <a:lnTo>
                    <a:pt x="67" y="50"/>
                  </a:lnTo>
                  <a:lnTo>
                    <a:pt x="70" y="50"/>
                  </a:lnTo>
                  <a:lnTo>
                    <a:pt x="72" y="50"/>
                  </a:lnTo>
                  <a:lnTo>
                    <a:pt x="75" y="47"/>
                  </a:lnTo>
                  <a:lnTo>
                    <a:pt x="83" y="47"/>
                  </a:lnTo>
                  <a:lnTo>
                    <a:pt x="86" y="47"/>
                  </a:lnTo>
                  <a:lnTo>
                    <a:pt x="91" y="45"/>
                  </a:lnTo>
                  <a:lnTo>
                    <a:pt x="96" y="42"/>
                  </a:lnTo>
                  <a:lnTo>
                    <a:pt x="104" y="42"/>
                  </a:lnTo>
                  <a:lnTo>
                    <a:pt x="110" y="39"/>
                  </a:lnTo>
                  <a:lnTo>
                    <a:pt x="115" y="39"/>
                  </a:lnTo>
                  <a:lnTo>
                    <a:pt x="126" y="37"/>
                  </a:lnTo>
                  <a:lnTo>
                    <a:pt x="128" y="37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7" y="29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61" y="26"/>
                  </a:lnTo>
                  <a:lnTo>
                    <a:pt x="166" y="26"/>
                  </a:lnTo>
                  <a:lnTo>
                    <a:pt x="169" y="24"/>
                  </a:lnTo>
                  <a:lnTo>
                    <a:pt x="179" y="21"/>
                  </a:lnTo>
                  <a:lnTo>
                    <a:pt x="190" y="18"/>
                  </a:lnTo>
                  <a:lnTo>
                    <a:pt x="195" y="13"/>
                  </a:lnTo>
                  <a:lnTo>
                    <a:pt x="206" y="10"/>
                  </a:lnTo>
                  <a:lnTo>
                    <a:pt x="211" y="10"/>
                  </a:lnTo>
                  <a:lnTo>
                    <a:pt x="217" y="10"/>
                  </a:lnTo>
                  <a:lnTo>
                    <a:pt x="228" y="13"/>
                  </a:lnTo>
                  <a:lnTo>
                    <a:pt x="233" y="13"/>
                  </a:lnTo>
                  <a:lnTo>
                    <a:pt x="238" y="10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54" y="2"/>
                  </a:lnTo>
                  <a:lnTo>
                    <a:pt x="265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78" y="21"/>
                  </a:lnTo>
                  <a:lnTo>
                    <a:pt x="278" y="37"/>
                  </a:lnTo>
                  <a:lnTo>
                    <a:pt x="276" y="53"/>
                  </a:lnTo>
                  <a:lnTo>
                    <a:pt x="273" y="71"/>
                  </a:lnTo>
                  <a:lnTo>
                    <a:pt x="273" y="89"/>
                  </a:lnTo>
                  <a:lnTo>
                    <a:pt x="273" y="103"/>
                  </a:lnTo>
                  <a:lnTo>
                    <a:pt x="273" y="113"/>
                  </a:lnTo>
                  <a:lnTo>
                    <a:pt x="270" y="129"/>
                  </a:lnTo>
                  <a:lnTo>
                    <a:pt x="270" y="142"/>
                  </a:lnTo>
                  <a:lnTo>
                    <a:pt x="270" y="161"/>
                  </a:lnTo>
                  <a:lnTo>
                    <a:pt x="270" y="171"/>
                  </a:lnTo>
                  <a:lnTo>
                    <a:pt x="270" y="184"/>
                  </a:lnTo>
                  <a:lnTo>
                    <a:pt x="268" y="198"/>
                  </a:lnTo>
                  <a:lnTo>
                    <a:pt x="268" y="205"/>
                  </a:lnTo>
                  <a:lnTo>
                    <a:pt x="265" y="216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3" y="219"/>
                  </a:lnTo>
                  <a:lnTo>
                    <a:pt x="276" y="213"/>
                  </a:lnTo>
                  <a:lnTo>
                    <a:pt x="278" y="208"/>
                  </a:lnTo>
                  <a:lnTo>
                    <a:pt x="278" y="205"/>
                  </a:lnTo>
                  <a:lnTo>
                    <a:pt x="284" y="208"/>
                  </a:lnTo>
                  <a:lnTo>
                    <a:pt x="292" y="208"/>
                  </a:lnTo>
                  <a:lnTo>
                    <a:pt x="292" y="211"/>
                  </a:lnTo>
                  <a:lnTo>
                    <a:pt x="292" y="216"/>
                  </a:lnTo>
                  <a:lnTo>
                    <a:pt x="292" y="219"/>
                  </a:lnTo>
                  <a:lnTo>
                    <a:pt x="286" y="219"/>
                  </a:lnTo>
                  <a:lnTo>
                    <a:pt x="281" y="221"/>
                  </a:lnTo>
                  <a:lnTo>
                    <a:pt x="281" y="224"/>
                  </a:lnTo>
                  <a:lnTo>
                    <a:pt x="278" y="229"/>
                  </a:lnTo>
                  <a:lnTo>
                    <a:pt x="273" y="234"/>
                  </a:lnTo>
                  <a:lnTo>
                    <a:pt x="268" y="242"/>
                  </a:lnTo>
                  <a:lnTo>
                    <a:pt x="262" y="245"/>
                  </a:lnTo>
                  <a:lnTo>
                    <a:pt x="257" y="248"/>
                  </a:lnTo>
                  <a:lnTo>
                    <a:pt x="260" y="253"/>
                  </a:lnTo>
                  <a:lnTo>
                    <a:pt x="262" y="258"/>
                  </a:lnTo>
                  <a:lnTo>
                    <a:pt x="262" y="261"/>
                  </a:lnTo>
                  <a:lnTo>
                    <a:pt x="270" y="258"/>
                  </a:lnTo>
                  <a:lnTo>
                    <a:pt x="278" y="253"/>
                  </a:lnTo>
                  <a:lnTo>
                    <a:pt x="286" y="250"/>
                  </a:lnTo>
                  <a:lnTo>
                    <a:pt x="289" y="245"/>
                  </a:lnTo>
                  <a:lnTo>
                    <a:pt x="292" y="240"/>
                  </a:lnTo>
                  <a:lnTo>
                    <a:pt x="292" y="234"/>
                  </a:lnTo>
                  <a:lnTo>
                    <a:pt x="292" y="229"/>
                  </a:lnTo>
                  <a:lnTo>
                    <a:pt x="294" y="227"/>
                  </a:lnTo>
                  <a:lnTo>
                    <a:pt x="297" y="224"/>
                  </a:lnTo>
                  <a:lnTo>
                    <a:pt x="303" y="221"/>
                  </a:lnTo>
                  <a:lnTo>
                    <a:pt x="308" y="224"/>
                  </a:lnTo>
                  <a:lnTo>
                    <a:pt x="313" y="224"/>
                  </a:lnTo>
                  <a:lnTo>
                    <a:pt x="324" y="224"/>
                  </a:lnTo>
                  <a:lnTo>
                    <a:pt x="329" y="224"/>
                  </a:lnTo>
                  <a:lnTo>
                    <a:pt x="337" y="229"/>
                  </a:lnTo>
                  <a:lnTo>
                    <a:pt x="345" y="232"/>
                  </a:lnTo>
                  <a:lnTo>
                    <a:pt x="351" y="234"/>
                  </a:lnTo>
                  <a:lnTo>
                    <a:pt x="351" y="240"/>
                  </a:lnTo>
                  <a:lnTo>
                    <a:pt x="353" y="245"/>
                  </a:lnTo>
                  <a:lnTo>
                    <a:pt x="353" y="256"/>
                  </a:lnTo>
                  <a:lnTo>
                    <a:pt x="353" y="258"/>
                  </a:lnTo>
                  <a:lnTo>
                    <a:pt x="356" y="261"/>
                  </a:lnTo>
                  <a:lnTo>
                    <a:pt x="359" y="258"/>
                  </a:lnTo>
                  <a:lnTo>
                    <a:pt x="361" y="258"/>
                  </a:lnTo>
                  <a:lnTo>
                    <a:pt x="364" y="261"/>
                  </a:lnTo>
                  <a:lnTo>
                    <a:pt x="364" y="263"/>
                  </a:lnTo>
                  <a:lnTo>
                    <a:pt x="361" y="266"/>
                  </a:lnTo>
                  <a:lnTo>
                    <a:pt x="361" y="269"/>
                  </a:lnTo>
                  <a:lnTo>
                    <a:pt x="356" y="271"/>
                  </a:lnTo>
                  <a:lnTo>
                    <a:pt x="351" y="274"/>
                  </a:lnTo>
                  <a:lnTo>
                    <a:pt x="348" y="277"/>
                  </a:lnTo>
                  <a:lnTo>
                    <a:pt x="340" y="274"/>
                  </a:lnTo>
                  <a:lnTo>
                    <a:pt x="337" y="274"/>
                  </a:lnTo>
                  <a:lnTo>
                    <a:pt x="335" y="271"/>
                  </a:lnTo>
                  <a:lnTo>
                    <a:pt x="332" y="274"/>
                  </a:lnTo>
                  <a:lnTo>
                    <a:pt x="329" y="277"/>
                  </a:lnTo>
                  <a:lnTo>
                    <a:pt x="324" y="274"/>
                  </a:lnTo>
                  <a:lnTo>
                    <a:pt x="321" y="274"/>
                  </a:lnTo>
                  <a:lnTo>
                    <a:pt x="319" y="274"/>
                  </a:lnTo>
                  <a:lnTo>
                    <a:pt x="316" y="277"/>
                  </a:lnTo>
                  <a:lnTo>
                    <a:pt x="311" y="279"/>
                  </a:lnTo>
                  <a:lnTo>
                    <a:pt x="311" y="282"/>
                  </a:lnTo>
                  <a:lnTo>
                    <a:pt x="311" y="287"/>
                  </a:lnTo>
                  <a:lnTo>
                    <a:pt x="308" y="292"/>
                  </a:lnTo>
                  <a:lnTo>
                    <a:pt x="305" y="292"/>
                  </a:lnTo>
                  <a:lnTo>
                    <a:pt x="300" y="295"/>
                  </a:lnTo>
                  <a:lnTo>
                    <a:pt x="297" y="298"/>
                  </a:lnTo>
                  <a:lnTo>
                    <a:pt x="294" y="298"/>
                  </a:lnTo>
                  <a:lnTo>
                    <a:pt x="294" y="295"/>
                  </a:lnTo>
                  <a:lnTo>
                    <a:pt x="292" y="295"/>
                  </a:lnTo>
                  <a:lnTo>
                    <a:pt x="292" y="298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7" y="303"/>
                  </a:lnTo>
                  <a:lnTo>
                    <a:pt x="300" y="300"/>
                  </a:lnTo>
                  <a:lnTo>
                    <a:pt x="305" y="300"/>
                  </a:lnTo>
                  <a:lnTo>
                    <a:pt x="308" y="303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3" y="308"/>
                  </a:lnTo>
                  <a:lnTo>
                    <a:pt x="297" y="308"/>
                  </a:lnTo>
                  <a:lnTo>
                    <a:pt x="292" y="306"/>
                  </a:lnTo>
                  <a:lnTo>
                    <a:pt x="286" y="306"/>
                  </a:lnTo>
                  <a:lnTo>
                    <a:pt x="281" y="303"/>
                  </a:lnTo>
                  <a:lnTo>
                    <a:pt x="276" y="303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6" y="319"/>
                  </a:lnTo>
                  <a:lnTo>
                    <a:pt x="273" y="321"/>
                  </a:lnTo>
                  <a:lnTo>
                    <a:pt x="270" y="324"/>
                  </a:lnTo>
                  <a:lnTo>
                    <a:pt x="268" y="329"/>
                  </a:lnTo>
                  <a:lnTo>
                    <a:pt x="262" y="332"/>
                  </a:lnTo>
                  <a:lnTo>
                    <a:pt x="257" y="337"/>
                  </a:lnTo>
                  <a:lnTo>
                    <a:pt x="252" y="340"/>
                  </a:lnTo>
                  <a:lnTo>
                    <a:pt x="252" y="343"/>
                  </a:lnTo>
                  <a:lnTo>
                    <a:pt x="252" y="348"/>
                  </a:lnTo>
                  <a:lnTo>
                    <a:pt x="249" y="350"/>
                  </a:lnTo>
                  <a:lnTo>
                    <a:pt x="249" y="353"/>
                  </a:lnTo>
                  <a:lnTo>
                    <a:pt x="254" y="358"/>
                  </a:lnTo>
                  <a:lnTo>
                    <a:pt x="257" y="366"/>
                  </a:lnTo>
                  <a:lnTo>
                    <a:pt x="265" y="372"/>
                  </a:lnTo>
                  <a:lnTo>
                    <a:pt x="268" y="377"/>
                  </a:lnTo>
                  <a:lnTo>
                    <a:pt x="270" y="382"/>
                  </a:lnTo>
                  <a:lnTo>
                    <a:pt x="273" y="387"/>
                  </a:lnTo>
                  <a:lnTo>
                    <a:pt x="276" y="390"/>
                  </a:lnTo>
                  <a:lnTo>
                    <a:pt x="276" y="387"/>
                  </a:lnTo>
                  <a:lnTo>
                    <a:pt x="278" y="385"/>
                  </a:lnTo>
                  <a:lnTo>
                    <a:pt x="284" y="390"/>
                  </a:lnTo>
                  <a:lnTo>
                    <a:pt x="286" y="390"/>
                  </a:lnTo>
                  <a:lnTo>
                    <a:pt x="286" y="395"/>
                  </a:lnTo>
                  <a:lnTo>
                    <a:pt x="284" y="401"/>
                  </a:lnTo>
                  <a:lnTo>
                    <a:pt x="281" y="406"/>
                  </a:lnTo>
                  <a:lnTo>
                    <a:pt x="276" y="411"/>
                  </a:lnTo>
                  <a:lnTo>
                    <a:pt x="273" y="416"/>
                  </a:lnTo>
                  <a:lnTo>
                    <a:pt x="270" y="419"/>
                  </a:lnTo>
                  <a:close/>
                </a:path>
              </a:pathLst>
            </a:custGeom>
            <a:solidFill>
              <a:srgbClr val="3333FF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5953049" y="2102779"/>
              <a:ext cx="854532" cy="1010696"/>
            </a:xfrm>
            <a:custGeom>
              <a:avLst/>
              <a:gdLst>
                <a:gd name="T0" fmla="*/ 145 w 389"/>
                <a:gd name="T1" fmla="*/ 446 h 461"/>
                <a:gd name="T2" fmla="*/ 126 w 389"/>
                <a:gd name="T3" fmla="*/ 446 h 461"/>
                <a:gd name="T4" fmla="*/ 105 w 389"/>
                <a:gd name="T5" fmla="*/ 427 h 461"/>
                <a:gd name="T6" fmla="*/ 94 w 389"/>
                <a:gd name="T7" fmla="*/ 393 h 461"/>
                <a:gd name="T8" fmla="*/ 81 w 389"/>
                <a:gd name="T9" fmla="*/ 364 h 461"/>
                <a:gd name="T10" fmla="*/ 65 w 389"/>
                <a:gd name="T11" fmla="*/ 348 h 461"/>
                <a:gd name="T12" fmla="*/ 65 w 389"/>
                <a:gd name="T13" fmla="*/ 343 h 461"/>
                <a:gd name="T14" fmla="*/ 73 w 389"/>
                <a:gd name="T15" fmla="*/ 332 h 461"/>
                <a:gd name="T16" fmla="*/ 73 w 389"/>
                <a:gd name="T17" fmla="*/ 306 h 461"/>
                <a:gd name="T18" fmla="*/ 54 w 389"/>
                <a:gd name="T19" fmla="*/ 301 h 461"/>
                <a:gd name="T20" fmla="*/ 57 w 389"/>
                <a:gd name="T21" fmla="*/ 282 h 461"/>
                <a:gd name="T22" fmla="*/ 38 w 389"/>
                <a:gd name="T23" fmla="*/ 287 h 461"/>
                <a:gd name="T24" fmla="*/ 27 w 389"/>
                <a:gd name="T25" fmla="*/ 274 h 461"/>
                <a:gd name="T26" fmla="*/ 3 w 389"/>
                <a:gd name="T27" fmla="*/ 282 h 461"/>
                <a:gd name="T28" fmla="*/ 16 w 389"/>
                <a:gd name="T29" fmla="*/ 251 h 461"/>
                <a:gd name="T30" fmla="*/ 0 w 389"/>
                <a:gd name="T31" fmla="*/ 240 h 461"/>
                <a:gd name="T32" fmla="*/ 11 w 389"/>
                <a:gd name="T33" fmla="*/ 219 h 461"/>
                <a:gd name="T34" fmla="*/ 30 w 389"/>
                <a:gd name="T35" fmla="*/ 206 h 461"/>
                <a:gd name="T36" fmla="*/ 27 w 389"/>
                <a:gd name="T37" fmla="*/ 190 h 461"/>
                <a:gd name="T38" fmla="*/ 40 w 389"/>
                <a:gd name="T39" fmla="*/ 174 h 461"/>
                <a:gd name="T40" fmla="*/ 65 w 389"/>
                <a:gd name="T41" fmla="*/ 179 h 461"/>
                <a:gd name="T42" fmla="*/ 75 w 389"/>
                <a:gd name="T43" fmla="*/ 172 h 461"/>
                <a:gd name="T44" fmla="*/ 81 w 389"/>
                <a:gd name="T45" fmla="*/ 132 h 461"/>
                <a:gd name="T46" fmla="*/ 113 w 389"/>
                <a:gd name="T47" fmla="*/ 145 h 461"/>
                <a:gd name="T48" fmla="*/ 121 w 389"/>
                <a:gd name="T49" fmla="*/ 116 h 461"/>
                <a:gd name="T50" fmla="*/ 132 w 389"/>
                <a:gd name="T51" fmla="*/ 108 h 461"/>
                <a:gd name="T52" fmla="*/ 153 w 389"/>
                <a:gd name="T53" fmla="*/ 119 h 461"/>
                <a:gd name="T54" fmla="*/ 145 w 389"/>
                <a:gd name="T55" fmla="*/ 103 h 461"/>
                <a:gd name="T56" fmla="*/ 126 w 389"/>
                <a:gd name="T57" fmla="*/ 92 h 461"/>
                <a:gd name="T58" fmla="*/ 105 w 389"/>
                <a:gd name="T59" fmla="*/ 82 h 461"/>
                <a:gd name="T60" fmla="*/ 105 w 389"/>
                <a:gd name="T61" fmla="*/ 42 h 461"/>
                <a:gd name="T62" fmla="*/ 145 w 389"/>
                <a:gd name="T63" fmla="*/ 71 h 461"/>
                <a:gd name="T64" fmla="*/ 177 w 389"/>
                <a:gd name="T65" fmla="*/ 63 h 461"/>
                <a:gd name="T66" fmla="*/ 217 w 389"/>
                <a:gd name="T67" fmla="*/ 53 h 461"/>
                <a:gd name="T68" fmla="*/ 255 w 389"/>
                <a:gd name="T69" fmla="*/ 34 h 461"/>
                <a:gd name="T70" fmla="*/ 290 w 389"/>
                <a:gd name="T71" fmla="*/ 3 h 461"/>
                <a:gd name="T72" fmla="*/ 332 w 389"/>
                <a:gd name="T73" fmla="*/ 5 h 461"/>
                <a:gd name="T74" fmla="*/ 346 w 389"/>
                <a:gd name="T75" fmla="*/ 27 h 461"/>
                <a:gd name="T76" fmla="*/ 367 w 389"/>
                <a:gd name="T77" fmla="*/ 40 h 461"/>
                <a:gd name="T78" fmla="*/ 381 w 389"/>
                <a:gd name="T79" fmla="*/ 58 h 461"/>
                <a:gd name="T80" fmla="*/ 348 w 389"/>
                <a:gd name="T81" fmla="*/ 69 h 461"/>
                <a:gd name="T82" fmla="*/ 340 w 389"/>
                <a:gd name="T83" fmla="*/ 121 h 461"/>
                <a:gd name="T84" fmla="*/ 343 w 389"/>
                <a:gd name="T85" fmla="*/ 143 h 461"/>
                <a:gd name="T86" fmla="*/ 340 w 389"/>
                <a:gd name="T87" fmla="*/ 179 h 461"/>
                <a:gd name="T88" fmla="*/ 319 w 389"/>
                <a:gd name="T89" fmla="*/ 190 h 461"/>
                <a:gd name="T90" fmla="*/ 330 w 389"/>
                <a:gd name="T91" fmla="*/ 208 h 461"/>
                <a:gd name="T92" fmla="*/ 271 w 389"/>
                <a:gd name="T93" fmla="*/ 227 h 461"/>
                <a:gd name="T94" fmla="*/ 271 w 389"/>
                <a:gd name="T95" fmla="*/ 240 h 461"/>
                <a:gd name="T96" fmla="*/ 292 w 389"/>
                <a:gd name="T97" fmla="*/ 256 h 461"/>
                <a:gd name="T98" fmla="*/ 260 w 389"/>
                <a:gd name="T99" fmla="*/ 301 h 461"/>
                <a:gd name="T100" fmla="*/ 271 w 389"/>
                <a:gd name="T101" fmla="*/ 309 h 461"/>
                <a:gd name="T102" fmla="*/ 273 w 389"/>
                <a:gd name="T103" fmla="*/ 322 h 461"/>
                <a:gd name="T104" fmla="*/ 273 w 389"/>
                <a:gd name="T105" fmla="*/ 343 h 461"/>
                <a:gd name="T106" fmla="*/ 252 w 389"/>
                <a:gd name="T107" fmla="*/ 356 h 461"/>
                <a:gd name="T108" fmla="*/ 247 w 389"/>
                <a:gd name="T109" fmla="*/ 372 h 461"/>
                <a:gd name="T110" fmla="*/ 220 w 389"/>
                <a:gd name="T111" fmla="*/ 390 h 461"/>
                <a:gd name="T112" fmla="*/ 212 w 389"/>
                <a:gd name="T113" fmla="*/ 411 h 461"/>
                <a:gd name="T114" fmla="*/ 215 w 389"/>
                <a:gd name="T115" fmla="*/ 422 h 461"/>
                <a:gd name="T116" fmla="*/ 193 w 389"/>
                <a:gd name="T117" fmla="*/ 422 h 461"/>
                <a:gd name="T118" fmla="*/ 182 w 389"/>
                <a:gd name="T119" fmla="*/ 443 h 461"/>
                <a:gd name="T120" fmla="*/ 172 w 389"/>
                <a:gd name="T121" fmla="*/ 456 h 461"/>
                <a:gd name="T122" fmla="*/ 158 w 389"/>
                <a:gd name="T123" fmla="*/ 461 h 4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9"/>
                <a:gd name="T187" fmla="*/ 0 h 461"/>
                <a:gd name="T188" fmla="*/ 389 w 389"/>
                <a:gd name="T189" fmla="*/ 461 h 4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9" h="461">
                  <a:moveTo>
                    <a:pt x="148" y="461"/>
                  </a:moveTo>
                  <a:lnTo>
                    <a:pt x="148" y="456"/>
                  </a:lnTo>
                  <a:lnTo>
                    <a:pt x="148" y="454"/>
                  </a:lnTo>
                  <a:lnTo>
                    <a:pt x="145" y="448"/>
                  </a:lnTo>
                  <a:lnTo>
                    <a:pt x="145" y="446"/>
                  </a:lnTo>
                  <a:lnTo>
                    <a:pt x="145" y="443"/>
                  </a:lnTo>
                  <a:lnTo>
                    <a:pt x="142" y="443"/>
                  </a:lnTo>
                  <a:lnTo>
                    <a:pt x="137" y="443"/>
                  </a:lnTo>
                  <a:lnTo>
                    <a:pt x="134" y="443"/>
                  </a:lnTo>
                  <a:lnTo>
                    <a:pt x="126" y="446"/>
                  </a:lnTo>
                  <a:lnTo>
                    <a:pt x="124" y="446"/>
                  </a:lnTo>
                  <a:lnTo>
                    <a:pt x="121" y="440"/>
                  </a:lnTo>
                  <a:lnTo>
                    <a:pt x="115" y="438"/>
                  </a:lnTo>
                  <a:lnTo>
                    <a:pt x="110" y="432"/>
                  </a:lnTo>
                  <a:lnTo>
                    <a:pt x="105" y="427"/>
                  </a:lnTo>
                  <a:lnTo>
                    <a:pt x="107" y="419"/>
                  </a:lnTo>
                  <a:lnTo>
                    <a:pt x="107" y="409"/>
                  </a:lnTo>
                  <a:lnTo>
                    <a:pt x="107" y="401"/>
                  </a:lnTo>
                  <a:lnTo>
                    <a:pt x="102" y="396"/>
                  </a:lnTo>
                  <a:lnTo>
                    <a:pt x="94" y="393"/>
                  </a:lnTo>
                  <a:lnTo>
                    <a:pt x="89" y="388"/>
                  </a:lnTo>
                  <a:lnTo>
                    <a:pt x="89" y="382"/>
                  </a:lnTo>
                  <a:lnTo>
                    <a:pt x="89" y="377"/>
                  </a:lnTo>
                  <a:lnTo>
                    <a:pt x="83" y="372"/>
                  </a:lnTo>
                  <a:lnTo>
                    <a:pt x="81" y="364"/>
                  </a:lnTo>
                  <a:lnTo>
                    <a:pt x="75" y="356"/>
                  </a:lnTo>
                  <a:lnTo>
                    <a:pt x="73" y="353"/>
                  </a:lnTo>
                  <a:lnTo>
                    <a:pt x="70" y="351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57" y="348"/>
                  </a:lnTo>
                  <a:lnTo>
                    <a:pt x="57" y="345"/>
                  </a:lnTo>
                  <a:lnTo>
                    <a:pt x="59" y="345"/>
                  </a:lnTo>
                  <a:lnTo>
                    <a:pt x="62" y="343"/>
                  </a:lnTo>
                  <a:lnTo>
                    <a:pt x="65" y="343"/>
                  </a:lnTo>
                  <a:lnTo>
                    <a:pt x="65" y="340"/>
                  </a:lnTo>
                  <a:lnTo>
                    <a:pt x="65" y="335"/>
                  </a:lnTo>
                  <a:lnTo>
                    <a:pt x="65" y="332"/>
                  </a:lnTo>
                  <a:lnTo>
                    <a:pt x="70" y="332"/>
                  </a:lnTo>
                  <a:lnTo>
                    <a:pt x="73" y="332"/>
                  </a:lnTo>
                  <a:lnTo>
                    <a:pt x="75" y="327"/>
                  </a:lnTo>
                  <a:lnTo>
                    <a:pt x="81" y="322"/>
                  </a:lnTo>
                  <a:lnTo>
                    <a:pt x="81" y="316"/>
                  </a:lnTo>
                  <a:lnTo>
                    <a:pt x="83" y="303"/>
                  </a:lnTo>
                  <a:lnTo>
                    <a:pt x="73" y="306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59" y="303"/>
                  </a:lnTo>
                  <a:lnTo>
                    <a:pt x="57" y="301"/>
                  </a:lnTo>
                  <a:lnTo>
                    <a:pt x="54" y="301"/>
                  </a:lnTo>
                  <a:lnTo>
                    <a:pt x="54" y="298"/>
                  </a:lnTo>
                  <a:lnTo>
                    <a:pt x="57" y="293"/>
                  </a:lnTo>
                  <a:lnTo>
                    <a:pt x="59" y="287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4" y="285"/>
                  </a:lnTo>
                  <a:lnTo>
                    <a:pt x="49" y="285"/>
                  </a:lnTo>
                  <a:lnTo>
                    <a:pt x="46" y="285"/>
                  </a:lnTo>
                  <a:lnTo>
                    <a:pt x="43" y="287"/>
                  </a:lnTo>
                  <a:lnTo>
                    <a:pt x="38" y="287"/>
                  </a:lnTo>
                  <a:lnTo>
                    <a:pt x="32" y="285"/>
                  </a:lnTo>
                  <a:lnTo>
                    <a:pt x="32" y="282"/>
                  </a:lnTo>
                  <a:lnTo>
                    <a:pt x="27" y="282"/>
                  </a:lnTo>
                  <a:lnTo>
                    <a:pt x="27" y="280"/>
                  </a:lnTo>
                  <a:lnTo>
                    <a:pt x="27" y="274"/>
                  </a:lnTo>
                  <a:lnTo>
                    <a:pt x="27" y="269"/>
                  </a:lnTo>
                  <a:lnTo>
                    <a:pt x="24" y="269"/>
                  </a:lnTo>
                  <a:lnTo>
                    <a:pt x="22" y="277"/>
                  </a:lnTo>
                  <a:lnTo>
                    <a:pt x="16" y="277"/>
                  </a:lnTo>
                  <a:lnTo>
                    <a:pt x="3" y="282"/>
                  </a:lnTo>
                  <a:lnTo>
                    <a:pt x="3" y="277"/>
                  </a:lnTo>
                  <a:lnTo>
                    <a:pt x="8" y="272"/>
                  </a:lnTo>
                  <a:lnTo>
                    <a:pt x="8" y="258"/>
                  </a:lnTo>
                  <a:lnTo>
                    <a:pt x="14" y="253"/>
                  </a:lnTo>
                  <a:lnTo>
                    <a:pt x="16" y="251"/>
                  </a:lnTo>
                  <a:lnTo>
                    <a:pt x="14" y="248"/>
                  </a:lnTo>
                  <a:lnTo>
                    <a:pt x="11" y="248"/>
                  </a:lnTo>
                  <a:lnTo>
                    <a:pt x="6" y="245"/>
                  </a:lnTo>
                  <a:lnTo>
                    <a:pt x="3" y="245"/>
                  </a:lnTo>
                  <a:lnTo>
                    <a:pt x="0" y="240"/>
                  </a:lnTo>
                  <a:lnTo>
                    <a:pt x="6" y="237"/>
                  </a:lnTo>
                  <a:lnTo>
                    <a:pt x="11" y="232"/>
                  </a:lnTo>
                  <a:lnTo>
                    <a:pt x="11" y="227"/>
                  </a:lnTo>
                  <a:lnTo>
                    <a:pt x="11" y="224"/>
                  </a:lnTo>
                  <a:lnTo>
                    <a:pt x="11" y="219"/>
                  </a:lnTo>
                  <a:lnTo>
                    <a:pt x="16" y="216"/>
                  </a:lnTo>
                  <a:lnTo>
                    <a:pt x="19" y="214"/>
                  </a:lnTo>
                  <a:lnTo>
                    <a:pt x="22" y="208"/>
                  </a:lnTo>
                  <a:lnTo>
                    <a:pt x="24" y="206"/>
                  </a:lnTo>
                  <a:lnTo>
                    <a:pt x="30" y="206"/>
                  </a:lnTo>
                  <a:lnTo>
                    <a:pt x="30" y="203"/>
                  </a:lnTo>
                  <a:lnTo>
                    <a:pt x="30" y="201"/>
                  </a:lnTo>
                  <a:lnTo>
                    <a:pt x="27" y="198"/>
                  </a:lnTo>
                  <a:lnTo>
                    <a:pt x="27" y="195"/>
                  </a:lnTo>
                  <a:lnTo>
                    <a:pt x="27" y="190"/>
                  </a:lnTo>
                  <a:lnTo>
                    <a:pt x="30" y="185"/>
                  </a:lnTo>
                  <a:lnTo>
                    <a:pt x="30" y="182"/>
                  </a:lnTo>
                  <a:lnTo>
                    <a:pt x="30" y="179"/>
                  </a:lnTo>
                  <a:lnTo>
                    <a:pt x="32" y="177"/>
                  </a:lnTo>
                  <a:lnTo>
                    <a:pt x="40" y="174"/>
                  </a:lnTo>
                  <a:lnTo>
                    <a:pt x="46" y="177"/>
                  </a:lnTo>
                  <a:lnTo>
                    <a:pt x="51" y="179"/>
                  </a:lnTo>
                  <a:lnTo>
                    <a:pt x="57" y="179"/>
                  </a:lnTo>
                  <a:lnTo>
                    <a:pt x="62" y="179"/>
                  </a:lnTo>
                  <a:lnTo>
                    <a:pt x="65" y="179"/>
                  </a:lnTo>
                  <a:lnTo>
                    <a:pt x="67" y="177"/>
                  </a:lnTo>
                  <a:lnTo>
                    <a:pt x="70" y="179"/>
                  </a:lnTo>
                  <a:lnTo>
                    <a:pt x="73" y="179"/>
                  </a:lnTo>
                  <a:lnTo>
                    <a:pt x="75" y="177"/>
                  </a:lnTo>
                  <a:lnTo>
                    <a:pt x="75" y="172"/>
                  </a:lnTo>
                  <a:lnTo>
                    <a:pt x="78" y="164"/>
                  </a:lnTo>
                  <a:lnTo>
                    <a:pt x="78" y="153"/>
                  </a:lnTo>
                  <a:lnTo>
                    <a:pt x="78" y="145"/>
                  </a:lnTo>
                  <a:lnTo>
                    <a:pt x="78" y="140"/>
                  </a:lnTo>
                  <a:lnTo>
                    <a:pt x="81" y="132"/>
                  </a:lnTo>
                  <a:lnTo>
                    <a:pt x="94" y="127"/>
                  </a:lnTo>
                  <a:lnTo>
                    <a:pt x="102" y="135"/>
                  </a:lnTo>
                  <a:lnTo>
                    <a:pt x="107" y="137"/>
                  </a:lnTo>
                  <a:lnTo>
                    <a:pt x="110" y="143"/>
                  </a:lnTo>
                  <a:lnTo>
                    <a:pt x="113" y="145"/>
                  </a:lnTo>
                  <a:lnTo>
                    <a:pt x="124" y="135"/>
                  </a:lnTo>
                  <a:lnTo>
                    <a:pt x="115" y="127"/>
                  </a:lnTo>
                  <a:lnTo>
                    <a:pt x="115" y="124"/>
                  </a:lnTo>
                  <a:lnTo>
                    <a:pt x="115" y="121"/>
                  </a:lnTo>
                  <a:lnTo>
                    <a:pt x="121" y="116"/>
                  </a:lnTo>
                  <a:lnTo>
                    <a:pt x="126" y="114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08"/>
                  </a:lnTo>
                  <a:lnTo>
                    <a:pt x="132" y="108"/>
                  </a:lnTo>
                  <a:lnTo>
                    <a:pt x="142" y="108"/>
                  </a:lnTo>
                  <a:lnTo>
                    <a:pt x="145" y="111"/>
                  </a:lnTo>
                  <a:lnTo>
                    <a:pt x="148" y="119"/>
                  </a:lnTo>
                  <a:lnTo>
                    <a:pt x="150" y="121"/>
                  </a:lnTo>
                  <a:lnTo>
                    <a:pt x="153" y="119"/>
                  </a:lnTo>
                  <a:lnTo>
                    <a:pt x="153" y="114"/>
                  </a:lnTo>
                  <a:lnTo>
                    <a:pt x="153" y="111"/>
                  </a:lnTo>
                  <a:lnTo>
                    <a:pt x="150" y="108"/>
                  </a:lnTo>
                  <a:lnTo>
                    <a:pt x="148" y="106"/>
                  </a:lnTo>
                  <a:lnTo>
                    <a:pt x="145" y="103"/>
                  </a:lnTo>
                  <a:lnTo>
                    <a:pt x="145" y="98"/>
                  </a:lnTo>
                  <a:lnTo>
                    <a:pt x="142" y="95"/>
                  </a:lnTo>
                  <a:lnTo>
                    <a:pt x="137" y="95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18" y="87"/>
                  </a:lnTo>
                  <a:lnTo>
                    <a:pt x="115" y="82"/>
                  </a:lnTo>
                  <a:lnTo>
                    <a:pt x="113" y="79"/>
                  </a:lnTo>
                  <a:lnTo>
                    <a:pt x="110" y="79"/>
                  </a:lnTo>
                  <a:lnTo>
                    <a:pt x="105" y="82"/>
                  </a:lnTo>
                  <a:lnTo>
                    <a:pt x="99" y="79"/>
                  </a:lnTo>
                  <a:lnTo>
                    <a:pt x="89" y="77"/>
                  </a:lnTo>
                  <a:lnTo>
                    <a:pt x="86" y="74"/>
                  </a:lnTo>
                  <a:lnTo>
                    <a:pt x="97" y="63"/>
                  </a:lnTo>
                  <a:lnTo>
                    <a:pt x="105" y="42"/>
                  </a:lnTo>
                  <a:lnTo>
                    <a:pt x="113" y="48"/>
                  </a:lnTo>
                  <a:lnTo>
                    <a:pt x="121" y="56"/>
                  </a:lnTo>
                  <a:lnTo>
                    <a:pt x="129" y="61"/>
                  </a:lnTo>
                  <a:lnTo>
                    <a:pt x="132" y="63"/>
                  </a:lnTo>
                  <a:lnTo>
                    <a:pt x="145" y="71"/>
                  </a:lnTo>
                  <a:lnTo>
                    <a:pt x="150" y="66"/>
                  </a:lnTo>
                  <a:lnTo>
                    <a:pt x="161" y="63"/>
                  </a:lnTo>
                  <a:lnTo>
                    <a:pt x="164" y="66"/>
                  </a:lnTo>
                  <a:lnTo>
                    <a:pt x="169" y="66"/>
                  </a:lnTo>
                  <a:lnTo>
                    <a:pt x="177" y="63"/>
                  </a:lnTo>
                  <a:lnTo>
                    <a:pt x="193" y="58"/>
                  </a:lnTo>
                  <a:lnTo>
                    <a:pt x="198" y="61"/>
                  </a:lnTo>
                  <a:lnTo>
                    <a:pt x="204" y="61"/>
                  </a:lnTo>
                  <a:lnTo>
                    <a:pt x="209" y="56"/>
                  </a:lnTo>
                  <a:lnTo>
                    <a:pt x="217" y="53"/>
                  </a:lnTo>
                  <a:lnTo>
                    <a:pt x="223" y="53"/>
                  </a:lnTo>
                  <a:lnTo>
                    <a:pt x="233" y="48"/>
                  </a:lnTo>
                  <a:lnTo>
                    <a:pt x="241" y="45"/>
                  </a:lnTo>
                  <a:lnTo>
                    <a:pt x="249" y="37"/>
                  </a:lnTo>
                  <a:lnTo>
                    <a:pt x="255" y="34"/>
                  </a:lnTo>
                  <a:lnTo>
                    <a:pt x="268" y="32"/>
                  </a:lnTo>
                  <a:lnTo>
                    <a:pt x="276" y="29"/>
                  </a:lnTo>
                  <a:lnTo>
                    <a:pt x="282" y="21"/>
                  </a:lnTo>
                  <a:lnTo>
                    <a:pt x="287" y="8"/>
                  </a:lnTo>
                  <a:lnTo>
                    <a:pt x="290" y="3"/>
                  </a:lnTo>
                  <a:lnTo>
                    <a:pt x="295" y="5"/>
                  </a:lnTo>
                  <a:lnTo>
                    <a:pt x="314" y="8"/>
                  </a:lnTo>
                  <a:lnTo>
                    <a:pt x="319" y="3"/>
                  </a:lnTo>
                  <a:lnTo>
                    <a:pt x="324" y="0"/>
                  </a:lnTo>
                  <a:lnTo>
                    <a:pt x="332" y="5"/>
                  </a:lnTo>
                  <a:lnTo>
                    <a:pt x="332" y="8"/>
                  </a:lnTo>
                  <a:lnTo>
                    <a:pt x="332" y="13"/>
                  </a:lnTo>
                  <a:lnTo>
                    <a:pt x="330" y="19"/>
                  </a:lnTo>
                  <a:lnTo>
                    <a:pt x="338" y="21"/>
                  </a:lnTo>
                  <a:lnTo>
                    <a:pt x="346" y="27"/>
                  </a:lnTo>
                  <a:lnTo>
                    <a:pt x="354" y="32"/>
                  </a:lnTo>
                  <a:lnTo>
                    <a:pt x="356" y="32"/>
                  </a:lnTo>
                  <a:lnTo>
                    <a:pt x="362" y="32"/>
                  </a:lnTo>
                  <a:lnTo>
                    <a:pt x="362" y="34"/>
                  </a:lnTo>
                  <a:lnTo>
                    <a:pt x="367" y="40"/>
                  </a:lnTo>
                  <a:lnTo>
                    <a:pt x="367" y="45"/>
                  </a:lnTo>
                  <a:lnTo>
                    <a:pt x="370" y="50"/>
                  </a:lnTo>
                  <a:lnTo>
                    <a:pt x="370" y="56"/>
                  </a:lnTo>
                  <a:lnTo>
                    <a:pt x="373" y="56"/>
                  </a:lnTo>
                  <a:lnTo>
                    <a:pt x="381" y="58"/>
                  </a:lnTo>
                  <a:lnTo>
                    <a:pt x="383" y="63"/>
                  </a:lnTo>
                  <a:lnTo>
                    <a:pt x="386" y="66"/>
                  </a:lnTo>
                  <a:lnTo>
                    <a:pt x="389" y="71"/>
                  </a:lnTo>
                  <a:lnTo>
                    <a:pt x="348" y="66"/>
                  </a:lnTo>
                  <a:lnTo>
                    <a:pt x="348" y="69"/>
                  </a:lnTo>
                  <a:lnTo>
                    <a:pt x="346" y="71"/>
                  </a:lnTo>
                  <a:lnTo>
                    <a:pt x="343" y="98"/>
                  </a:lnTo>
                  <a:lnTo>
                    <a:pt x="340" y="111"/>
                  </a:lnTo>
                  <a:lnTo>
                    <a:pt x="340" y="114"/>
                  </a:lnTo>
                  <a:lnTo>
                    <a:pt x="340" y="121"/>
                  </a:lnTo>
                  <a:lnTo>
                    <a:pt x="340" y="127"/>
                  </a:lnTo>
                  <a:lnTo>
                    <a:pt x="343" y="132"/>
                  </a:lnTo>
                  <a:lnTo>
                    <a:pt x="346" y="135"/>
                  </a:lnTo>
                  <a:lnTo>
                    <a:pt x="346" y="137"/>
                  </a:lnTo>
                  <a:lnTo>
                    <a:pt x="343" y="143"/>
                  </a:lnTo>
                  <a:lnTo>
                    <a:pt x="340" y="148"/>
                  </a:lnTo>
                  <a:lnTo>
                    <a:pt x="340" y="153"/>
                  </a:lnTo>
                  <a:lnTo>
                    <a:pt x="343" y="158"/>
                  </a:lnTo>
                  <a:lnTo>
                    <a:pt x="340" y="177"/>
                  </a:lnTo>
                  <a:lnTo>
                    <a:pt x="340" y="179"/>
                  </a:lnTo>
                  <a:lnTo>
                    <a:pt x="330" y="182"/>
                  </a:lnTo>
                  <a:lnTo>
                    <a:pt x="327" y="185"/>
                  </a:lnTo>
                  <a:lnTo>
                    <a:pt x="324" y="187"/>
                  </a:lnTo>
                  <a:lnTo>
                    <a:pt x="319" y="187"/>
                  </a:lnTo>
                  <a:lnTo>
                    <a:pt x="319" y="190"/>
                  </a:lnTo>
                  <a:lnTo>
                    <a:pt x="322" y="193"/>
                  </a:lnTo>
                  <a:lnTo>
                    <a:pt x="324" y="193"/>
                  </a:lnTo>
                  <a:lnTo>
                    <a:pt x="330" y="190"/>
                  </a:lnTo>
                  <a:lnTo>
                    <a:pt x="332" y="190"/>
                  </a:lnTo>
                  <a:lnTo>
                    <a:pt x="330" y="208"/>
                  </a:lnTo>
                  <a:lnTo>
                    <a:pt x="338" y="211"/>
                  </a:lnTo>
                  <a:lnTo>
                    <a:pt x="340" y="211"/>
                  </a:lnTo>
                  <a:lnTo>
                    <a:pt x="335" y="235"/>
                  </a:lnTo>
                  <a:lnTo>
                    <a:pt x="306" y="230"/>
                  </a:lnTo>
                  <a:lnTo>
                    <a:pt x="271" y="227"/>
                  </a:lnTo>
                  <a:lnTo>
                    <a:pt x="268" y="227"/>
                  </a:lnTo>
                  <a:lnTo>
                    <a:pt x="268" y="230"/>
                  </a:lnTo>
                  <a:lnTo>
                    <a:pt x="271" y="232"/>
                  </a:lnTo>
                  <a:lnTo>
                    <a:pt x="273" y="232"/>
                  </a:lnTo>
                  <a:lnTo>
                    <a:pt x="271" y="240"/>
                  </a:lnTo>
                  <a:lnTo>
                    <a:pt x="279" y="243"/>
                  </a:lnTo>
                  <a:lnTo>
                    <a:pt x="282" y="251"/>
                  </a:lnTo>
                  <a:lnTo>
                    <a:pt x="284" y="251"/>
                  </a:lnTo>
                  <a:lnTo>
                    <a:pt x="290" y="253"/>
                  </a:lnTo>
                  <a:lnTo>
                    <a:pt x="292" y="256"/>
                  </a:lnTo>
                  <a:lnTo>
                    <a:pt x="284" y="264"/>
                  </a:lnTo>
                  <a:lnTo>
                    <a:pt x="279" y="274"/>
                  </a:lnTo>
                  <a:lnTo>
                    <a:pt x="271" y="285"/>
                  </a:lnTo>
                  <a:lnTo>
                    <a:pt x="265" y="293"/>
                  </a:lnTo>
                  <a:lnTo>
                    <a:pt x="260" y="301"/>
                  </a:lnTo>
                  <a:lnTo>
                    <a:pt x="260" y="306"/>
                  </a:lnTo>
                  <a:lnTo>
                    <a:pt x="260" y="314"/>
                  </a:lnTo>
                  <a:lnTo>
                    <a:pt x="265" y="314"/>
                  </a:lnTo>
                  <a:lnTo>
                    <a:pt x="268" y="311"/>
                  </a:lnTo>
                  <a:lnTo>
                    <a:pt x="271" y="309"/>
                  </a:lnTo>
                  <a:lnTo>
                    <a:pt x="276" y="309"/>
                  </a:lnTo>
                  <a:lnTo>
                    <a:pt x="279" y="314"/>
                  </a:lnTo>
                  <a:lnTo>
                    <a:pt x="279" y="316"/>
                  </a:lnTo>
                  <a:lnTo>
                    <a:pt x="273" y="319"/>
                  </a:lnTo>
                  <a:lnTo>
                    <a:pt x="273" y="322"/>
                  </a:lnTo>
                  <a:lnTo>
                    <a:pt x="273" y="327"/>
                  </a:lnTo>
                  <a:lnTo>
                    <a:pt x="279" y="332"/>
                  </a:lnTo>
                  <a:lnTo>
                    <a:pt x="279" y="338"/>
                  </a:lnTo>
                  <a:lnTo>
                    <a:pt x="276" y="340"/>
                  </a:lnTo>
                  <a:lnTo>
                    <a:pt x="273" y="343"/>
                  </a:lnTo>
                  <a:lnTo>
                    <a:pt x="268" y="345"/>
                  </a:lnTo>
                  <a:lnTo>
                    <a:pt x="263" y="345"/>
                  </a:lnTo>
                  <a:lnTo>
                    <a:pt x="260" y="348"/>
                  </a:lnTo>
                  <a:lnTo>
                    <a:pt x="255" y="353"/>
                  </a:lnTo>
                  <a:lnTo>
                    <a:pt x="252" y="356"/>
                  </a:lnTo>
                  <a:lnTo>
                    <a:pt x="249" y="359"/>
                  </a:lnTo>
                  <a:lnTo>
                    <a:pt x="247" y="364"/>
                  </a:lnTo>
                  <a:lnTo>
                    <a:pt x="244" y="369"/>
                  </a:lnTo>
                  <a:lnTo>
                    <a:pt x="247" y="369"/>
                  </a:lnTo>
                  <a:lnTo>
                    <a:pt x="247" y="372"/>
                  </a:lnTo>
                  <a:lnTo>
                    <a:pt x="244" y="377"/>
                  </a:lnTo>
                  <a:lnTo>
                    <a:pt x="236" y="385"/>
                  </a:lnTo>
                  <a:lnTo>
                    <a:pt x="236" y="388"/>
                  </a:lnTo>
                  <a:lnTo>
                    <a:pt x="223" y="390"/>
                  </a:lnTo>
                  <a:lnTo>
                    <a:pt x="220" y="390"/>
                  </a:lnTo>
                  <a:lnTo>
                    <a:pt x="220" y="393"/>
                  </a:lnTo>
                  <a:lnTo>
                    <a:pt x="220" y="401"/>
                  </a:lnTo>
                  <a:lnTo>
                    <a:pt x="220" y="406"/>
                  </a:lnTo>
                  <a:lnTo>
                    <a:pt x="217" y="409"/>
                  </a:lnTo>
                  <a:lnTo>
                    <a:pt x="212" y="411"/>
                  </a:lnTo>
                  <a:lnTo>
                    <a:pt x="209" y="414"/>
                  </a:lnTo>
                  <a:lnTo>
                    <a:pt x="207" y="417"/>
                  </a:lnTo>
                  <a:lnTo>
                    <a:pt x="212" y="419"/>
                  </a:lnTo>
                  <a:lnTo>
                    <a:pt x="215" y="419"/>
                  </a:lnTo>
                  <a:lnTo>
                    <a:pt x="215" y="422"/>
                  </a:lnTo>
                  <a:lnTo>
                    <a:pt x="212" y="422"/>
                  </a:lnTo>
                  <a:lnTo>
                    <a:pt x="204" y="422"/>
                  </a:lnTo>
                  <a:lnTo>
                    <a:pt x="198" y="422"/>
                  </a:lnTo>
                  <a:lnTo>
                    <a:pt x="196" y="422"/>
                  </a:lnTo>
                  <a:lnTo>
                    <a:pt x="193" y="422"/>
                  </a:lnTo>
                  <a:lnTo>
                    <a:pt x="193" y="430"/>
                  </a:lnTo>
                  <a:lnTo>
                    <a:pt x="193" y="432"/>
                  </a:lnTo>
                  <a:lnTo>
                    <a:pt x="190" y="435"/>
                  </a:lnTo>
                  <a:lnTo>
                    <a:pt x="185" y="440"/>
                  </a:lnTo>
                  <a:lnTo>
                    <a:pt x="182" y="443"/>
                  </a:lnTo>
                  <a:lnTo>
                    <a:pt x="182" y="448"/>
                  </a:lnTo>
                  <a:lnTo>
                    <a:pt x="180" y="451"/>
                  </a:lnTo>
                  <a:lnTo>
                    <a:pt x="174" y="451"/>
                  </a:lnTo>
                  <a:lnTo>
                    <a:pt x="174" y="454"/>
                  </a:lnTo>
                  <a:lnTo>
                    <a:pt x="172" y="456"/>
                  </a:lnTo>
                  <a:lnTo>
                    <a:pt x="169" y="459"/>
                  </a:lnTo>
                  <a:lnTo>
                    <a:pt x="166" y="461"/>
                  </a:lnTo>
                  <a:lnTo>
                    <a:pt x="164" y="459"/>
                  </a:lnTo>
                  <a:lnTo>
                    <a:pt x="161" y="459"/>
                  </a:lnTo>
                  <a:lnTo>
                    <a:pt x="158" y="461"/>
                  </a:lnTo>
                  <a:lnTo>
                    <a:pt x="156" y="461"/>
                  </a:lnTo>
                  <a:lnTo>
                    <a:pt x="150" y="461"/>
                  </a:lnTo>
                  <a:lnTo>
                    <a:pt x="148" y="461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5637464" y="1984986"/>
              <a:ext cx="652786" cy="1135760"/>
            </a:xfrm>
            <a:custGeom>
              <a:avLst/>
              <a:gdLst>
                <a:gd name="T0" fmla="*/ 67 w 297"/>
                <a:gd name="T1" fmla="*/ 503 h 519"/>
                <a:gd name="T2" fmla="*/ 59 w 297"/>
                <a:gd name="T3" fmla="*/ 451 h 519"/>
                <a:gd name="T4" fmla="*/ 35 w 297"/>
                <a:gd name="T5" fmla="*/ 406 h 519"/>
                <a:gd name="T6" fmla="*/ 5 w 297"/>
                <a:gd name="T7" fmla="*/ 361 h 519"/>
                <a:gd name="T8" fmla="*/ 2 w 297"/>
                <a:gd name="T9" fmla="*/ 269 h 519"/>
                <a:gd name="T10" fmla="*/ 24 w 297"/>
                <a:gd name="T11" fmla="*/ 211 h 519"/>
                <a:gd name="T12" fmla="*/ 56 w 297"/>
                <a:gd name="T13" fmla="*/ 155 h 519"/>
                <a:gd name="T14" fmla="*/ 93 w 297"/>
                <a:gd name="T15" fmla="*/ 116 h 519"/>
                <a:gd name="T16" fmla="*/ 88 w 297"/>
                <a:gd name="T17" fmla="*/ 97 h 519"/>
                <a:gd name="T18" fmla="*/ 104 w 297"/>
                <a:gd name="T19" fmla="*/ 68 h 519"/>
                <a:gd name="T20" fmla="*/ 118 w 297"/>
                <a:gd name="T21" fmla="*/ 45 h 519"/>
                <a:gd name="T22" fmla="*/ 136 w 297"/>
                <a:gd name="T23" fmla="*/ 29 h 519"/>
                <a:gd name="T24" fmla="*/ 152 w 297"/>
                <a:gd name="T25" fmla="*/ 8 h 519"/>
                <a:gd name="T26" fmla="*/ 166 w 297"/>
                <a:gd name="T27" fmla="*/ 0 h 519"/>
                <a:gd name="T28" fmla="*/ 163 w 297"/>
                <a:gd name="T29" fmla="*/ 8 h 519"/>
                <a:gd name="T30" fmla="*/ 166 w 297"/>
                <a:gd name="T31" fmla="*/ 18 h 519"/>
                <a:gd name="T32" fmla="*/ 179 w 297"/>
                <a:gd name="T33" fmla="*/ 24 h 519"/>
                <a:gd name="T34" fmla="*/ 203 w 297"/>
                <a:gd name="T35" fmla="*/ 42 h 519"/>
                <a:gd name="T36" fmla="*/ 214 w 297"/>
                <a:gd name="T37" fmla="*/ 68 h 519"/>
                <a:gd name="T38" fmla="*/ 238 w 297"/>
                <a:gd name="T39" fmla="*/ 84 h 519"/>
                <a:gd name="T40" fmla="*/ 230 w 297"/>
                <a:gd name="T41" fmla="*/ 129 h 519"/>
                <a:gd name="T42" fmla="*/ 257 w 297"/>
                <a:gd name="T43" fmla="*/ 134 h 519"/>
                <a:gd name="T44" fmla="*/ 281 w 297"/>
                <a:gd name="T45" fmla="*/ 150 h 519"/>
                <a:gd name="T46" fmla="*/ 294 w 297"/>
                <a:gd name="T47" fmla="*/ 163 h 519"/>
                <a:gd name="T48" fmla="*/ 292 w 297"/>
                <a:gd name="T49" fmla="*/ 174 h 519"/>
                <a:gd name="T50" fmla="*/ 273 w 297"/>
                <a:gd name="T51" fmla="*/ 166 h 519"/>
                <a:gd name="T52" fmla="*/ 259 w 297"/>
                <a:gd name="T53" fmla="*/ 179 h 519"/>
                <a:gd name="T54" fmla="*/ 251 w 297"/>
                <a:gd name="T55" fmla="*/ 192 h 519"/>
                <a:gd name="T56" fmla="*/ 222 w 297"/>
                <a:gd name="T57" fmla="*/ 200 h 519"/>
                <a:gd name="T58" fmla="*/ 217 w 297"/>
                <a:gd name="T59" fmla="*/ 234 h 519"/>
                <a:gd name="T60" fmla="*/ 201 w 297"/>
                <a:gd name="T61" fmla="*/ 234 h 519"/>
                <a:gd name="T62" fmla="*/ 174 w 297"/>
                <a:gd name="T63" fmla="*/ 234 h 519"/>
                <a:gd name="T64" fmla="*/ 171 w 297"/>
                <a:gd name="T65" fmla="*/ 253 h 519"/>
                <a:gd name="T66" fmla="*/ 166 w 297"/>
                <a:gd name="T67" fmla="*/ 263 h 519"/>
                <a:gd name="T68" fmla="*/ 155 w 297"/>
                <a:gd name="T69" fmla="*/ 282 h 519"/>
                <a:gd name="T70" fmla="*/ 150 w 297"/>
                <a:gd name="T71" fmla="*/ 300 h 519"/>
                <a:gd name="T72" fmla="*/ 152 w 297"/>
                <a:gd name="T73" fmla="*/ 313 h 519"/>
                <a:gd name="T74" fmla="*/ 166 w 297"/>
                <a:gd name="T75" fmla="*/ 332 h 519"/>
                <a:gd name="T76" fmla="*/ 171 w 297"/>
                <a:gd name="T77" fmla="*/ 337 h 519"/>
                <a:gd name="T78" fmla="*/ 190 w 297"/>
                <a:gd name="T79" fmla="*/ 340 h 519"/>
                <a:gd name="T80" fmla="*/ 203 w 297"/>
                <a:gd name="T81" fmla="*/ 342 h 519"/>
                <a:gd name="T82" fmla="*/ 203 w 297"/>
                <a:gd name="T83" fmla="*/ 358 h 519"/>
                <a:gd name="T84" fmla="*/ 225 w 297"/>
                <a:gd name="T85" fmla="*/ 371 h 519"/>
                <a:gd name="T86" fmla="*/ 209 w 297"/>
                <a:gd name="T87" fmla="*/ 387 h 519"/>
                <a:gd name="T88" fmla="*/ 203 w 297"/>
                <a:gd name="T89" fmla="*/ 400 h 519"/>
                <a:gd name="T90" fmla="*/ 201 w 297"/>
                <a:gd name="T91" fmla="*/ 416 h 519"/>
                <a:gd name="T92" fmla="*/ 184 w 297"/>
                <a:gd name="T93" fmla="*/ 422 h 519"/>
                <a:gd name="T94" fmla="*/ 179 w 297"/>
                <a:gd name="T95" fmla="*/ 437 h 519"/>
                <a:gd name="T96" fmla="*/ 155 w 297"/>
                <a:gd name="T97" fmla="*/ 451 h 519"/>
                <a:gd name="T98" fmla="*/ 144 w 297"/>
                <a:gd name="T99" fmla="*/ 474 h 519"/>
                <a:gd name="T100" fmla="*/ 101 w 297"/>
                <a:gd name="T101" fmla="*/ 498 h 519"/>
                <a:gd name="T102" fmla="*/ 80 w 297"/>
                <a:gd name="T103" fmla="*/ 519 h 5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7"/>
                <a:gd name="T157" fmla="*/ 0 h 519"/>
                <a:gd name="T158" fmla="*/ 297 w 297"/>
                <a:gd name="T159" fmla="*/ 519 h 5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7" h="519">
                  <a:moveTo>
                    <a:pt x="80" y="519"/>
                  </a:moveTo>
                  <a:lnTo>
                    <a:pt x="77" y="519"/>
                  </a:lnTo>
                  <a:lnTo>
                    <a:pt x="72" y="516"/>
                  </a:lnTo>
                  <a:lnTo>
                    <a:pt x="69" y="514"/>
                  </a:lnTo>
                  <a:lnTo>
                    <a:pt x="67" y="503"/>
                  </a:lnTo>
                  <a:lnTo>
                    <a:pt x="64" y="493"/>
                  </a:lnTo>
                  <a:lnTo>
                    <a:pt x="64" y="485"/>
                  </a:lnTo>
                  <a:lnTo>
                    <a:pt x="64" y="474"/>
                  </a:lnTo>
                  <a:lnTo>
                    <a:pt x="61" y="464"/>
                  </a:lnTo>
                  <a:lnTo>
                    <a:pt x="59" y="451"/>
                  </a:lnTo>
                  <a:lnTo>
                    <a:pt x="53" y="440"/>
                  </a:lnTo>
                  <a:lnTo>
                    <a:pt x="48" y="424"/>
                  </a:lnTo>
                  <a:lnTo>
                    <a:pt x="43" y="414"/>
                  </a:lnTo>
                  <a:lnTo>
                    <a:pt x="40" y="411"/>
                  </a:lnTo>
                  <a:lnTo>
                    <a:pt x="35" y="406"/>
                  </a:lnTo>
                  <a:lnTo>
                    <a:pt x="26" y="400"/>
                  </a:lnTo>
                  <a:lnTo>
                    <a:pt x="21" y="393"/>
                  </a:lnTo>
                  <a:lnTo>
                    <a:pt x="13" y="382"/>
                  </a:lnTo>
                  <a:lnTo>
                    <a:pt x="8" y="371"/>
                  </a:lnTo>
                  <a:lnTo>
                    <a:pt x="5" y="361"/>
                  </a:lnTo>
                  <a:lnTo>
                    <a:pt x="2" y="348"/>
                  </a:lnTo>
                  <a:lnTo>
                    <a:pt x="2" y="327"/>
                  </a:lnTo>
                  <a:lnTo>
                    <a:pt x="0" y="313"/>
                  </a:lnTo>
                  <a:lnTo>
                    <a:pt x="0" y="295"/>
                  </a:lnTo>
                  <a:lnTo>
                    <a:pt x="2" y="269"/>
                  </a:lnTo>
                  <a:lnTo>
                    <a:pt x="5" y="256"/>
                  </a:lnTo>
                  <a:lnTo>
                    <a:pt x="8" y="248"/>
                  </a:lnTo>
                  <a:lnTo>
                    <a:pt x="13" y="234"/>
                  </a:lnTo>
                  <a:lnTo>
                    <a:pt x="18" y="221"/>
                  </a:lnTo>
                  <a:lnTo>
                    <a:pt x="24" y="211"/>
                  </a:lnTo>
                  <a:lnTo>
                    <a:pt x="29" y="200"/>
                  </a:lnTo>
                  <a:lnTo>
                    <a:pt x="35" y="187"/>
                  </a:lnTo>
                  <a:lnTo>
                    <a:pt x="43" y="176"/>
                  </a:lnTo>
                  <a:lnTo>
                    <a:pt x="48" y="166"/>
                  </a:lnTo>
                  <a:lnTo>
                    <a:pt x="56" y="155"/>
                  </a:lnTo>
                  <a:lnTo>
                    <a:pt x="64" y="147"/>
                  </a:lnTo>
                  <a:lnTo>
                    <a:pt x="72" y="137"/>
                  </a:lnTo>
                  <a:lnTo>
                    <a:pt x="83" y="132"/>
                  </a:lnTo>
                  <a:lnTo>
                    <a:pt x="88" y="124"/>
                  </a:lnTo>
                  <a:lnTo>
                    <a:pt x="93" y="116"/>
                  </a:lnTo>
                  <a:lnTo>
                    <a:pt x="93" y="111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8" y="103"/>
                  </a:lnTo>
                  <a:lnTo>
                    <a:pt x="88" y="97"/>
                  </a:lnTo>
                  <a:lnTo>
                    <a:pt x="88" y="89"/>
                  </a:lnTo>
                  <a:lnTo>
                    <a:pt x="91" y="84"/>
                  </a:lnTo>
                  <a:lnTo>
                    <a:pt x="93" y="76"/>
                  </a:lnTo>
                  <a:lnTo>
                    <a:pt x="96" y="74"/>
                  </a:lnTo>
                  <a:lnTo>
                    <a:pt x="104" y="68"/>
                  </a:lnTo>
                  <a:lnTo>
                    <a:pt x="107" y="63"/>
                  </a:lnTo>
                  <a:lnTo>
                    <a:pt x="110" y="55"/>
                  </a:lnTo>
                  <a:lnTo>
                    <a:pt x="110" y="50"/>
                  </a:lnTo>
                  <a:lnTo>
                    <a:pt x="112" y="47"/>
                  </a:lnTo>
                  <a:lnTo>
                    <a:pt x="118" y="45"/>
                  </a:lnTo>
                  <a:lnTo>
                    <a:pt x="120" y="42"/>
                  </a:lnTo>
                  <a:lnTo>
                    <a:pt x="126" y="37"/>
                  </a:lnTo>
                  <a:lnTo>
                    <a:pt x="131" y="34"/>
                  </a:lnTo>
                  <a:lnTo>
                    <a:pt x="134" y="31"/>
                  </a:lnTo>
                  <a:lnTo>
                    <a:pt x="136" y="29"/>
                  </a:lnTo>
                  <a:lnTo>
                    <a:pt x="139" y="24"/>
                  </a:lnTo>
                  <a:lnTo>
                    <a:pt x="142" y="21"/>
                  </a:lnTo>
                  <a:lnTo>
                    <a:pt x="144" y="18"/>
                  </a:lnTo>
                  <a:lnTo>
                    <a:pt x="147" y="10"/>
                  </a:lnTo>
                  <a:lnTo>
                    <a:pt x="152" y="8"/>
                  </a:lnTo>
                  <a:lnTo>
                    <a:pt x="155" y="2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68" y="2"/>
                  </a:lnTo>
                  <a:lnTo>
                    <a:pt x="168" y="5"/>
                  </a:lnTo>
                  <a:lnTo>
                    <a:pt x="168" y="8"/>
                  </a:lnTo>
                  <a:lnTo>
                    <a:pt x="163" y="8"/>
                  </a:lnTo>
                  <a:lnTo>
                    <a:pt x="160" y="8"/>
                  </a:lnTo>
                  <a:lnTo>
                    <a:pt x="160" y="10"/>
                  </a:lnTo>
                  <a:lnTo>
                    <a:pt x="160" y="13"/>
                  </a:lnTo>
                  <a:lnTo>
                    <a:pt x="163" y="16"/>
                  </a:lnTo>
                  <a:lnTo>
                    <a:pt x="166" y="18"/>
                  </a:lnTo>
                  <a:lnTo>
                    <a:pt x="168" y="18"/>
                  </a:lnTo>
                  <a:lnTo>
                    <a:pt x="168" y="16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4"/>
                  </a:lnTo>
                  <a:lnTo>
                    <a:pt x="182" y="26"/>
                  </a:lnTo>
                  <a:lnTo>
                    <a:pt x="184" y="31"/>
                  </a:lnTo>
                  <a:lnTo>
                    <a:pt x="193" y="34"/>
                  </a:lnTo>
                  <a:lnTo>
                    <a:pt x="201" y="39"/>
                  </a:lnTo>
                  <a:lnTo>
                    <a:pt x="203" y="42"/>
                  </a:lnTo>
                  <a:lnTo>
                    <a:pt x="206" y="47"/>
                  </a:lnTo>
                  <a:lnTo>
                    <a:pt x="209" y="50"/>
                  </a:lnTo>
                  <a:lnTo>
                    <a:pt x="211" y="55"/>
                  </a:lnTo>
                  <a:lnTo>
                    <a:pt x="211" y="60"/>
                  </a:lnTo>
                  <a:lnTo>
                    <a:pt x="214" y="68"/>
                  </a:lnTo>
                  <a:lnTo>
                    <a:pt x="219" y="76"/>
                  </a:lnTo>
                  <a:lnTo>
                    <a:pt x="222" y="79"/>
                  </a:lnTo>
                  <a:lnTo>
                    <a:pt x="227" y="82"/>
                  </a:lnTo>
                  <a:lnTo>
                    <a:pt x="233" y="84"/>
                  </a:lnTo>
                  <a:lnTo>
                    <a:pt x="238" y="84"/>
                  </a:lnTo>
                  <a:lnTo>
                    <a:pt x="243" y="87"/>
                  </a:lnTo>
                  <a:lnTo>
                    <a:pt x="246" y="95"/>
                  </a:lnTo>
                  <a:lnTo>
                    <a:pt x="249" y="97"/>
                  </a:lnTo>
                  <a:lnTo>
                    <a:pt x="241" y="118"/>
                  </a:lnTo>
                  <a:lnTo>
                    <a:pt x="230" y="129"/>
                  </a:lnTo>
                  <a:lnTo>
                    <a:pt x="233" y="132"/>
                  </a:lnTo>
                  <a:lnTo>
                    <a:pt x="243" y="134"/>
                  </a:lnTo>
                  <a:lnTo>
                    <a:pt x="249" y="137"/>
                  </a:lnTo>
                  <a:lnTo>
                    <a:pt x="254" y="134"/>
                  </a:lnTo>
                  <a:lnTo>
                    <a:pt x="257" y="134"/>
                  </a:lnTo>
                  <a:lnTo>
                    <a:pt x="259" y="137"/>
                  </a:lnTo>
                  <a:lnTo>
                    <a:pt x="262" y="142"/>
                  </a:lnTo>
                  <a:lnTo>
                    <a:pt x="270" y="147"/>
                  </a:lnTo>
                  <a:lnTo>
                    <a:pt x="278" y="147"/>
                  </a:lnTo>
                  <a:lnTo>
                    <a:pt x="281" y="150"/>
                  </a:lnTo>
                  <a:lnTo>
                    <a:pt x="286" y="150"/>
                  </a:lnTo>
                  <a:lnTo>
                    <a:pt x="289" y="153"/>
                  </a:lnTo>
                  <a:lnTo>
                    <a:pt x="289" y="158"/>
                  </a:lnTo>
                  <a:lnTo>
                    <a:pt x="292" y="161"/>
                  </a:lnTo>
                  <a:lnTo>
                    <a:pt x="294" y="163"/>
                  </a:lnTo>
                  <a:lnTo>
                    <a:pt x="297" y="166"/>
                  </a:lnTo>
                  <a:lnTo>
                    <a:pt x="297" y="169"/>
                  </a:lnTo>
                  <a:lnTo>
                    <a:pt x="297" y="174"/>
                  </a:lnTo>
                  <a:lnTo>
                    <a:pt x="294" y="176"/>
                  </a:lnTo>
                  <a:lnTo>
                    <a:pt x="292" y="174"/>
                  </a:lnTo>
                  <a:lnTo>
                    <a:pt x="289" y="166"/>
                  </a:lnTo>
                  <a:lnTo>
                    <a:pt x="286" y="163"/>
                  </a:lnTo>
                  <a:lnTo>
                    <a:pt x="276" y="163"/>
                  </a:lnTo>
                  <a:lnTo>
                    <a:pt x="273" y="163"/>
                  </a:lnTo>
                  <a:lnTo>
                    <a:pt x="273" y="166"/>
                  </a:lnTo>
                  <a:lnTo>
                    <a:pt x="270" y="166"/>
                  </a:lnTo>
                  <a:lnTo>
                    <a:pt x="270" y="169"/>
                  </a:lnTo>
                  <a:lnTo>
                    <a:pt x="265" y="171"/>
                  </a:lnTo>
                  <a:lnTo>
                    <a:pt x="259" y="176"/>
                  </a:lnTo>
                  <a:lnTo>
                    <a:pt x="259" y="179"/>
                  </a:lnTo>
                  <a:lnTo>
                    <a:pt x="259" y="182"/>
                  </a:lnTo>
                  <a:lnTo>
                    <a:pt x="268" y="190"/>
                  </a:lnTo>
                  <a:lnTo>
                    <a:pt x="257" y="200"/>
                  </a:lnTo>
                  <a:lnTo>
                    <a:pt x="254" y="198"/>
                  </a:lnTo>
                  <a:lnTo>
                    <a:pt x="251" y="192"/>
                  </a:lnTo>
                  <a:lnTo>
                    <a:pt x="246" y="190"/>
                  </a:lnTo>
                  <a:lnTo>
                    <a:pt x="238" y="182"/>
                  </a:lnTo>
                  <a:lnTo>
                    <a:pt x="225" y="187"/>
                  </a:lnTo>
                  <a:lnTo>
                    <a:pt x="222" y="195"/>
                  </a:lnTo>
                  <a:lnTo>
                    <a:pt x="222" y="200"/>
                  </a:lnTo>
                  <a:lnTo>
                    <a:pt x="222" y="208"/>
                  </a:lnTo>
                  <a:lnTo>
                    <a:pt x="222" y="219"/>
                  </a:lnTo>
                  <a:lnTo>
                    <a:pt x="219" y="227"/>
                  </a:lnTo>
                  <a:lnTo>
                    <a:pt x="219" y="232"/>
                  </a:lnTo>
                  <a:lnTo>
                    <a:pt x="217" y="234"/>
                  </a:lnTo>
                  <a:lnTo>
                    <a:pt x="214" y="234"/>
                  </a:lnTo>
                  <a:lnTo>
                    <a:pt x="211" y="232"/>
                  </a:lnTo>
                  <a:lnTo>
                    <a:pt x="209" y="234"/>
                  </a:lnTo>
                  <a:lnTo>
                    <a:pt x="206" y="234"/>
                  </a:lnTo>
                  <a:lnTo>
                    <a:pt x="201" y="234"/>
                  </a:lnTo>
                  <a:lnTo>
                    <a:pt x="195" y="234"/>
                  </a:lnTo>
                  <a:lnTo>
                    <a:pt x="190" y="232"/>
                  </a:lnTo>
                  <a:lnTo>
                    <a:pt x="184" y="229"/>
                  </a:lnTo>
                  <a:lnTo>
                    <a:pt x="176" y="232"/>
                  </a:lnTo>
                  <a:lnTo>
                    <a:pt x="174" y="234"/>
                  </a:lnTo>
                  <a:lnTo>
                    <a:pt x="174" y="237"/>
                  </a:lnTo>
                  <a:lnTo>
                    <a:pt x="174" y="240"/>
                  </a:lnTo>
                  <a:lnTo>
                    <a:pt x="171" y="245"/>
                  </a:lnTo>
                  <a:lnTo>
                    <a:pt x="171" y="250"/>
                  </a:lnTo>
                  <a:lnTo>
                    <a:pt x="171" y="253"/>
                  </a:lnTo>
                  <a:lnTo>
                    <a:pt x="174" y="256"/>
                  </a:lnTo>
                  <a:lnTo>
                    <a:pt x="174" y="258"/>
                  </a:lnTo>
                  <a:lnTo>
                    <a:pt x="174" y="261"/>
                  </a:lnTo>
                  <a:lnTo>
                    <a:pt x="168" y="261"/>
                  </a:lnTo>
                  <a:lnTo>
                    <a:pt x="166" y="263"/>
                  </a:lnTo>
                  <a:lnTo>
                    <a:pt x="163" y="269"/>
                  </a:lnTo>
                  <a:lnTo>
                    <a:pt x="160" y="271"/>
                  </a:lnTo>
                  <a:lnTo>
                    <a:pt x="155" y="274"/>
                  </a:lnTo>
                  <a:lnTo>
                    <a:pt x="155" y="279"/>
                  </a:lnTo>
                  <a:lnTo>
                    <a:pt x="155" y="282"/>
                  </a:lnTo>
                  <a:lnTo>
                    <a:pt x="155" y="287"/>
                  </a:lnTo>
                  <a:lnTo>
                    <a:pt x="150" y="292"/>
                  </a:lnTo>
                  <a:lnTo>
                    <a:pt x="144" y="295"/>
                  </a:lnTo>
                  <a:lnTo>
                    <a:pt x="147" y="300"/>
                  </a:lnTo>
                  <a:lnTo>
                    <a:pt x="150" y="300"/>
                  </a:lnTo>
                  <a:lnTo>
                    <a:pt x="155" y="303"/>
                  </a:lnTo>
                  <a:lnTo>
                    <a:pt x="158" y="303"/>
                  </a:lnTo>
                  <a:lnTo>
                    <a:pt x="160" y="306"/>
                  </a:lnTo>
                  <a:lnTo>
                    <a:pt x="158" y="308"/>
                  </a:lnTo>
                  <a:lnTo>
                    <a:pt x="152" y="313"/>
                  </a:lnTo>
                  <a:lnTo>
                    <a:pt x="152" y="327"/>
                  </a:lnTo>
                  <a:lnTo>
                    <a:pt x="147" y="332"/>
                  </a:lnTo>
                  <a:lnTo>
                    <a:pt x="147" y="337"/>
                  </a:lnTo>
                  <a:lnTo>
                    <a:pt x="160" y="332"/>
                  </a:lnTo>
                  <a:lnTo>
                    <a:pt x="166" y="332"/>
                  </a:lnTo>
                  <a:lnTo>
                    <a:pt x="168" y="324"/>
                  </a:lnTo>
                  <a:lnTo>
                    <a:pt x="171" y="324"/>
                  </a:lnTo>
                  <a:lnTo>
                    <a:pt x="171" y="329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6" y="337"/>
                  </a:lnTo>
                  <a:lnTo>
                    <a:pt x="176" y="340"/>
                  </a:lnTo>
                  <a:lnTo>
                    <a:pt x="182" y="342"/>
                  </a:lnTo>
                  <a:lnTo>
                    <a:pt x="187" y="342"/>
                  </a:lnTo>
                  <a:lnTo>
                    <a:pt x="190" y="340"/>
                  </a:lnTo>
                  <a:lnTo>
                    <a:pt x="193" y="340"/>
                  </a:lnTo>
                  <a:lnTo>
                    <a:pt x="198" y="340"/>
                  </a:lnTo>
                  <a:lnTo>
                    <a:pt x="201" y="337"/>
                  </a:lnTo>
                  <a:lnTo>
                    <a:pt x="203" y="337"/>
                  </a:lnTo>
                  <a:lnTo>
                    <a:pt x="203" y="342"/>
                  </a:lnTo>
                  <a:lnTo>
                    <a:pt x="201" y="348"/>
                  </a:lnTo>
                  <a:lnTo>
                    <a:pt x="198" y="353"/>
                  </a:lnTo>
                  <a:lnTo>
                    <a:pt x="198" y="356"/>
                  </a:lnTo>
                  <a:lnTo>
                    <a:pt x="201" y="356"/>
                  </a:lnTo>
                  <a:lnTo>
                    <a:pt x="203" y="358"/>
                  </a:lnTo>
                  <a:lnTo>
                    <a:pt x="209" y="361"/>
                  </a:lnTo>
                  <a:lnTo>
                    <a:pt x="211" y="361"/>
                  </a:lnTo>
                  <a:lnTo>
                    <a:pt x="217" y="361"/>
                  </a:lnTo>
                  <a:lnTo>
                    <a:pt x="227" y="358"/>
                  </a:lnTo>
                  <a:lnTo>
                    <a:pt x="225" y="371"/>
                  </a:lnTo>
                  <a:lnTo>
                    <a:pt x="225" y="377"/>
                  </a:lnTo>
                  <a:lnTo>
                    <a:pt x="219" y="382"/>
                  </a:lnTo>
                  <a:lnTo>
                    <a:pt x="217" y="387"/>
                  </a:lnTo>
                  <a:lnTo>
                    <a:pt x="214" y="387"/>
                  </a:lnTo>
                  <a:lnTo>
                    <a:pt x="209" y="387"/>
                  </a:lnTo>
                  <a:lnTo>
                    <a:pt x="209" y="390"/>
                  </a:lnTo>
                  <a:lnTo>
                    <a:pt x="209" y="395"/>
                  </a:lnTo>
                  <a:lnTo>
                    <a:pt x="209" y="398"/>
                  </a:lnTo>
                  <a:lnTo>
                    <a:pt x="206" y="398"/>
                  </a:lnTo>
                  <a:lnTo>
                    <a:pt x="203" y="400"/>
                  </a:lnTo>
                  <a:lnTo>
                    <a:pt x="201" y="400"/>
                  </a:lnTo>
                  <a:lnTo>
                    <a:pt x="201" y="403"/>
                  </a:lnTo>
                  <a:lnTo>
                    <a:pt x="201" y="406"/>
                  </a:lnTo>
                  <a:lnTo>
                    <a:pt x="201" y="411"/>
                  </a:lnTo>
                  <a:lnTo>
                    <a:pt x="201" y="416"/>
                  </a:lnTo>
                  <a:lnTo>
                    <a:pt x="195" y="416"/>
                  </a:lnTo>
                  <a:lnTo>
                    <a:pt x="193" y="419"/>
                  </a:lnTo>
                  <a:lnTo>
                    <a:pt x="190" y="419"/>
                  </a:lnTo>
                  <a:lnTo>
                    <a:pt x="187" y="419"/>
                  </a:lnTo>
                  <a:lnTo>
                    <a:pt x="184" y="422"/>
                  </a:lnTo>
                  <a:lnTo>
                    <a:pt x="182" y="424"/>
                  </a:lnTo>
                  <a:lnTo>
                    <a:pt x="182" y="427"/>
                  </a:lnTo>
                  <a:lnTo>
                    <a:pt x="184" y="429"/>
                  </a:lnTo>
                  <a:lnTo>
                    <a:pt x="182" y="432"/>
                  </a:lnTo>
                  <a:lnTo>
                    <a:pt x="179" y="437"/>
                  </a:lnTo>
                  <a:lnTo>
                    <a:pt x="174" y="443"/>
                  </a:lnTo>
                  <a:lnTo>
                    <a:pt x="168" y="448"/>
                  </a:lnTo>
                  <a:lnTo>
                    <a:pt x="163" y="448"/>
                  </a:lnTo>
                  <a:lnTo>
                    <a:pt x="160" y="448"/>
                  </a:lnTo>
                  <a:lnTo>
                    <a:pt x="155" y="451"/>
                  </a:lnTo>
                  <a:lnTo>
                    <a:pt x="155" y="456"/>
                  </a:lnTo>
                  <a:lnTo>
                    <a:pt x="152" y="458"/>
                  </a:lnTo>
                  <a:lnTo>
                    <a:pt x="150" y="464"/>
                  </a:lnTo>
                  <a:lnTo>
                    <a:pt x="150" y="466"/>
                  </a:lnTo>
                  <a:lnTo>
                    <a:pt x="144" y="474"/>
                  </a:lnTo>
                  <a:lnTo>
                    <a:pt x="136" y="480"/>
                  </a:lnTo>
                  <a:lnTo>
                    <a:pt x="134" y="482"/>
                  </a:lnTo>
                  <a:lnTo>
                    <a:pt x="123" y="487"/>
                  </a:lnTo>
                  <a:lnTo>
                    <a:pt x="115" y="490"/>
                  </a:lnTo>
                  <a:lnTo>
                    <a:pt x="101" y="498"/>
                  </a:lnTo>
                  <a:lnTo>
                    <a:pt x="99" y="498"/>
                  </a:lnTo>
                  <a:lnTo>
                    <a:pt x="93" y="501"/>
                  </a:lnTo>
                  <a:lnTo>
                    <a:pt x="83" y="511"/>
                  </a:lnTo>
                  <a:lnTo>
                    <a:pt x="83" y="519"/>
                  </a:lnTo>
                  <a:lnTo>
                    <a:pt x="80" y="519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6666359" y="1641786"/>
              <a:ext cx="909290" cy="959797"/>
            </a:xfrm>
            <a:custGeom>
              <a:avLst/>
              <a:gdLst>
                <a:gd name="T0" fmla="*/ 137 w 415"/>
                <a:gd name="T1" fmla="*/ 414 h 438"/>
                <a:gd name="T2" fmla="*/ 121 w 415"/>
                <a:gd name="T3" fmla="*/ 401 h 438"/>
                <a:gd name="T4" fmla="*/ 121 w 415"/>
                <a:gd name="T5" fmla="*/ 367 h 438"/>
                <a:gd name="T6" fmla="*/ 118 w 415"/>
                <a:gd name="T7" fmla="*/ 348 h 438"/>
                <a:gd name="T8" fmla="*/ 97 w 415"/>
                <a:gd name="T9" fmla="*/ 346 h 438"/>
                <a:gd name="T10" fmla="*/ 86 w 415"/>
                <a:gd name="T11" fmla="*/ 335 h 438"/>
                <a:gd name="T12" fmla="*/ 78 w 415"/>
                <a:gd name="T13" fmla="*/ 317 h 438"/>
                <a:gd name="T14" fmla="*/ 81 w 415"/>
                <a:gd name="T15" fmla="*/ 293 h 438"/>
                <a:gd name="T16" fmla="*/ 65 w 415"/>
                <a:gd name="T17" fmla="*/ 282 h 438"/>
                <a:gd name="T18" fmla="*/ 46 w 415"/>
                <a:gd name="T19" fmla="*/ 267 h 438"/>
                <a:gd name="T20" fmla="*/ 38 w 415"/>
                <a:gd name="T21" fmla="*/ 243 h 438"/>
                <a:gd name="T22" fmla="*/ 6 w 415"/>
                <a:gd name="T23" fmla="*/ 230 h 438"/>
                <a:gd name="T24" fmla="*/ 8 w 415"/>
                <a:gd name="T25" fmla="*/ 209 h 438"/>
                <a:gd name="T26" fmla="*/ 32 w 415"/>
                <a:gd name="T27" fmla="*/ 182 h 438"/>
                <a:gd name="T28" fmla="*/ 59 w 415"/>
                <a:gd name="T29" fmla="*/ 153 h 438"/>
                <a:gd name="T30" fmla="*/ 62 w 415"/>
                <a:gd name="T31" fmla="*/ 127 h 438"/>
                <a:gd name="T32" fmla="*/ 81 w 415"/>
                <a:gd name="T33" fmla="*/ 114 h 438"/>
                <a:gd name="T34" fmla="*/ 102 w 415"/>
                <a:gd name="T35" fmla="*/ 93 h 438"/>
                <a:gd name="T36" fmla="*/ 126 w 415"/>
                <a:gd name="T37" fmla="*/ 93 h 438"/>
                <a:gd name="T38" fmla="*/ 156 w 415"/>
                <a:gd name="T39" fmla="*/ 87 h 438"/>
                <a:gd name="T40" fmla="*/ 164 w 415"/>
                <a:gd name="T41" fmla="*/ 53 h 438"/>
                <a:gd name="T42" fmla="*/ 185 w 415"/>
                <a:gd name="T43" fmla="*/ 11 h 438"/>
                <a:gd name="T44" fmla="*/ 209 w 415"/>
                <a:gd name="T45" fmla="*/ 6 h 438"/>
                <a:gd name="T46" fmla="*/ 241 w 415"/>
                <a:gd name="T47" fmla="*/ 11 h 438"/>
                <a:gd name="T48" fmla="*/ 252 w 415"/>
                <a:gd name="T49" fmla="*/ 29 h 438"/>
                <a:gd name="T50" fmla="*/ 252 w 415"/>
                <a:gd name="T51" fmla="*/ 61 h 438"/>
                <a:gd name="T52" fmla="*/ 271 w 415"/>
                <a:gd name="T53" fmla="*/ 66 h 438"/>
                <a:gd name="T54" fmla="*/ 287 w 415"/>
                <a:gd name="T55" fmla="*/ 64 h 438"/>
                <a:gd name="T56" fmla="*/ 290 w 415"/>
                <a:gd name="T57" fmla="*/ 82 h 438"/>
                <a:gd name="T58" fmla="*/ 295 w 415"/>
                <a:gd name="T59" fmla="*/ 90 h 438"/>
                <a:gd name="T60" fmla="*/ 322 w 415"/>
                <a:gd name="T61" fmla="*/ 100 h 438"/>
                <a:gd name="T62" fmla="*/ 324 w 415"/>
                <a:gd name="T63" fmla="*/ 114 h 438"/>
                <a:gd name="T64" fmla="*/ 327 w 415"/>
                <a:gd name="T65" fmla="*/ 124 h 438"/>
                <a:gd name="T66" fmla="*/ 322 w 415"/>
                <a:gd name="T67" fmla="*/ 129 h 438"/>
                <a:gd name="T68" fmla="*/ 322 w 415"/>
                <a:gd name="T69" fmla="*/ 137 h 438"/>
                <a:gd name="T70" fmla="*/ 314 w 415"/>
                <a:gd name="T71" fmla="*/ 156 h 438"/>
                <a:gd name="T72" fmla="*/ 316 w 415"/>
                <a:gd name="T73" fmla="*/ 172 h 438"/>
                <a:gd name="T74" fmla="*/ 338 w 415"/>
                <a:gd name="T75" fmla="*/ 161 h 438"/>
                <a:gd name="T76" fmla="*/ 357 w 415"/>
                <a:gd name="T77" fmla="*/ 169 h 438"/>
                <a:gd name="T78" fmla="*/ 365 w 415"/>
                <a:gd name="T79" fmla="*/ 182 h 438"/>
                <a:gd name="T80" fmla="*/ 370 w 415"/>
                <a:gd name="T81" fmla="*/ 187 h 438"/>
                <a:gd name="T82" fmla="*/ 375 w 415"/>
                <a:gd name="T83" fmla="*/ 216 h 438"/>
                <a:gd name="T84" fmla="*/ 386 w 415"/>
                <a:gd name="T85" fmla="*/ 261 h 438"/>
                <a:gd name="T86" fmla="*/ 410 w 415"/>
                <a:gd name="T87" fmla="*/ 288 h 438"/>
                <a:gd name="T88" fmla="*/ 413 w 415"/>
                <a:gd name="T89" fmla="*/ 311 h 438"/>
                <a:gd name="T90" fmla="*/ 394 w 415"/>
                <a:gd name="T91" fmla="*/ 317 h 438"/>
                <a:gd name="T92" fmla="*/ 381 w 415"/>
                <a:gd name="T93" fmla="*/ 311 h 438"/>
                <a:gd name="T94" fmla="*/ 351 w 415"/>
                <a:gd name="T95" fmla="*/ 311 h 438"/>
                <a:gd name="T96" fmla="*/ 343 w 415"/>
                <a:gd name="T97" fmla="*/ 322 h 438"/>
                <a:gd name="T98" fmla="*/ 338 w 415"/>
                <a:gd name="T99" fmla="*/ 340 h 438"/>
                <a:gd name="T100" fmla="*/ 351 w 415"/>
                <a:gd name="T101" fmla="*/ 351 h 438"/>
                <a:gd name="T102" fmla="*/ 346 w 415"/>
                <a:gd name="T103" fmla="*/ 359 h 438"/>
                <a:gd name="T104" fmla="*/ 322 w 415"/>
                <a:gd name="T105" fmla="*/ 364 h 438"/>
                <a:gd name="T106" fmla="*/ 306 w 415"/>
                <a:gd name="T107" fmla="*/ 367 h 438"/>
                <a:gd name="T108" fmla="*/ 279 w 415"/>
                <a:gd name="T109" fmla="*/ 383 h 438"/>
                <a:gd name="T110" fmla="*/ 252 w 415"/>
                <a:gd name="T111" fmla="*/ 390 h 438"/>
                <a:gd name="T112" fmla="*/ 236 w 415"/>
                <a:gd name="T113" fmla="*/ 383 h 438"/>
                <a:gd name="T114" fmla="*/ 209 w 415"/>
                <a:gd name="T115" fmla="*/ 390 h 438"/>
                <a:gd name="T116" fmla="*/ 190 w 415"/>
                <a:gd name="T117" fmla="*/ 412 h 438"/>
                <a:gd name="T118" fmla="*/ 158 w 415"/>
                <a:gd name="T119" fmla="*/ 422 h 438"/>
                <a:gd name="T120" fmla="*/ 142 w 415"/>
                <a:gd name="T121" fmla="*/ 438 h 4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5"/>
                <a:gd name="T184" fmla="*/ 0 h 438"/>
                <a:gd name="T185" fmla="*/ 415 w 415"/>
                <a:gd name="T186" fmla="*/ 438 h 4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5" h="438">
                  <a:moveTo>
                    <a:pt x="137" y="427"/>
                  </a:moveTo>
                  <a:lnTo>
                    <a:pt x="137" y="425"/>
                  </a:lnTo>
                  <a:lnTo>
                    <a:pt x="140" y="419"/>
                  </a:lnTo>
                  <a:lnTo>
                    <a:pt x="140" y="417"/>
                  </a:lnTo>
                  <a:lnTo>
                    <a:pt x="137" y="414"/>
                  </a:lnTo>
                  <a:lnTo>
                    <a:pt x="126" y="414"/>
                  </a:lnTo>
                  <a:lnTo>
                    <a:pt x="126" y="409"/>
                  </a:lnTo>
                  <a:lnTo>
                    <a:pt x="126" y="404"/>
                  </a:lnTo>
                  <a:lnTo>
                    <a:pt x="124" y="401"/>
                  </a:lnTo>
                  <a:lnTo>
                    <a:pt x="121" y="401"/>
                  </a:lnTo>
                  <a:lnTo>
                    <a:pt x="118" y="401"/>
                  </a:lnTo>
                  <a:lnTo>
                    <a:pt x="116" y="398"/>
                  </a:lnTo>
                  <a:lnTo>
                    <a:pt x="116" y="393"/>
                  </a:lnTo>
                  <a:lnTo>
                    <a:pt x="118" y="383"/>
                  </a:lnTo>
                  <a:lnTo>
                    <a:pt x="121" y="367"/>
                  </a:lnTo>
                  <a:lnTo>
                    <a:pt x="121" y="361"/>
                  </a:lnTo>
                  <a:lnTo>
                    <a:pt x="124" y="354"/>
                  </a:lnTo>
                  <a:lnTo>
                    <a:pt x="124" y="351"/>
                  </a:lnTo>
                  <a:lnTo>
                    <a:pt x="121" y="348"/>
                  </a:lnTo>
                  <a:lnTo>
                    <a:pt x="118" y="348"/>
                  </a:lnTo>
                  <a:lnTo>
                    <a:pt x="116" y="343"/>
                  </a:lnTo>
                  <a:lnTo>
                    <a:pt x="107" y="343"/>
                  </a:lnTo>
                  <a:lnTo>
                    <a:pt x="105" y="346"/>
                  </a:lnTo>
                  <a:lnTo>
                    <a:pt x="102" y="346"/>
                  </a:lnTo>
                  <a:lnTo>
                    <a:pt x="97" y="346"/>
                  </a:lnTo>
                  <a:lnTo>
                    <a:pt x="97" y="340"/>
                  </a:lnTo>
                  <a:lnTo>
                    <a:pt x="97" y="338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6" y="335"/>
                  </a:lnTo>
                  <a:lnTo>
                    <a:pt x="83" y="332"/>
                  </a:lnTo>
                  <a:lnTo>
                    <a:pt x="78" y="330"/>
                  </a:lnTo>
                  <a:lnTo>
                    <a:pt x="78" y="327"/>
                  </a:lnTo>
                  <a:lnTo>
                    <a:pt x="78" y="322"/>
                  </a:lnTo>
                  <a:lnTo>
                    <a:pt x="78" y="317"/>
                  </a:lnTo>
                  <a:lnTo>
                    <a:pt x="81" y="309"/>
                  </a:lnTo>
                  <a:lnTo>
                    <a:pt x="81" y="301"/>
                  </a:lnTo>
                  <a:lnTo>
                    <a:pt x="81" y="298"/>
                  </a:lnTo>
                  <a:lnTo>
                    <a:pt x="81" y="296"/>
                  </a:lnTo>
                  <a:lnTo>
                    <a:pt x="81" y="293"/>
                  </a:lnTo>
                  <a:lnTo>
                    <a:pt x="75" y="293"/>
                  </a:lnTo>
                  <a:lnTo>
                    <a:pt x="73" y="293"/>
                  </a:lnTo>
                  <a:lnTo>
                    <a:pt x="70" y="293"/>
                  </a:lnTo>
                  <a:lnTo>
                    <a:pt x="67" y="290"/>
                  </a:lnTo>
                  <a:lnTo>
                    <a:pt x="65" y="282"/>
                  </a:lnTo>
                  <a:lnTo>
                    <a:pt x="62" y="277"/>
                  </a:lnTo>
                  <a:lnTo>
                    <a:pt x="59" y="274"/>
                  </a:lnTo>
                  <a:lnTo>
                    <a:pt x="57" y="269"/>
                  </a:lnTo>
                  <a:lnTo>
                    <a:pt x="49" y="267"/>
                  </a:lnTo>
                  <a:lnTo>
                    <a:pt x="46" y="267"/>
                  </a:lnTo>
                  <a:lnTo>
                    <a:pt x="46" y="261"/>
                  </a:lnTo>
                  <a:lnTo>
                    <a:pt x="43" y="256"/>
                  </a:lnTo>
                  <a:lnTo>
                    <a:pt x="43" y="251"/>
                  </a:lnTo>
                  <a:lnTo>
                    <a:pt x="38" y="245"/>
                  </a:lnTo>
                  <a:lnTo>
                    <a:pt x="38" y="243"/>
                  </a:lnTo>
                  <a:lnTo>
                    <a:pt x="32" y="243"/>
                  </a:lnTo>
                  <a:lnTo>
                    <a:pt x="30" y="243"/>
                  </a:lnTo>
                  <a:lnTo>
                    <a:pt x="22" y="238"/>
                  </a:lnTo>
                  <a:lnTo>
                    <a:pt x="14" y="232"/>
                  </a:lnTo>
                  <a:lnTo>
                    <a:pt x="6" y="230"/>
                  </a:lnTo>
                  <a:lnTo>
                    <a:pt x="8" y="224"/>
                  </a:lnTo>
                  <a:lnTo>
                    <a:pt x="8" y="219"/>
                  </a:lnTo>
                  <a:lnTo>
                    <a:pt x="8" y="216"/>
                  </a:lnTo>
                  <a:lnTo>
                    <a:pt x="0" y="211"/>
                  </a:lnTo>
                  <a:lnTo>
                    <a:pt x="8" y="209"/>
                  </a:lnTo>
                  <a:lnTo>
                    <a:pt x="14" y="206"/>
                  </a:lnTo>
                  <a:lnTo>
                    <a:pt x="16" y="201"/>
                  </a:lnTo>
                  <a:lnTo>
                    <a:pt x="19" y="201"/>
                  </a:lnTo>
                  <a:lnTo>
                    <a:pt x="24" y="190"/>
                  </a:lnTo>
                  <a:lnTo>
                    <a:pt x="32" y="182"/>
                  </a:lnTo>
                  <a:lnTo>
                    <a:pt x="43" y="177"/>
                  </a:lnTo>
                  <a:lnTo>
                    <a:pt x="46" y="169"/>
                  </a:lnTo>
                  <a:lnTo>
                    <a:pt x="54" y="164"/>
                  </a:lnTo>
                  <a:lnTo>
                    <a:pt x="54" y="158"/>
                  </a:lnTo>
                  <a:lnTo>
                    <a:pt x="59" y="153"/>
                  </a:lnTo>
                  <a:lnTo>
                    <a:pt x="59" y="151"/>
                  </a:lnTo>
                  <a:lnTo>
                    <a:pt x="59" y="135"/>
                  </a:lnTo>
                  <a:lnTo>
                    <a:pt x="65" y="132"/>
                  </a:lnTo>
                  <a:lnTo>
                    <a:pt x="65" y="127"/>
                  </a:lnTo>
                  <a:lnTo>
                    <a:pt x="62" y="127"/>
                  </a:lnTo>
                  <a:lnTo>
                    <a:pt x="62" y="119"/>
                  </a:lnTo>
                  <a:lnTo>
                    <a:pt x="62" y="116"/>
                  </a:lnTo>
                  <a:lnTo>
                    <a:pt x="65" y="116"/>
                  </a:lnTo>
                  <a:lnTo>
                    <a:pt x="75" y="116"/>
                  </a:lnTo>
                  <a:lnTo>
                    <a:pt x="81" y="114"/>
                  </a:lnTo>
                  <a:lnTo>
                    <a:pt x="83" y="108"/>
                  </a:lnTo>
                  <a:lnTo>
                    <a:pt x="86" y="100"/>
                  </a:lnTo>
                  <a:lnTo>
                    <a:pt x="91" y="95"/>
                  </a:lnTo>
                  <a:lnTo>
                    <a:pt x="97" y="95"/>
                  </a:lnTo>
                  <a:lnTo>
                    <a:pt x="102" y="93"/>
                  </a:lnTo>
                  <a:lnTo>
                    <a:pt x="107" y="95"/>
                  </a:lnTo>
                  <a:lnTo>
                    <a:pt x="113" y="95"/>
                  </a:lnTo>
                  <a:lnTo>
                    <a:pt x="118" y="95"/>
                  </a:lnTo>
                  <a:lnTo>
                    <a:pt x="121" y="95"/>
                  </a:lnTo>
                  <a:lnTo>
                    <a:pt x="126" y="93"/>
                  </a:lnTo>
                  <a:lnTo>
                    <a:pt x="134" y="95"/>
                  </a:lnTo>
                  <a:lnTo>
                    <a:pt x="140" y="98"/>
                  </a:lnTo>
                  <a:lnTo>
                    <a:pt x="145" y="98"/>
                  </a:lnTo>
                  <a:lnTo>
                    <a:pt x="150" y="93"/>
                  </a:lnTo>
                  <a:lnTo>
                    <a:pt x="156" y="87"/>
                  </a:lnTo>
                  <a:lnTo>
                    <a:pt x="158" y="82"/>
                  </a:lnTo>
                  <a:lnTo>
                    <a:pt x="158" y="74"/>
                  </a:lnTo>
                  <a:lnTo>
                    <a:pt x="158" y="71"/>
                  </a:lnTo>
                  <a:lnTo>
                    <a:pt x="161" y="61"/>
                  </a:lnTo>
                  <a:lnTo>
                    <a:pt x="164" y="53"/>
                  </a:lnTo>
                  <a:lnTo>
                    <a:pt x="169" y="48"/>
                  </a:lnTo>
                  <a:lnTo>
                    <a:pt x="174" y="40"/>
                  </a:lnTo>
                  <a:lnTo>
                    <a:pt x="182" y="32"/>
                  </a:lnTo>
                  <a:lnTo>
                    <a:pt x="185" y="24"/>
                  </a:lnTo>
                  <a:lnTo>
                    <a:pt x="185" y="11"/>
                  </a:lnTo>
                  <a:lnTo>
                    <a:pt x="190" y="6"/>
                  </a:lnTo>
                  <a:lnTo>
                    <a:pt x="193" y="0"/>
                  </a:lnTo>
                  <a:lnTo>
                    <a:pt x="201" y="6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5" y="3"/>
                  </a:lnTo>
                  <a:lnTo>
                    <a:pt x="220" y="3"/>
                  </a:lnTo>
                  <a:lnTo>
                    <a:pt x="225" y="3"/>
                  </a:lnTo>
                  <a:lnTo>
                    <a:pt x="231" y="6"/>
                  </a:lnTo>
                  <a:lnTo>
                    <a:pt x="241" y="11"/>
                  </a:lnTo>
                  <a:lnTo>
                    <a:pt x="244" y="11"/>
                  </a:lnTo>
                  <a:lnTo>
                    <a:pt x="247" y="19"/>
                  </a:lnTo>
                  <a:lnTo>
                    <a:pt x="249" y="24"/>
                  </a:lnTo>
                  <a:lnTo>
                    <a:pt x="249" y="27"/>
                  </a:lnTo>
                  <a:lnTo>
                    <a:pt x="252" y="29"/>
                  </a:lnTo>
                  <a:lnTo>
                    <a:pt x="252" y="35"/>
                  </a:lnTo>
                  <a:lnTo>
                    <a:pt x="252" y="42"/>
                  </a:lnTo>
                  <a:lnTo>
                    <a:pt x="252" y="50"/>
                  </a:lnTo>
                  <a:lnTo>
                    <a:pt x="252" y="56"/>
                  </a:lnTo>
                  <a:lnTo>
                    <a:pt x="252" y="61"/>
                  </a:lnTo>
                  <a:lnTo>
                    <a:pt x="255" y="61"/>
                  </a:lnTo>
                  <a:lnTo>
                    <a:pt x="260" y="64"/>
                  </a:lnTo>
                  <a:lnTo>
                    <a:pt x="265" y="64"/>
                  </a:lnTo>
                  <a:lnTo>
                    <a:pt x="268" y="66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9" y="64"/>
                  </a:lnTo>
                  <a:lnTo>
                    <a:pt x="282" y="61"/>
                  </a:lnTo>
                  <a:lnTo>
                    <a:pt x="284" y="61"/>
                  </a:lnTo>
                  <a:lnTo>
                    <a:pt x="287" y="64"/>
                  </a:lnTo>
                  <a:lnTo>
                    <a:pt x="292" y="66"/>
                  </a:lnTo>
                  <a:lnTo>
                    <a:pt x="295" y="71"/>
                  </a:lnTo>
                  <a:lnTo>
                    <a:pt x="292" y="74"/>
                  </a:lnTo>
                  <a:lnTo>
                    <a:pt x="287" y="79"/>
                  </a:lnTo>
                  <a:lnTo>
                    <a:pt x="290" y="82"/>
                  </a:lnTo>
                  <a:lnTo>
                    <a:pt x="292" y="82"/>
                  </a:lnTo>
                  <a:lnTo>
                    <a:pt x="292" y="85"/>
                  </a:lnTo>
                  <a:lnTo>
                    <a:pt x="292" y="87"/>
                  </a:lnTo>
                  <a:lnTo>
                    <a:pt x="292" y="90"/>
                  </a:lnTo>
                  <a:lnTo>
                    <a:pt x="295" y="90"/>
                  </a:lnTo>
                  <a:lnTo>
                    <a:pt x="298" y="93"/>
                  </a:lnTo>
                  <a:lnTo>
                    <a:pt x="303" y="93"/>
                  </a:lnTo>
                  <a:lnTo>
                    <a:pt x="311" y="95"/>
                  </a:lnTo>
                  <a:lnTo>
                    <a:pt x="322" y="98"/>
                  </a:lnTo>
                  <a:lnTo>
                    <a:pt x="322" y="100"/>
                  </a:lnTo>
                  <a:lnTo>
                    <a:pt x="327" y="100"/>
                  </a:lnTo>
                  <a:lnTo>
                    <a:pt x="330" y="103"/>
                  </a:lnTo>
                  <a:lnTo>
                    <a:pt x="330" y="106"/>
                  </a:lnTo>
                  <a:lnTo>
                    <a:pt x="327" y="111"/>
                  </a:lnTo>
                  <a:lnTo>
                    <a:pt x="324" y="114"/>
                  </a:lnTo>
                  <a:lnTo>
                    <a:pt x="322" y="116"/>
                  </a:lnTo>
                  <a:lnTo>
                    <a:pt x="322" y="119"/>
                  </a:lnTo>
                  <a:lnTo>
                    <a:pt x="322" y="122"/>
                  </a:lnTo>
                  <a:lnTo>
                    <a:pt x="324" y="124"/>
                  </a:lnTo>
                  <a:lnTo>
                    <a:pt x="327" y="124"/>
                  </a:lnTo>
                  <a:lnTo>
                    <a:pt x="330" y="127"/>
                  </a:lnTo>
                  <a:lnTo>
                    <a:pt x="330" y="129"/>
                  </a:lnTo>
                  <a:lnTo>
                    <a:pt x="330" y="132"/>
                  </a:lnTo>
                  <a:lnTo>
                    <a:pt x="327" y="132"/>
                  </a:lnTo>
                  <a:lnTo>
                    <a:pt x="322" y="129"/>
                  </a:lnTo>
                  <a:lnTo>
                    <a:pt x="319" y="127"/>
                  </a:lnTo>
                  <a:lnTo>
                    <a:pt x="316" y="127"/>
                  </a:lnTo>
                  <a:lnTo>
                    <a:pt x="314" y="129"/>
                  </a:lnTo>
                  <a:lnTo>
                    <a:pt x="319" y="135"/>
                  </a:lnTo>
                  <a:lnTo>
                    <a:pt x="322" y="137"/>
                  </a:lnTo>
                  <a:lnTo>
                    <a:pt x="322" y="140"/>
                  </a:lnTo>
                  <a:lnTo>
                    <a:pt x="322" y="143"/>
                  </a:lnTo>
                  <a:lnTo>
                    <a:pt x="319" y="148"/>
                  </a:lnTo>
                  <a:lnTo>
                    <a:pt x="314" y="153"/>
                  </a:lnTo>
                  <a:lnTo>
                    <a:pt x="314" y="156"/>
                  </a:lnTo>
                  <a:lnTo>
                    <a:pt x="308" y="158"/>
                  </a:lnTo>
                  <a:lnTo>
                    <a:pt x="308" y="164"/>
                  </a:lnTo>
                  <a:lnTo>
                    <a:pt x="308" y="166"/>
                  </a:lnTo>
                  <a:lnTo>
                    <a:pt x="314" y="172"/>
                  </a:lnTo>
                  <a:lnTo>
                    <a:pt x="316" y="172"/>
                  </a:lnTo>
                  <a:lnTo>
                    <a:pt x="322" y="172"/>
                  </a:lnTo>
                  <a:lnTo>
                    <a:pt x="324" y="169"/>
                  </a:lnTo>
                  <a:lnTo>
                    <a:pt x="330" y="166"/>
                  </a:lnTo>
                  <a:lnTo>
                    <a:pt x="332" y="164"/>
                  </a:lnTo>
                  <a:lnTo>
                    <a:pt x="338" y="161"/>
                  </a:lnTo>
                  <a:lnTo>
                    <a:pt x="340" y="166"/>
                  </a:lnTo>
                  <a:lnTo>
                    <a:pt x="346" y="166"/>
                  </a:lnTo>
                  <a:lnTo>
                    <a:pt x="348" y="166"/>
                  </a:lnTo>
                  <a:lnTo>
                    <a:pt x="354" y="166"/>
                  </a:lnTo>
                  <a:lnTo>
                    <a:pt x="357" y="169"/>
                  </a:lnTo>
                  <a:lnTo>
                    <a:pt x="359" y="172"/>
                  </a:lnTo>
                  <a:lnTo>
                    <a:pt x="362" y="174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82"/>
                  </a:lnTo>
                  <a:lnTo>
                    <a:pt x="362" y="185"/>
                  </a:lnTo>
                  <a:lnTo>
                    <a:pt x="362" y="187"/>
                  </a:lnTo>
                  <a:lnTo>
                    <a:pt x="365" y="187"/>
                  </a:lnTo>
                  <a:lnTo>
                    <a:pt x="367" y="187"/>
                  </a:lnTo>
                  <a:lnTo>
                    <a:pt x="370" y="187"/>
                  </a:lnTo>
                  <a:lnTo>
                    <a:pt x="373" y="187"/>
                  </a:lnTo>
                  <a:lnTo>
                    <a:pt x="381" y="190"/>
                  </a:lnTo>
                  <a:lnTo>
                    <a:pt x="381" y="203"/>
                  </a:lnTo>
                  <a:lnTo>
                    <a:pt x="378" y="209"/>
                  </a:lnTo>
                  <a:lnTo>
                    <a:pt x="375" y="216"/>
                  </a:lnTo>
                  <a:lnTo>
                    <a:pt x="375" y="240"/>
                  </a:lnTo>
                  <a:lnTo>
                    <a:pt x="375" y="248"/>
                  </a:lnTo>
                  <a:lnTo>
                    <a:pt x="378" y="253"/>
                  </a:lnTo>
                  <a:lnTo>
                    <a:pt x="383" y="256"/>
                  </a:lnTo>
                  <a:lnTo>
                    <a:pt x="386" y="261"/>
                  </a:lnTo>
                  <a:lnTo>
                    <a:pt x="391" y="267"/>
                  </a:lnTo>
                  <a:lnTo>
                    <a:pt x="394" y="269"/>
                  </a:lnTo>
                  <a:lnTo>
                    <a:pt x="399" y="277"/>
                  </a:lnTo>
                  <a:lnTo>
                    <a:pt x="405" y="282"/>
                  </a:lnTo>
                  <a:lnTo>
                    <a:pt x="410" y="288"/>
                  </a:lnTo>
                  <a:lnTo>
                    <a:pt x="410" y="290"/>
                  </a:lnTo>
                  <a:lnTo>
                    <a:pt x="410" y="301"/>
                  </a:lnTo>
                  <a:lnTo>
                    <a:pt x="413" y="306"/>
                  </a:lnTo>
                  <a:lnTo>
                    <a:pt x="413" y="309"/>
                  </a:lnTo>
                  <a:lnTo>
                    <a:pt x="413" y="311"/>
                  </a:lnTo>
                  <a:lnTo>
                    <a:pt x="415" y="319"/>
                  </a:lnTo>
                  <a:lnTo>
                    <a:pt x="407" y="319"/>
                  </a:lnTo>
                  <a:lnTo>
                    <a:pt x="399" y="319"/>
                  </a:lnTo>
                  <a:lnTo>
                    <a:pt x="397" y="319"/>
                  </a:lnTo>
                  <a:lnTo>
                    <a:pt x="394" y="317"/>
                  </a:lnTo>
                  <a:lnTo>
                    <a:pt x="391" y="314"/>
                  </a:lnTo>
                  <a:lnTo>
                    <a:pt x="389" y="317"/>
                  </a:lnTo>
                  <a:lnTo>
                    <a:pt x="386" y="317"/>
                  </a:lnTo>
                  <a:lnTo>
                    <a:pt x="386" y="314"/>
                  </a:lnTo>
                  <a:lnTo>
                    <a:pt x="381" y="311"/>
                  </a:lnTo>
                  <a:lnTo>
                    <a:pt x="375" y="314"/>
                  </a:lnTo>
                  <a:lnTo>
                    <a:pt x="367" y="311"/>
                  </a:lnTo>
                  <a:lnTo>
                    <a:pt x="359" y="309"/>
                  </a:lnTo>
                  <a:lnTo>
                    <a:pt x="354" y="311"/>
                  </a:lnTo>
                  <a:lnTo>
                    <a:pt x="351" y="311"/>
                  </a:lnTo>
                  <a:lnTo>
                    <a:pt x="351" y="314"/>
                  </a:lnTo>
                  <a:lnTo>
                    <a:pt x="348" y="317"/>
                  </a:lnTo>
                  <a:lnTo>
                    <a:pt x="346" y="319"/>
                  </a:lnTo>
                  <a:lnTo>
                    <a:pt x="346" y="322"/>
                  </a:lnTo>
                  <a:lnTo>
                    <a:pt x="343" y="322"/>
                  </a:lnTo>
                  <a:lnTo>
                    <a:pt x="340" y="327"/>
                  </a:lnTo>
                  <a:lnTo>
                    <a:pt x="340" y="330"/>
                  </a:lnTo>
                  <a:lnTo>
                    <a:pt x="340" y="335"/>
                  </a:lnTo>
                  <a:lnTo>
                    <a:pt x="338" y="338"/>
                  </a:lnTo>
                  <a:lnTo>
                    <a:pt x="338" y="340"/>
                  </a:lnTo>
                  <a:lnTo>
                    <a:pt x="340" y="343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51" y="348"/>
                  </a:lnTo>
                  <a:lnTo>
                    <a:pt x="351" y="351"/>
                  </a:lnTo>
                  <a:lnTo>
                    <a:pt x="351" y="354"/>
                  </a:lnTo>
                  <a:lnTo>
                    <a:pt x="351" y="356"/>
                  </a:lnTo>
                  <a:lnTo>
                    <a:pt x="348" y="356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38" y="361"/>
                  </a:lnTo>
                  <a:lnTo>
                    <a:pt x="335" y="361"/>
                  </a:lnTo>
                  <a:lnTo>
                    <a:pt x="330" y="364"/>
                  </a:lnTo>
                  <a:lnTo>
                    <a:pt x="327" y="364"/>
                  </a:lnTo>
                  <a:lnTo>
                    <a:pt x="322" y="364"/>
                  </a:lnTo>
                  <a:lnTo>
                    <a:pt x="316" y="364"/>
                  </a:lnTo>
                  <a:lnTo>
                    <a:pt x="311" y="361"/>
                  </a:lnTo>
                  <a:lnTo>
                    <a:pt x="311" y="364"/>
                  </a:lnTo>
                  <a:lnTo>
                    <a:pt x="308" y="364"/>
                  </a:lnTo>
                  <a:lnTo>
                    <a:pt x="306" y="367"/>
                  </a:lnTo>
                  <a:lnTo>
                    <a:pt x="300" y="375"/>
                  </a:lnTo>
                  <a:lnTo>
                    <a:pt x="295" y="375"/>
                  </a:lnTo>
                  <a:lnTo>
                    <a:pt x="292" y="380"/>
                  </a:lnTo>
                  <a:lnTo>
                    <a:pt x="290" y="380"/>
                  </a:lnTo>
                  <a:lnTo>
                    <a:pt x="279" y="383"/>
                  </a:lnTo>
                  <a:lnTo>
                    <a:pt x="273" y="385"/>
                  </a:lnTo>
                  <a:lnTo>
                    <a:pt x="263" y="398"/>
                  </a:lnTo>
                  <a:lnTo>
                    <a:pt x="263" y="393"/>
                  </a:lnTo>
                  <a:lnTo>
                    <a:pt x="255" y="393"/>
                  </a:lnTo>
                  <a:lnTo>
                    <a:pt x="252" y="390"/>
                  </a:lnTo>
                  <a:lnTo>
                    <a:pt x="249" y="390"/>
                  </a:lnTo>
                  <a:lnTo>
                    <a:pt x="249" y="385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6" y="383"/>
                  </a:lnTo>
                  <a:lnTo>
                    <a:pt x="231" y="383"/>
                  </a:lnTo>
                  <a:lnTo>
                    <a:pt x="223" y="385"/>
                  </a:lnTo>
                  <a:lnTo>
                    <a:pt x="217" y="388"/>
                  </a:lnTo>
                  <a:lnTo>
                    <a:pt x="212" y="388"/>
                  </a:lnTo>
                  <a:lnTo>
                    <a:pt x="209" y="390"/>
                  </a:lnTo>
                  <a:lnTo>
                    <a:pt x="209" y="398"/>
                  </a:lnTo>
                  <a:lnTo>
                    <a:pt x="209" y="406"/>
                  </a:lnTo>
                  <a:lnTo>
                    <a:pt x="207" y="409"/>
                  </a:lnTo>
                  <a:lnTo>
                    <a:pt x="199" y="409"/>
                  </a:lnTo>
                  <a:lnTo>
                    <a:pt x="190" y="412"/>
                  </a:lnTo>
                  <a:lnTo>
                    <a:pt x="182" y="412"/>
                  </a:lnTo>
                  <a:lnTo>
                    <a:pt x="177" y="414"/>
                  </a:lnTo>
                  <a:lnTo>
                    <a:pt x="174" y="417"/>
                  </a:lnTo>
                  <a:lnTo>
                    <a:pt x="164" y="419"/>
                  </a:lnTo>
                  <a:lnTo>
                    <a:pt x="158" y="422"/>
                  </a:lnTo>
                  <a:lnTo>
                    <a:pt x="153" y="422"/>
                  </a:lnTo>
                  <a:lnTo>
                    <a:pt x="153" y="425"/>
                  </a:lnTo>
                  <a:lnTo>
                    <a:pt x="150" y="430"/>
                  </a:lnTo>
                  <a:lnTo>
                    <a:pt x="145" y="435"/>
                  </a:lnTo>
                  <a:lnTo>
                    <a:pt x="142" y="438"/>
                  </a:lnTo>
                  <a:lnTo>
                    <a:pt x="140" y="433"/>
                  </a:lnTo>
                  <a:lnTo>
                    <a:pt x="137" y="427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6954566" y="2319461"/>
              <a:ext cx="1010162" cy="709668"/>
            </a:xfrm>
            <a:custGeom>
              <a:avLst/>
              <a:gdLst>
                <a:gd name="T0" fmla="*/ 358 w 460"/>
                <a:gd name="T1" fmla="*/ 153 h 324"/>
                <a:gd name="T2" fmla="*/ 342 w 460"/>
                <a:gd name="T3" fmla="*/ 163 h 324"/>
                <a:gd name="T4" fmla="*/ 334 w 460"/>
                <a:gd name="T5" fmla="*/ 197 h 324"/>
                <a:gd name="T6" fmla="*/ 291 w 460"/>
                <a:gd name="T7" fmla="*/ 205 h 324"/>
                <a:gd name="T8" fmla="*/ 278 w 460"/>
                <a:gd name="T9" fmla="*/ 211 h 324"/>
                <a:gd name="T10" fmla="*/ 265 w 460"/>
                <a:gd name="T11" fmla="*/ 216 h 324"/>
                <a:gd name="T12" fmla="*/ 249 w 460"/>
                <a:gd name="T13" fmla="*/ 224 h 324"/>
                <a:gd name="T14" fmla="*/ 230 w 460"/>
                <a:gd name="T15" fmla="*/ 229 h 324"/>
                <a:gd name="T16" fmla="*/ 219 w 460"/>
                <a:gd name="T17" fmla="*/ 234 h 324"/>
                <a:gd name="T18" fmla="*/ 222 w 460"/>
                <a:gd name="T19" fmla="*/ 250 h 324"/>
                <a:gd name="T20" fmla="*/ 225 w 460"/>
                <a:gd name="T21" fmla="*/ 258 h 324"/>
                <a:gd name="T22" fmla="*/ 195 w 460"/>
                <a:gd name="T23" fmla="*/ 276 h 324"/>
                <a:gd name="T24" fmla="*/ 184 w 460"/>
                <a:gd name="T25" fmla="*/ 290 h 324"/>
                <a:gd name="T26" fmla="*/ 168 w 460"/>
                <a:gd name="T27" fmla="*/ 305 h 324"/>
                <a:gd name="T28" fmla="*/ 144 w 460"/>
                <a:gd name="T29" fmla="*/ 319 h 324"/>
                <a:gd name="T30" fmla="*/ 128 w 460"/>
                <a:gd name="T31" fmla="*/ 319 h 324"/>
                <a:gd name="T32" fmla="*/ 112 w 460"/>
                <a:gd name="T33" fmla="*/ 303 h 324"/>
                <a:gd name="T34" fmla="*/ 83 w 460"/>
                <a:gd name="T35" fmla="*/ 295 h 324"/>
                <a:gd name="T36" fmla="*/ 80 w 460"/>
                <a:gd name="T37" fmla="*/ 269 h 324"/>
                <a:gd name="T38" fmla="*/ 77 w 460"/>
                <a:gd name="T39" fmla="*/ 250 h 324"/>
                <a:gd name="T40" fmla="*/ 88 w 460"/>
                <a:gd name="T41" fmla="*/ 226 h 324"/>
                <a:gd name="T42" fmla="*/ 88 w 460"/>
                <a:gd name="T43" fmla="*/ 216 h 324"/>
                <a:gd name="T44" fmla="*/ 85 w 460"/>
                <a:gd name="T45" fmla="*/ 197 h 324"/>
                <a:gd name="T46" fmla="*/ 75 w 460"/>
                <a:gd name="T47" fmla="*/ 179 h 324"/>
                <a:gd name="T48" fmla="*/ 53 w 460"/>
                <a:gd name="T49" fmla="*/ 166 h 324"/>
                <a:gd name="T50" fmla="*/ 24 w 460"/>
                <a:gd name="T51" fmla="*/ 158 h 324"/>
                <a:gd name="T52" fmla="*/ 5 w 460"/>
                <a:gd name="T53" fmla="*/ 134 h 324"/>
                <a:gd name="T54" fmla="*/ 10 w 460"/>
                <a:gd name="T55" fmla="*/ 129 h 324"/>
                <a:gd name="T56" fmla="*/ 26 w 460"/>
                <a:gd name="T57" fmla="*/ 113 h 324"/>
                <a:gd name="T58" fmla="*/ 58 w 460"/>
                <a:gd name="T59" fmla="*/ 103 h 324"/>
                <a:gd name="T60" fmla="*/ 77 w 460"/>
                <a:gd name="T61" fmla="*/ 81 h 324"/>
                <a:gd name="T62" fmla="*/ 104 w 460"/>
                <a:gd name="T63" fmla="*/ 74 h 324"/>
                <a:gd name="T64" fmla="*/ 120 w 460"/>
                <a:gd name="T65" fmla="*/ 81 h 324"/>
                <a:gd name="T66" fmla="*/ 147 w 460"/>
                <a:gd name="T67" fmla="*/ 74 h 324"/>
                <a:gd name="T68" fmla="*/ 174 w 460"/>
                <a:gd name="T69" fmla="*/ 58 h 324"/>
                <a:gd name="T70" fmla="*/ 190 w 460"/>
                <a:gd name="T71" fmla="*/ 55 h 324"/>
                <a:gd name="T72" fmla="*/ 214 w 460"/>
                <a:gd name="T73" fmla="*/ 50 h 324"/>
                <a:gd name="T74" fmla="*/ 219 w 460"/>
                <a:gd name="T75" fmla="*/ 42 h 324"/>
                <a:gd name="T76" fmla="*/ 206 w 460"/>
                <a:gd name="T77" fmla="*/ 31 h 324"/>
                <a:gd name="T78" fmla="*/ 211 w 460"/>
                <a:gd name="T79" fmla="*/ 13 h 324"/>
                <a:gd name="T80" fmla="*/ 219 w 460"/>
                <a:gd name="T81" fmla="*/ 2 h 324"/>
                <a:gd name="T82" fmla="*/ 249 w 460"/>
                <a:gd name="T83" fmla="*/ 2 h 324"/>
                <a:gd name="T84" fmla="*/ 262 w 460"/>
                <a:gd name="T85" fmla="*/ 8 h 324"/>
                <a:gd name="T86" fmla="*/ 283 w 460"/>
                <a:gd name="T87" fmla="*/ 13 h 324"/>
                <a:gd name="T88" fmla="*/ 291 w 460"/>
                <a:gd name="T89" fmla="*/ 47 h 324"/>
                <a:gd name="T90" fmla="*/ 310 w 460"/>
                <a:gd name="T91" fmla="*/ 58 h 324"/>
                <a:gd name="T92" fmla="*/ 334 w 460"/>
                <a:gd name="T93" fmla="*/ 60 h 324"/>
                <a:gd name="T94" fmla="*/ 356 w 460"/>
                <a:gd name="T95" fmla="*/ 55 h 324"/>
                <a:gd name="T96" fmla="*/ 383 w 460"/>
                <a:gd name="T97" fmla="*/ 81 h 324"/>
                <a:gd name="T98" fmla="*/ 420 w 460"/>
                <a:gd name="T99" fmla="*/ 92 h 324"/>
                <a:gd name="T100" fmla="*/ 423 w 460"/>
                <a:gd name="T101" fmla="*/ 110 h 324"/>
                <a:gd name="T102" fmla="*/ 436 w 460"/>
                <a:gd name="T103" fmla="*/ 97 h 324"/>
                <a:gd name="T104" fmla="*/ 455 w 460"/>
                <a:gd name="T105" fmla="*/ 100 h 324"/>
                <a:gd name="T106" fmla="*/ 460 w 460"/>
                <a:gd name="T107" fmla="*/ 118 h 324"/>
                <a:gd name="T108" fmla="*/ 447 w 460"/>
                <a:gd name="T109" fmla="*/ 139 h 3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0"/>
                <a:gd name="T166" fmla="*/ 0 h 324"/>
                <a:gd name="T167" fmla="*/ 460 w 460"/>
                <a:gd name="T168" fmla="*/ 324 h 3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0" h="324">
                  <a:moveTo>
                    <a:pt x="444" y="158"/>
                  </a:moveTo>
                  <a:lnTo>
                    <a:pt x="380" y="153"/>
                  </a:lnTo>
                  <a:lnTo>
                    <a:pt x="364" y="150"/>
                  </a:lnTo>
                  <a:lnTo>
                    <a:pt x="361" y="153"/>
                  </a:lnTo>
                  <a:lnTo>
                    <a:pt x="358" y="153"/>
                  </a:lnTo>
                  <a:lnTo>
                    <a:pt x="356" y="155"/>
                  </a:lnTo>
                  <a:lnTo>
                    <a:pt x="356" y="160"/>
                  </a:lnTo>
                  <a:lnTo>
                    <a:pt x="356" y="163"/>
                  </a:lnTo>
                  <a:lnTo>
                    <a:pt x="350" y="163"/>
                  </a:lnTo>
                  <a:lnTo>
                    <a:pt x="342" y="163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37" y="195"/>
                  </a:lnTo>
                  <a:lnTo>
                    <a:pt x="337" y="197"/>
                  </a:lnTo>
                  <a:lnTo>
                    <a:pt x="334" y="197"/>
                  </a:lnTo>
                  <a:lnTo>
                    <a:pt x="324" y="200"/>
                  </a:lnTo>
                  <a:lnTo>
                    <a:pt x="308" y="200"/>
                  </a:lnTo>
                  <a:lnTo>
                    <a:pt x="299" y="200"/>
                  </a:lnTo>
                  <a:lnTo>
                    <a:pt x="294" y="200"/>
                  </a:lnTo>
                  <a:lnTo>
                    <a:pt x="291" y="205"/>
                  </a:lnTo>
                  <a:lnTo>
                    <a:pt x="291" y="211"/>
                  </a:lnTo>
                  <a:lnTo>
                    <a:pt x="289" y="213"/>
                  </a:lnTo>
                  <a:lnTo>
                    <a:pt x="286" y="213"/>
                  </a:lnTo>
                  <a:lnTo>
                    <a:pt x="281" y="211"/>
                  </a:lnTo>
                  <a:lnTo>
                    <a:pt x="278" y="211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0" y="216"/>
                  </a:lnTo>
                  <a:lnTo>
                    <a:pt x="267" y="216"/>
                  </a:lnTo>
                  <a:lnTo>
                    <a:pt x="265" y="216"/>
                  </a:lnTo>
                  <a:lnTo>
                    <a:pt x="262" y="221"/>
                  </a:lnTo>
                  <a:lnTo>
                    <a:pt x="259" y="224"/>
                  </a:lnTo>
                  <a:lnTo>
                    <a:pt x="257" y="224"/>
                  </a:lnTo>
                  <a:lnTo>
                    <a:pt x="251" y="224"/>
                  </a:lnTo>
                  <a:lnTo>
                    <a:pt x="249" y="224"/>
                  </a:lnTo>
                  <a:lnTo>
                    <a:pt x="243" y="226"/>
                  </a:lnTo>
                  <a:lnTo>
                    <a:pt x="241" y="226"/>
                  </a:lnTo>
                  <a:lnTo>
                    <a:pt x="235" y="224"/>
                  </a:lnTo>
                  <a:lnTo>
                    <a:pt x="230" y="224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30" y="234"/>
                  </a:lnTo>
                  <a:lnTo>
                    <a:pt x="227" y="234"/>
                  </a:lnTo>
                  <a:lnTo>
                    <a:pt x="225" y="234"/>
                  </a:lnTo>
                  <a:lnTo>
                    <a:pt x="219" y="234"/>
                  </a:lnTo>
                  <a:lnTo>
                    <a:pt x="216" y="234"/>
                  </a:lnTo>
                  <a:lnTo>
                    <a:pt x="214" y="237"/>
                  </a:lnTo>
                  <a:lnTo>
                    <a:pt x="214" y="240"/>
                  </a:lnTo>
                  <a:lnTo>
                    <a:pt x="216" y="245"/>
                  </a:lnTo>
                  <a:lnTo>
                    <a:pt x="222" y="250"/>
                  </a:lnTo>
                  <a:lnTo>
                    <a:pt x="225" y="250"/>
                  </a:lnTo>
                  <a:lnTo>
                    <a:pt x="227" y="250"/>
                  </a:lnTo>
                  <a:lnTo>
                    <a:pt x="230" y="250"/>
                  </a:lnTo>
                  <a:lnTo>
                    <a:pt x="230" y="253"/>
                  </a:lnTo>
                  <a:lnTo>
                    <a:pt x="225" y="258"/>
                  </a:lnTo>
                  <a:lnTo>
                    <a:pt x="222" y="266"/>
                  </a:lnTo>
                  <a:lnTo>
                    <a:pt x="219" y="269"/>
                  </a:lnTo>
                  <a:lnTo>
                    <a:pt x="216" y="269"/>
                  </a:lnTo>
                  <a:lnTo>
                    <a:pt x="203" y="271"/>
                  </a:lnTo>
                  <a:lnTo>
                    <a:pt x="195" y="276"/>
                  </a:lnTo>
                  <a:lnTo>
                    <a:pt x="192" y="279"/>
                  </a:lnTo>
                  <a:lnTo>
                    <a:pt x="192" y="284"/>
                  </a:lnTo>
                  <a:lnTo>
                    <a:pt x="192" y="290"/>
                  </a:lnTo>
                  <a:lnTo>
                    <a:pt x="190" y="290"/>
                  </a:lnTo>
                  <a:lnTo>
                    <a:pt x="184" y="290"/>
                  </a:lnTo>
                  <a:lnTo>
                    <a:pt x="182" y="287"/>
                  </a:lnTo>
                  <a:lnTo>
                    <a:pt x="182" y="292"/>
                  </a:lnTo>
                  <a:lnTo>
                    <a:pt x="179" y="295"/>
                  </a:lnTo>
                  <a:lnTo>
                    <a:pt x="176" y="300"/>
                  </a:lnTo>
                  <a:lnTo>
                    <a:pt x="168" y="305"/>
                  </a:lnTo>
                  <a:lnTo>
                    <a:pt x="166" y="308"/>
                  </a:lnTo>
                  <a:lnTo>
                    <a:pt x="158" y="308"/>
                  </a:lnTo>
                  <a:lnTo>
                    <a:pt x="152" y="311"/>
                  </a:lnTo>
                  <a:lnTo>
                    <a:pt x="147" y="313"/>
                  </a:lnTo>
                  <a:lnTo>
                    <a:pt x="144" y="319"/>
                  </a:lnTo>
                  <a:lnTo>
                    <a:pt x="141" y="321"/>
                  </a:lnTo>
                  <a:lnTo>
                    <a:pt x="136" y="324"/>
                  </a:lnTo>
                  <a:lnTo>
                    <a:pt x="133" y="321"/>
                  </a:lnTo>
                  <a:lnTo>
                    <a:pt x="131" y="319"/>
                  </a:lnTo>
                  <a:lnTo>
                    <a:pt x="128" y="319"/>
                  </a:lnTo>
                  <a:lnTo>
                    <a:pt x="128" y="313"/>
                  </a:lnTo>
                  <a:lnTo>
                    <a:pt x="125" y="311"/>
                  </a:lnTo>
                  <a:lnTo>
                    <a:pt x="123" y="305"/>
                  </a:lnTo>
                  <a:lnTo>
                    <a:pt x="117" y="303"/>
                  </a:lnTo>
                  <a:lnTo>
                    <a:pt x="112" y="303"/>
                  </a:lnTo>
                  <a:lnTo>
                    <a:pt x="101" y="303"/>
                  </a:lnTo>
                  <a:lnTo>
                    <a:pt x="91" y="300"/>
                  </a:lnTo>
                  <a:lnTo>
                    <a:pt x="88" y="300"/>
                  </a:lnTo>
                  <a:lnTo>
                    <a:pt x="85" y="298"/>
                  </a:lnTo>
                  <a:lnTo>
                    <a:pt x="83" y="295"/>
                  </a:lnTo>
                  <a:lnTo>
                    <a:pt x="75" y="292"/>
                  </a:lnTo>
                  <a:lnTo>
                    <a:pt x="72" y="287"/>
                  </a:lnTo>
                  <a:lnTo>
                    <a:pt x="67" y="279"/>
                  </a:lnTo>
                  <a:lnTo>
                    <a:pt x="75" y="274"/>
                  </a:lnTo>
                  <a:lnTo>
                    <a:pt x="80" y="269"/>
                  </a:lnTo>
                  <a:lnTo>
                    <a:pt x="77" y="266"/>
                  </a:lnTo>
                  <a:lnTo>
                    <a:pt x="75" y="261"/>
                  </a:lnTo>
                  <a:lnTo>
                    <a:pt x="75" y="258"/>
                  </a:lnTo>
                  <a:lnTo>
                    <a:pt x="75" y="255"/>
                  </a:lnTo>
                  <a:lnTo>
                    <a:pt x="77" y="250"/>
                  </a:lnTo>
                  <a:lnTo>
                    <a:pt x="75" y="242"/>
                  </a:lnTo>
                  <a:lnTo>
                    <a:pt x="80" y="237"/>
                  </a:lnTo>
                  <a:lnTo>
                    <a:pt x="83" y="232"/>
                  </a:lnTo>
                  <a:lnTo>
                    <a:pt x="85" y="229"/>
                  </a:lnTo>
                  <a:lnTo>
                    <a:pt x="88" y="226"/>
                  </a:lnTo>
                  <a:lnTo>
                    <a:pt x="91" y="226"/>
                  </a:lnTo>
                  <a:lnTo>
                    <a:pt x="91" y="224"/>
                  </a:lnTo>
                  <a:lnTo>
                    <a:pt x="93" y="221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5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85" y="205"/>
                  </a:lnTo>
                  <a:lnTo>
                    <a:pt x="85" y="197"/>
                  </a:lnTo>
                  <a:lnTo>
                    <a:pt x="83" y="192"/>
                  </a:lnTo>
                  <a:lnTo>
                    <a:pt x="80" y="189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79"/>
                  </a:lnTo>
                  <a:lnTo>
                    <a:pt x="67" y="179"/>
                  </a:lnTo>
                  <a:lnTo>
                    <a:pt x="67" y="174"/>
                  </a:lnTo>
                  <a:lnTo>
                    <a:pt x="64" y="168"/>
                  </a:lnTo>
                  <a:lnTo>
                    <a:pt x="58" y="168"/>
                  </a:lnTo>
                  <a:lnTo>
                    <a:pt x="53" y="166"/>
                  </a:lnTo>
                  <a:lnTo>
                    <a:pt x="50" y="163"/>
                  </a:lnTo>
                  <a:lnTo>
                    <a:pt x="45" y="166"/>
                  </a:lnTo>
                  <a:lnTo>
                    <a:pt x="42" y="166"/>
                  </a:lnTo>
                  <a:lnTo>
                    <a:pt x="34" y="163"/>
                  </a:lnTo>
                  <a:lnTo>
                    <a:pt x="24" y="158"/>
                  </a:lnTo>
                  <a:lnTo>
                    <a:pt x="18" y="153"/>
                  </a:lnTo>
                  <a:lnTo>
                    <a:pt x="13" y="147"/>
                  </a:lnTo>
                  <a:lnTo>
                    <a:pt x="10" y="147"/>
                  </a:lnTo>
                  <a:lnTo>
                    <a:pt x="8" y="134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4"/>
                  </a:lnTo>
                  <a:lnTo>
                    <a:pt x="2" y="124"/>
                  </a:lnTo>
                  <a:lnTo>
                    <a:pt x="8" y="124"/>
                  </a:lnTo>
                  <a:lnTo>
                    <a:pt x="10" y="129"/>
                  </a:lnTo>
                  <a:lnTo>
                    <a:pt x="13" y="126"/>
                  </a:lnTo>
                  <a:lnTo>
                    <a:pt x="18" y="121"/>
                  </a:lnTo>
                  <a:lnTo>
                    <a:pt x="21" y="116"/>
                  </a:lnTo>
                  <a:lnTo>
                    <a:pt x="21" y="113"/>
                  </a:lnTo>
                  <a:lnTo>
                    <a:pt x="26" y="113"/>
                  </a:lnTo>
                  <a:lnTo>
                    <a:pt x="32" y="110"/>
                  </a:lnTo>
                  <a:lnTo>
                    <a:pt x="42" y="108"/>
                  </a:lnTo>
                  <a:lnTo>
                    <a:pt x="45" y="105"/>
                  </a:lnTo>
                  <a:lnTo>
                    <a:pt x="50" y="103"/>
                  </a:lnTo>
                  <a:lnTo>
                    <a:pt x="58" y="103"/>
                  </a:lnTo>
                  <a:lnTo>
                    <a:pt x="67" y="100"/>
                  </a:lnTo>
                  <a:lnTo>
                    <a:pt x="75" y="100"/>
                  </a:lnTo>
                  <a:lnTo>
                    <a:pt x="77" y="97"/>
                  </a:lnTo>
                  <a:lnTo>
                    <a:pt x="77" y="89"/>
                  </a:lnTo>
                  <a:lnTo>
                    <a:pt x="77" y="81"/>
                  </a:lnTo>
                  <a:lnTo>
                    <a:pt x="80" y="79"/>
                  </a:lnTo>
                  <a:lnTo>
                    <a:pt x="85" y="79"/>
                  </a:lnTo>
                  <a:lnTo>
                    <a:pt x="91" y="76"/>
                  </a:lnTo>
                  <a:lnTo>
                    <a:pt x="99" y="74"/>
                  </a:lnTo>
                  <a:lnTo>
                    <a:pt x="104" y="74"/>
                  </a:lnTo>
                  <a:lnTo>
                    <a:pt x="107" y="76"/>
                  </a:lnTo>
                  <a:lnTo>
                    <a:pt x="109" y="76"/>
                  </a:lnTo>
                  <a:lnTo>
                    <a:pt x="117" y="76"/>
                  </a:lnTo>
                  <a:lnTo>
                    <a:pt x="117" y="81"/>
                  </a:lnTo>
                  <a:lnTo>
                    <a:pt x="120" y="81"/>
                  </a:lnTo>
                  <a:lnTo>
                    <a:pt x="123" y="84"/>
                  </a:lnTo>
                  <a:lnTo>
                    <a:pt x="131" y="84"/>
                  </a:lnTo>
                  <a:lnTo>
                    <a:pt x="131" y="89"/>
                  </a:lnTo>
                  <a:lnTo>
                    <a:pt x="141" y="76"/>
                  </a:lnTo>
                  <a:lnTo>
                    <a:pt x="147" y="74"/>
                  </a:lnTo>
                  <a:lnTo>
                    <a:pt x="158" y="71"/>
                  </a:lnTo>
                  <a:lnTo>
                    <a:pt x="160" y="71"/>
                  </a:lnTo>
                  <a:lnTo>
                    <a:pt x="163" y="66"/>
                  </a:lnTo>
                  <a:lnTo>
                    <a:pt x="168" y="66"/>
                  </a:lnTo>
                  <a:lnTo>
                    <a:pt x="174" y="58"/>
                  </a:lnTo>
                  <a:lnTo>
                    <a:pt x="176" y="55"/>
                  </a:lnTo>
                  <a:lnTo>
                    <a:pt x="179" y="55"/>
                  </a:lnTo>
                  <a:lnTo>
                    <a:pt x="179" y="52"/>
                  </a:lnTo>
                  <a:lnTo>
                    <a:pt x="184" y="55"/>
                  </a:lnTo>
                  <a:lnTo>
                    <a:pt x="190" y="55"/>
                  </a:lnTo>
                  <a:lnTo>
                    <a:pt x="195" y="55"/>
                  </a:lnTo>
                  <a:lnTo>
                    <a:pt x="198" y="55"/>
                  </a:lnTo>
                  <a:lnTo>
                    <a:pt x="203" y="52"/>
                  </a:lnTo>
                  <a:lnTo>
                    <a:pt x="206" y="52"/>
                  </a:lnTo>
                  <a:lnTo>
                    <a:pt x="214" y="50"/>
                  </a:lnTo>
                  <a:lnTo>
                    <a:pt x="216" y="50"/>
                  </a:lnTo>
                  <a:lnTo>
                    <a:pt x="216" y="47"/>
                  </a:lnTo>
                  <a:lnTo>
                    <a:pt x="219" y="47"/>
                  </a:lnTo>
                  <a:lnTo>
                    <a:pt x="219" y="45"/>
                  </a:lnTo>
                  <a:lnTo>
                    <a:pt x="219" y="42"/>
                  </a:lnTo>
                  <a:lnTo>
                    <a:pt x="219" y="39"/>
                  </a:lnTo>
                  <a:lnTo>
                    <a:pt x="216" y="37"/>
                  </a:lnTo>
                  <a:lnTo>
                    <a:pt x="214" y="37"/>
                  </a:lnTo>
                  <a:lnTo>
                    <a:pt x="208" y="34"/>
                  </a:lnTo>
                  <a:lnTo>
                    <a:pt x="206" y="31"/>
                  </a:lnTo>
                  <a:lnTo>
                    <a:pt x="206" y="29"/>
                  </a:lnTo>
                  <a:lnTo>
                    <a:pt x="208" y="26"/>
                  </a:lnTo>
                  <a:lnTo>
                    <a:pt x="208" y="21"/>
                  </a:lnTo>
                  <a:lnTo>
                    <a:pt x="208" y="18"/>
                  </a:lnTo>
                  <a:lnTo>
                    <a:pt x="211" y="13"/>
                  </a:lnTo>
                  <a:lnTo>
                    <a:pt x="214" y="13"/>
                  </a:lnTo>
                  <a:lnTo>
                    <a:pt x="214" y="10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19" y="2"/>
                  </a:lnTo>
                  <a:lnTo>
                    <a:pt x="222" y="2"/>
                  </a:lnTo>
                  <a:lnTo>
                    <a:pt x="227" y="0"/>
                  </a:lnTo>
                  <a:lnTo>
                    <a:pt x="235" y="2"/>
                  </a:lnTo>
                  <a:lnTo>
                    <a:pt x="243" y="5"/>
                  </a:lnTo>
                  <a:lnTo>
                    <a:pt x="249" y="2"/>
                  </a:lnTo>
                  <a:lnTo>
                    <a:pt x="254" y="5"/>
                  </a:lnTo>
                  <a:lnTo>
                    <a:pt x="254" y="8"/>
                  </a:lnTo>
                  <a:lnTo>
                    <a:pt x="257" y="8"/>
                  </a:lnTo>
                  <a:lnTo>
                    <a:pt x="259" y="5"/>
                  </a:lnTo>
                  <a:lnTo>
                    <a:pt x="262" y="8"/>
                  </a:lnTo>
                  <a:lnTo>
                    <a:pt x="265" y="10"/>
                  </a:lnTo>
                  <a:lnTo>
                    <a:pt x="267" y="10"/>
                  </a:lnTo>
                  <a:lnTo>
                    <a:pt x="275" y="10"/>
                  </a:lnTo>
                  <a:lnTo>
                    <a:pt x="283" y="10"/>
                  </a:lnTo>
                  <a:lnTo>
                    <a:pt x="283" y="13"/>
                  </a:lnTo>
                  <a:lnTo>
                    <a:pt x="281" y="21"/>
                  </a:lnTo>
                  <a:lnTo>
                    <a:pt x="283" y="29"/>
                  </a:lnTo>
                  <a:lnTo>
                    <a:pt x="283" y="37"/>
                  </a:lnTo>
                  <a:lnTo>
                    <a:pt x="286" y="42"/>
                  </a:lnTo>
                  <a:lnTo>
                    <a:pt x="291" y="47"/>
                  </a:lnTo>
                  <a:lnTo>
                    <a:pt x="294" y="55"/>
                  </a:lnTo>
                  <a:lnTo>
                    <a:pt x="297" y="55"/>
                  </a:lnTo>
                  <a:lnTo>
                    <a:pt x="302" y="55"/>
                  </a:lnTo>
                  <a:lnTo>
                    <a:pt x="305" y="58"/>
                  </a:lnTo>
                  <a:lnTo>
                    <a:pt x="310" y="58"/>
                  </a:lnTo>
                  <a:lnTo>
                    <a:pt x="316" y="58"/>
                  </a:lnTo>
                  <a:lnTo>
                    <a:pt x="321" y="60"/>
                  </a:lnTo>
                  <a:lnTo>
                    <a:pt x="326" y="63"/>
                  </a:lnTo>
                  <a:lnTo>
                    <a:pt x="332" y="63"/>
                  </a:lnTo>
                  <a:lnTo>
                    <a:pt x="334" y="60"/>
                  </a:lnTo>
                  <a:lnTo>
                    <a:pt x="340" y="60"/>
                  </a:lnTo>
                  <a:lnTo>
                    <a:pt x="342" y="60"/>
                  </a:lnTo>
                  <a:lnTo>
                    <a:pt x="348" y="58"/>
                  </a:lnTo>
                  <a:lnTo>
                    <a:pt x="353" y="55"/>
                  </a:lnTo>
                  <a:lnTo>
                    <a:pt x="356" y="55"/>
                  </a:lnTo>
                  <a:lnTo>
                    <a:pt x="358" y="58"/>
                  </a:lnTo>
                  <a:lnTo>
                    <a:pt x="366" y="66"/>
                  </a:lnTo>
                  <a:lnTo>
                    <a:pt x="372" y="74"/>
                  </a:lnTo>
                  <a:lnTo>
                    <a:pt x="377" y="76"/>
                  </a:lnTo>
                  <a:lnTo>
                    <a:pt x="383" y="81"/>
                  </a:lnTo>
                  <a:lnTo>
                    <a:pt x="388" y="84"/>
                  </a:lnTo>
                  <a:lnTo>
                    <a:pt x="396" y="87"/>
                  </a:lnTo>
                  <a:lnTo>
                    <a:pt x="401" y="89"/>
                  </a:lnTo>
                  <a:lnTo>
                    <a:pt x="407" y="89"/>
                  </a:lnTo>
                  <a:lnTo>
                    <a:pt x="420" y="92"/>
                  </a:lnTo>
                  <a:lnTo>
                    <a:pt x="423" y="95"/>
                  </a:lnTo>
                  <a:lnTo>
                    <a:pt x="425" y="100"/>
                  </a:lnTo>
                  <a:lnTo>
                    <a:pt x="425" y="105"/>
                  </a:lnTo>
                  <a:lnTo>
                    <a:pt x="423" y="108"/>
                  </a:lnTo>
                  <a:lnTo>
                    <a:pt x="423" y="110"/>
                  </a:lnTo>
                  <a:lnTo>
                    <a:pt x="425" y="110"/>
                  </a:lnTo>
                  <a:lnTo>
                    <a:pt x="425" y="105"/>
                  </a:lnTo>
                  <a:lnTo>
                    <a:pt x="431" y="100"/>
                  </a:lnTo>
                  <a:lnTo>
                    <a:pt x="433" y="97"/>
                  </a:lnTo>
                  <a:lnTo>
                    <a:pt x="436" y="97"/>
                  </a:lnTo>
                  <a:lnTo>
                    <a:pt x="439" y="95"/>
                  </a:lnTo>
                  <a:lnTo>
                    <a:pt x="441" y="97"/>
                  </a:lnTo>
                  <a:lnTo>
                    <a:pt x="447" y="97"/>
                  </a:lnTo>
                  <a:lnTo>
                    <a:pt x="452" y="97"/>
                  </a:lnTo>
                  <a:lnTo>
                    <a:pt x="455" y="100"/>
                  </a:lnTo>
                  <a:lnTo>
                    <a:pt x="457" y="100"/>
                  </a:lnTo>
                  <a:lnTo>
                    <a:pt x="460" y="103"/>
                  </a:lnTo>
                  <a:lnTo>
                    <a:pt x="460" y="110"/>
                  </a:lnTo>
                  <a:lnTo>
                    <a:pt x="460" y="113"/>
                  </a:lnTo>
                  <a:lnTo>
                    <a:pt x="460" y="118"/>
                  </a:lnTo>
                  <a:lnTo>
                    <a:pt x="457" y="126"/>
                  </a:lnTo>
                  <a:lnTo>
                    <a:pt x="457" y="132"/>
                  </a:lnTo>
                  <a:lnTo>
                    <a:pt x="455" y="134"/>
                  </a:lnTo>
                  <a:lnTo>
                    <a:pt x="449" y="137"/>
                  </a:lnTo>
                  <a:lnTo>
                    <a:pt x="447" y="139"/>
                  </a:lnTo>
                  <a:lnTo>
                    <a:pt x="444" y="139"/>
                  </a:lnTo>
                  <a:lnTo>
                    <a:pt x="439" y="142"/>
                  </a:lnTo>
                  <a:lnTo>
                    <a:pt x="439" y="147"/>
                  </a:lnTo>
                  <a:lnTo>
                    <a:pt x="444" y="158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6336363" y="4842564"/>
              <a:ext cx="417899" cy="529343"/>
            </a:xfrm>
            <a:custGeom>
              <a:avLst/>
              <a:gdLst>
                <a:gd name="T0" fmla="*/ 188 w 191"/>
                <a:gd name="T1" fmla="*/ 216 h 242"/>
                <a:gd name="T2" fmla="*/ 182 w 191"/>
                <a:gd name="T3" fmla="*/ 237 h 242"/>
                <a:gd name="T4" fmla="*/ 172 w 191"/>
                <a:gd name="T5" fmla="*/ 240 h 242"/>
                <a:gd name="T6" fmla="*/ 161 w 191"/>
                <a:gd name="T7" fmla="*/ 229 h 242"/>
                <a:gd name="T8" fmla="*/ 153 w 191"/>
                <a:gd name="T9" fmla="*/ 232 h 242"/>
                <a:gd name="T10" fmla="*/ 140 w 191"/>
                <a:gd name="T11" fmla="*/ 237 h 242"/>
                <a:gd name="T12" fmla="*/ 126 w 191"/>
                <a:gd name="T13" fmla="*/ 237 h 242"/>
                <a:gd name="T14" fmla="*/ 118 w 191"/>
                <a:gd name="T15" fmla="*/ 234 h 242"/>
                <a:gd name="T16" fmla="*/ 110 w 191"/>
                <a:gd name="T17" fmla="*/ 242 h 242"/>
                <a:gd name="T18" fmla="*/ 105 w 191"/>
                <a:gd name="T19" fmla="*/ 232 h 242"/>
                <a:gd name="T20" fmla="*/ 99 w 191"/>
                <a:gd name="T21" fmla="*/ 219 h 242"/>
                <a:gd name="T22" fmla="*/ 86 w 191"/>
                <a:gd name="T23" fmla="*/ 211 h 242"/>
                <a:gd name="T24" fmla="*/ 78 w 191"/>
                <a:gd name="T25" fmla="*/ 205 h 242"/>
                <a:gd name="T26" fmla="*/ 67 w 191"/>
                <a:gd name="T27" fmla="*/ 208 h 242"/>
                <a:gd name="T28" fmla="*/ 57 w 191"/>
                <a:gd name="T29" fmla="*/ 208 h 242"/>
                <a:gd name="T30" fmla="*/ 49 w 191"/>
                <a:gd name="T31" fmla="*/ 200 h 242"/>
                <a:gd name="T32" fmla="*/ 43 w 191"/>
                <a:gd name="T33" fmla="*/ 187 h 242"/>
                <a:gd name="T34" fmla="*/ 43 w 191"/>
                <a:gd name="T35" fmla="*/ 179 h 242"/>
                <a:gd name="T36" fmla="*/ 27 w 191"/>
                <a:gd name="T37" fmla="*/ 174 h 242"/>
                <a:gd name="T38" fmla="*/ 11 w 191"/>
                <a:gd name="T39" fmla="*/ 158 h 242"/>
                <a:gd name="T40" fmla="*/ 0 w 191"/>
                <a:gd name="T41" fmla="*/ 145 h 242"/>
                <a:gd name="T42" fmla="*/ 3 w 191"/>
                <a:gd name="T43" fmla="*/ 134 h 242"/>
                <a:gd name="T44" fmla="*/ 11 w 191"/>
                <a:gd name="T45" fmla="*/ 126 h 242"/>
                <a:gd name="T46" fmla="*/ 14 w 191"/>
                <a:gd name="T47" fmla="*/ 108 h 242"/>
                <a:gd name="T48" fmla="*/ 11 w 191"/>
                <a:gd name="T49" fmla="*/ 97 h 242"/>
                <a:gd name="T50" fmla="*/ 14 w 191"/>
                <a:gd name="T51" fmla="*/ 84 h 242"/>
                <a:gd name="T52" fmla="*/ 11 w 191"/>
                <a:gd name="T53" fmla="*/ 66 h 242"/>
                <a:gd name="T54" fmla="*/ 19 w 191"/>
                <a:gd name="T55" fmla="*/ 50 h 242"/>
                <a:gd name="T56" fmla="*/ 35 w 191"/>
                <a:gd name="T57" fmla="*/ 47 h 242"/>
                <a:gd name="T58" fmla="*/ 49 w 191"/>
                <a:gd name="T59" fmla="*/ 45 h 242"/>
                <a:gd name="T60" fmla="*/ 65 w 191"/>
                <a:gd name="T61" fmla="*/ 39 h 242"/>
                <a:gd name="T62" fmla="*/ 73 w 191"/>
                <a:gd name="T63" fmla="*/ 34 h 242"/>
                <a:gd name="T64" fmla="*/ 81 w 191"/>
                <a:gd name="T65" fmla="*/ 29 h 242"/>
                <a:gd name="T66" fmla="*/ 97 w 191"/>
                <a:gd name="T67" fmla="*/ 18 h 242"/>
                <a:gd name="T68" fmla="*/ 116 w 191"/>
                <a:gd name="T69" fmla="*/ 10 h 242"/>
                <a:gd name="T70" fmla="*/ 140 w 191"/>
                <a:gd name="T71" fmla="*/ 2 h 242"/>
                <a:gd name="T72" fmla="*/ 148 w 191"/>
                <a:gd name="T73" fmla="*/ 16 h 242"/>
                <a:gd name="T74" fmla="*/ 145 w 191"/>
                <a:gd name="T75" fmla="*/ 23 h 242"/>
                <a:gd name="T76" fmla="*/ 140 w 191"/>
                <a:gd name="T77" fmla="*/ 31 h 242"/>
                <a:gd name="T78" fmla="*/ 137 w 191"/>
                <a:gd name="T79" fmla="*/ 42 h 242"/>
                <a:gd name="T80" fmla="*/ 142 w 191"/>
                <a:gd name="T81" fmla="*/ 60 h 242"/>
                <a:gd name="T82" fmla="*/ 148 w 191"/>
                <a:gd name="T83" fmla="*/ 76 h 242"/>
                <a:gd name="T84" fmla="*/ 148 w 191"/>
                <a:gd name="T85" fmla="*/ 92 h 242"/>
                <a:gd name="T86" fmla="*/ 142 w 191"/>
                <a:gd name="T87" fmla="*/ 105 h 242"/>
                <a:gd name="T88" fmla="*/ 153 w 191"/>
                <a:gd name="T89" fmla="*/ 110 h 242"/>
                <a:gd name="T90" fmla="*/ 164 w 191"/>
                <a:gd name="T91" fmla="*/ 113 h 242"/>
                <a:gd name="T92" fmla="*/ 166 w 191"/>
                <a:gd name="T93" fmla="*/ 124 h 242"/>
                <a:gd name="T94" fmla="*/ 164 w 191"/>
                <a:gd name="T95" fmla="*/ 139 h 242"/>
                <a:gd name="T96" fmla="*/ 164 w 191"/>
                <a:gd name="T97" fmla="*/ 153 h 242"/>
                <a:gd name="T98" fmla="*/ 161 w 191"/>
                <a:gd name="T99" fmla="*/ 163 h 242"/>
                <a:gd name="T100" fmla="*/ 166 w 191"/>
                <a:gd name="T101" fmla="*/ 176 h 242"/>
                <a:gd name="T102" fmla="*/ 177 w 191"/>
                <a:gd name="T103" fmla="*/ 171 h 242"/>
                <a:gd name="T104" fmla="*/ 185 w 191"/>
                <a:gd name="T105" fmla="*/ 171 h 242"/>
                <a:gd name="T106" fmla="*/ 185 w 191"/>
                <a:gd name="T107" fmla="*/ 182 h 242"/>
                <a:gd name="T108" fmla="*/ 177 w 191"/>
                <a:gd name="T109" fmla="*/ 184 h 242"/>
                <a:gd name="T110" fmla="*/ 172 w 191"/>
                <a:gd name="T111" fmla="*/ 190 h 242"/>
                <a:gd name="T112" fmla="*/ 182 w 191"/>
                <a:gd name="T113" fmla="*/ 195 h 242"/>
                <a:gd name="T114" fmla="*/ 185 w 191"/>
                <a:gd name="T115" fmla="*/ 200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1"/>
                <a:gd name="T175" fmla="*/ 0 h 242"/>
                <a:gd name="T176" fmla="*/ 191 w 191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1" h="242">
                  <a:moveTo>
                    <a:pt x="188" y="203"/>
                  </a:moveTo>
                  <a:lnTo>
                    <a:pt x="191" y="208"/>
                  </a:lnTo>
                  <a:lnTo>
                    <a:pt x="188" y="216"/>
                  </a:lnTo>
                  <a:lnTo>
                    <a:pt x="185" y="221"/>
                  </a:lnTo>
                  <a:lnTo>
                    <a:pt x="185" y="229"/>
                  </a:lnTo>
                  <a:lnTo>
                    <a:pt x="182" y="237"/>
                  </a:lnTo>
                  <a:lnTo>
                    <a:pt x="182" y="242"/>
                  </a:lnTo>
                  <a:lnTo>
                    <a:pt x="177" y="242"/>
                  </a:lnTo>
                  <a:lnTo>
                    <a:pt x="172" y="240"/>
                  </a:lnTo>
                  <a:lnTo>
                    <a:pt x="169" y="234"/>
                  </a:lnTo>
                  <a:lnTo>
                    <a:pt x="164" y="232"/>
                  </a:lnTo>
                  <a:lnTo>
                    <a:pt x="161" y="229"/>
                  </a:lnTo>
                  <a:lnTo>
                    <a:pt x="158" y="229"/>
                  </a:lnTo>
                  <a:lnTo>
                    <a:pt x="156" y="229"/>
                  </a:lnTo>
                  <a:lnTo>
                    <a:pt x="153" y="232"/>
                  </a:lnTo>
                  <a:lnTo>
                    <a:pt x="148" y="234"/>
                  </a:lnTo>
                  <a:lnTo>
                    <a:pt x="145" y="234"/>
                  </a:lnTo>
                  <a:lnTo>
                    <a:pt x="140" y="237"/>
                  </a:lnTo>
                  <a:lnTo>
                    <a:pt x="137" y="237"/>
                  </a:lnTo>
                  <a:lnTo>
                    <a:pt x="134" y="237"/>
                  </a:lnTo>
                  <a:lnTo>
                    <a:pt x="126" y="237"/>
                  </a:lnTo>
                  <a:lnTo>
                    <a:pt x="124" y="234"/>
                  </a:lnTo>
                  <a:lnTo>
                    <a:pt x="121" y="234"/>
                  </a:lnTo>
                  <a:lnTo>
                    <a:pt x="118" y="234"/>
                  </a:lnTo>
                  <a:lnTo>
                    <a:pt x="116" y="237"/>
                  </a:lnTo>
                  <a:lnTo>
                    <a:pt x="113" y="240"/>
                  </a:lnTo>
                  <a:lnTo>
                    <a:pt x="110" y="242"/>
                  </a:lnTo>
                  <a:lnTo>
                    <a:pt x="108" y="240"/>
                  </a:lnTo>
                  <a:lnTo>
                    <a:pt x="105" y="237"/>
                  </a:lnTo>
                  <a:lnTo>
                    <a:pt x="105" y="232"/>
                  </a:lnTo>
                  <a:lnTo>
                    <a:pt x="105" y="226"/>
                  </a:lnTo>
                  <a:lnTo>
                    <a:pt x="102" y="221"/>
                  </a:lnTo>
                  <a:lnTo>
                    <a:pt x="99" y="219"/>
                  </a:lnTo>
                  <a:lnTo>
                    <a:pt x="91" y="216"/>
                  </a:lnTo>
                  <a:lnTo>
                    <a:pt x="86" y="213"/>
                  </a:lnTo>
                  <a:lnTo>
                    <a:pt x="86" y="211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78" y="205"/>
                  </a:lnTo>
                  <a:lnTo>
                    <a:pt x="75" y="205"/>
                  </a:lnTo>
                  <a:lnTo>
                    <a:pt x="70" y="208"/>
                  </a:lnTo>
                  <a:lnTo>
                    <a:pt x="67" y="208"/>
                  </a:lnTo>
                  <a:lnTo>
                    <a:pt x="62" y="211"/>
                  </a:lnTo>
                  <a:lnTo>
                    <a:pt x="59" y="211"/>
                  </a:lnTo>
                  <a:lnTo>
                    <a:pt x="57" y="208"/>
                  </a:lnTo>
                  <a:lnTo>
                    <a:pt x="51" y="208"/>
                  </a:lnTo>
                  <a:lnTo>
                    <a:pt x="51" y="203"/>
                  </a:lnTo>
                  <a:lnTo>
                    <a:pt x="49" y="200"/>
                  </a:lnTo>
                  <a:lnTo>
                    <a:pt x="46" y="197"/>
                  </a:lnTo>
                  <a:lnTo>
                    <a:pt x="43" y="192"/>
                  </a:lnTo>
                  <a:lnTo>
                    <a:pt x="43" y="187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79"/>
                  </a:lnTo>
                  <a:lnTo>
                    <a:pt x="38" y="179"/>
                  </a:lnTo>
                  <a:lnTo>
                    <a:pt x="33" y="176"/>
                  </a:lnTo>
                  <a:lnTo>
                    <a:pt x="27" y="174"/>
                  </a:lnTo>
                  <a:lnTo>
                    <a:pt x="22" y="166"/>
                  </a:lnTo>
                  <a:lnTo>
                    <a:pt x="16" y="163"/>
                  </a:lnTo>
                  <a:lnTo>
                    <a:pt x="11" y="158"/>
                  </a:lnTo>
                  <a:lnTo>
                    <a:pt x="8" y="153"/>
                  </a:lnTo>
                  <a:lnTo>
                    <a:pt x="3" y="147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3" y="134"/>
                  </a:lnTo>
                  <a:lnTo>
                    <a:pt x="6" y="132"/>
                  </a:lnTo>
                  <a:lnTo>
                    <a:pt x="8" y="126"/>
                  </a:lnTo>
                  <a:lnTo>
                    <a:pt x="11" y="126"/>
                  </a:lnTo>
                  <a:lnTo>
                    <a:pt x="14" y="121"/>
                  </a:lnTo>
                  <a:lnTo>
                    <a:pt x="14" y="116"/>
                  </a:lnTo>
                  <a:lnTo>
                    <a:pt x="14" y="108"/>
                  </a:lnTo>
                  <a:lnTo>
                    <a:pt x="11" y="105"/>
                  </a:lnTo>
                  <a:lnTo>
                    <a:pt x="11" y="103"/>
                  </a:lnTo>
                  <a:lnTo>
                    <a:pt x="11" y="97"/>
                  </a:lnTo>
                  <a:lnTo>
                    <a:pt x="14" y="92"/>
                  </a:lnTo>
                  <a:lnTo>
                    <a:pt x="16" y="89"/>
                  </a:lnTo>
                  <a:lnTo>
                    <a:pt x="14" y="84"/>
                  </a:lnTo>
                  <a:lnTo>
                    <a:pt x="11" y="79"/>
                  </a:lnTo>
                  <a:lnTo>
                    <a:pt x="11" y="71"/>
                  </a:lnTo>
                  <a:lnTo>
                    <a:pt x="11" y="66"/>
                  </a:lnTo>
                  <a:lnTo>
                    <a:pt x="14" y="60"/>
                  </a:lnTo>
                  <a:lnTo>
                    <a:pt x="16" y="52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30" y="47"/>
                  </a:lnTo>
                  <a:lnTo>
                    <a:pt x="35" y="47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9" y="45"/>
                  </a:lnTo>
                  <a:lnTo>
                    <a:pt x="54" y="42"/>
                  </a:lnTo>
                  <a:lnTo>
                    <a:pt x="62" y="39"/>
                  </a:lnTo>
                  <a:lnTo>
                    <a:pt x="65" y="39"/>
                  </a:lnTo>
                  <a:lnTo>
                    <a:pt x="67" y="37"/>
                  </a:lnTo>
                  <a:lnTo>
                    <a:pt x="70" y="37"/>
                  </a:lnTo>
                  <a:lnTo>
                    <a:pt x="73" y="34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9" y="23"/>
                  </a:lnTo>
                  <a:lnTo>
                    <a:pt x="97" y="18"/>
                  </a:lnTo>
                  <a:lnTo>
                    <a:pt x="102" y="16"/>
                  </a:lnTo>
                  <a:lnTo>
                    <a:pt x="108" y="13"/>
                  </a:lnTo>
                  <a:lnTo>
                    <a:pt x="116" y="10"/>
                  </a:lnTo>
                  <a:lnTo>
                    <a:pt x="121" y="8"/>
                  </a:lnTo>
                  <a:lnTo>
                    <a:pt x="132" y="5"/>
                  </a:lnTo>
                  <a:lnTo>
                    <a:pt x="140" y="2"/>
                  </a:lnTo>
                  <a:lnTo>
                    <a:pt x="142" y="0"/>
                  </a:lnTo>
                  <a:lnTo>
                    <a:pt x="145" y="10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50" y="23"/>
                  </a:lnTo>
                  <a:lnTo>
                    <a:pt x="145" y="23"/>
                  </a:lnTo>
                  <a:lnTo>
                    <a:pt x="145" y="26"/>
                  </a:lnTo>
                  <a:lnTo>
                    <a:pt x="145" y="31"/>
                  </a:lnTo>
                  <a:lnTo>
                    <a:pt x="140" y="31"/>
                  </a:lnTo>
                  <a:lnTo>
                    <a:pt x="137" y="31"/>
                  </a:lnTo>
                  <a:lnTo>
                    <a:pt x="134" y="37"/>
                  </a:lnTo>
                  <a:lnTo>
                    <a:pt x="137" y="42"/>
                  </a:lnTo>
                  <a:lnTo>
                    <a:pt x="137" y="50"/>
                  </a:lnTo>
                  <a:lnTo>
                    <a:pt x="140" y="58"/>
                  </a:lnTo>
                  <a:lnTo>
                    <a:pt x="142" y="60"/>
                  </a:lnTo>
                  <a:lnTo>
                    <a:pt x="145" y="66"/>
                  </a:lnTo>
                  <a:lnTo>
                    <a:pt x="145" y="71"/>
                  </a:lnTo>
                  <a:lnTo>
                    <a:pt x="148" y="76"/>
                  </a:lnTo>
                  <a:lnTo>
                    <a:pt x="150" y="81"/>
                  </a:lnTo>
                  <a:lnTo>
                    <a:pt x="150" y="89"/>
                  </a:lnTo>
                  <a:lnTo>
                    <a:pt x="148" y="92"/>
                  </a:lnTo>
                  <a:lnTo>
                    <a:pt x="145" y="97"/>
                  </a:lnTo>
                  <a:lnTo>
                    <a:pt x="145" y="100"/>
                  </a:lnTo>
                  <a:lnTo>
                    <a:pt x="142" y="105"/>
                  </a:lnTo>
                  <a:lnTo>
                    <a:pt x="145" y="108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8" y="110"/>
                  </a:lnTo>
                  <a:lnTo>
                    <a:pt x="161" y="110"/>
                  </a:lnTo>
                  <a:lnTo>
                    <a:pt x="164" y="113"/>
                  </a:lnTo>
                  <a:lnTo>
                    <a:pt x="166" y="118"/>
                  </a:lnTo>
                  <a:lnTo>
                    <a:pt x="166" y="121"/>
                  </a:lnTo>
                  <a:lnTo>
                    <a:pt x="166" y="124"/>
                  </a:lnTo>
                  <a:lnTo>
                    <a:pt x="164" y="129"/>
                  </a:lnTo>
                  <a:lnTo>
                    <a:pt x="164" y="134"/>
                  </a:lnTo>
                  <a:lnTo>
                    <a:pt x="164" y="139"/>
                  </a:lnTo>
                  <a:lnTo>
                    <a:pt x="164" y="145"/>
                  </a:lnTo>
                  <a:lnTo>
                    <a:pt x="164" y="147"/>
                  </a:lnTo>
                  <a:lnTo>
                    <a:pt x="164" y="153"/>
                  </a:lnTo>
                  <a:lnTo>
                    <a:pt x="161" y="158"/>
                  </a:lnTo>
                  <a:lnTo>
                    <a:pt x="161" y="161"/>
                  </a:lnTo>
                  <a:lnTo>
                    <a:pt x="161" y="163"/>
                  </a:lnTo>
                  <a:lnTo>
                    <a:pt x="164" y="168"/>
                  </a:lnTo>
                  <a:lnTo>
                    <a:pt x="164" y="174"/>
                  </a:lnTo>
                  <a:lnTo>
                    <a:pt x="166" y="176"/>
                  </a:lnTo>
                  <a:lnTo>
                    <a:pt x="169" y="179"/>
                  </a:lnTo>
                  <a:lnTo>
                    <a:pt x="174" y="174"/>
                  </a:lnTo>
                  <a:lnTo>
                    <a:pt x="177" y="171"/>
                  </a:lnTo>
                  <a:lnTo>
                    <a:pt x="182" y="168"/>
                  </a:lnTo>
                  <a:lnTo>
                    <a:pt x="185" y="168"/>
                  </a:lnTo>
                  <a:lnTo>
                    <a:pt x="185" y="171"/>
                  </a:lnTo>
                  <a:lnTo>
                    <a:pt x="188" y="174"/>
                  </a:lnTo>
                  <a:lnTo>
                    <a:pt x="188" y="179"/>
                  </a:lnTo>
                  <a:lnTo>
                    <a:pt x="185" y="182"/>
                  </a:lnTo>
                  <a:lnTo>
                    <a:pt x="182" y="184"/>
                  </a:lnTo>
                  <a:lnTo>
                    <a:pt x="180" y="184"/>
                  </a:lnTo>
                  <a:lnTo>
                    <a:pt x="177" y="184"/>
                  </a:lnTo>
                  <a:lnTo>
                    <a:pt x="174" y="184"/>
                  </a:lnTo>
                  <a:lnTo>
                    <a:pt x="172" y="187"/>
                  </a:lnTo>
                  <a:lnTo>
                    <a:pt x="172" y="190"/>
                  </a:lnTo>
                  <a:lnTo>
                    <a:pt x="174" y="192"/>
                  </a:lnTo>
                  <a:lnTo>
                    <a:pt x="177" y="195"/>
                  </a:lnTo>
                  <a:lnTo>
                    <a:pt x="182" y="195"/>
                  </a:lnTo>
                  <a:lnTo>
                    <a:pt x="182" y="192"/>
                  </a:lnTo>
                  <a:lnTo>
                    <a:pt x="185" y="195"/>
                  </a:lnTo>
                  <a:lnTo>
                    <a:pt x="185" y="200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6608718" y="4627337"/>
              <a:ext cx="380432" cy="670404"/>
            </a:xfrm>
            <a:custGeom>
              <a:avLst/>
              <a:gdLst>
                <a:gd name="T0" fmla="*/ 152 w 174"/>
                <a:gd name="T1" fmla="*/ 108 h 306"/>
                <a:gd name="T2" fmla="*/ 155 w 174"/>
                <a:gd name="T3" fmla="*/ 135 h 306"/>
                <a:gd name="T4" fmla="*/ 163 w 174"/>
                <a:gd name="T5" fmla="*/ 153 h 306"/>
                <a:gd name="T6" fmla="*/ 174 w 174"/>
                <a:gd name="T7" fmla="*/ 148 h 306"/>
                <a:gd name="T8" fmla="*/ 168 w 174"/>
                <a:gd name="T9" fmla="*/ 177 h 306"/>
                <a:gd name="T10" fmla="*/ 158 w 174"/>
                <a:gd name="T11" fmla="*/ 185 h 306"/>
                <a:gd name="T12" fmla="*/ 152 w 174"/>
                <a:gd name="T13" fmla="*/ 208 h 306"/>
                <a:gd name="T14" fmla="*/ 147 w 174"/>
                <a:gd name="T15" fmla="*/ 224 h 306"/>
                <a:gd name="T16" fmla="*/ 147 w 174"/>
                <a:gd name="T17" fmla="*/ 240 h 306"/>
                <a:gd name="T18" fmla="*/ 133 w 174"/>
                <a:gd name="T19" fmla="*/ 266 h 306"/>
                <a:gd name="T20" fmla="*/ 117 w 174"/>
                <a:gd name="T21" fmla="*/ 269 h 306"/>
                <a:gd name="T22" fmla="*/ 112 w 174"/>
                <a:gd name="T23" fmla="*/ 282 h 306"/>
                <a:gd name="T24" fmla="*/ 96 w 174"/>
                <a:gd name="T25" fmla="*/ 282 h 306"/>
                <a:gd name="T26" fmla="*/ 93 w 174"/>
                <a:gd name="T27" fmla="*/ 288 h 306"/>
                <a:gd name="T28" fmla="*/ 83 w 174"/>
                <a:gd name="T29" fmla="*/ 303 h 306"/>
                <a:gd name="T30" fmla="*/ 64 w 174"/>
                <a:gd name="T31" fmla="*/ 301 h 306"/>
                <a:gd name="T32" fmla="*/ 58 w 174"/>
                <a:gd name="T33" fmla="*/ 293 h 306"/>
                <a:gd name="T34" fmla="*/ 48 w 174"/>
                <a:gd name="T35" fmla="*/ 285 h 306"/>
                <a:gd name="T36" fmla="*/ 58 w 174"/>
                <a:gd name="T37" fmla="*/ 282 h 306"/>
                <a:gd name="T38" fmla="*/ 61 w 174"/>
                <a:gd name="T39" fmla="*/ 269 h 306"/>
                <a:gd name="T40" fmla="*/ 50 w 174"/>
                <a:gd name="T41" fmla="*/ 272 h 306"/>
                <a:gd name="T42" fmla="*/ 40 w 174"/>
                <a:gd name="T43" fmla="*/ 266 h 306"/>
                <a:gd name="T44" fmla="*/ 40 w 174"/>
                <a:gd name="T45" fmla="*/ 251 h 306"/>
                <a:gd name="T46" fmla="*/ 40 w 174"/>
                <a:gd name="T47" fmla="*/ 232 h 306"/>
                <a:gd name="T48" fmla="*/ 42 w 174"/>
                <a:gd name="T49" fmla="*/ 216 h 306"/>
                <a:gd name="T50" fmla="*/ 29 w 174"/>
                <a:gd name="T51" fmla="*/ 208 h 306"/>
                <a:gd name="T52" fmla="*/ 21 w 174"/>
                <a:gd name="T53" fmla="*/ 198 h 306"/>
                <a:gd name="T54" fmla="*/ 26 w 174"/>
                <a:gd name="T55" fmla="*/ 179 h 306"/>
                <a:gd name="T56" fmla="*/ 18 w 174"/>
                <a:gd name="T57" fmla="*/ 158 h 306"/>
                <a:gd name="T58" fmla="*/ 10 w 174"/>
                <a:gd name="T59" fmla="*/ 135 h 306"/>
                <a:gd name="T60" fmla="*/ 21 w 174"/>
                <a:gd name="T61" fmla="*/ 124 h 306"/>
                <a:gd name="T62" fmla="*/ 24 w 174"/>
                <a:gd name="T63" fmla="*/ 114 h 306"/>
                <a:gd name="T64" fmla="*/ 13 w 174"/>
                <a:gd name="T65" fmla="*/ 87 h 306"/>
                <a:gd name="T66" fmla="*/ 0 w 174"/>
                <a:gd name="T67" fmla="*/ 69 h 306"/>
                <a:gd name="T68" fmla="*/ 10 w 174"/>
                <a:gd name="T69" fmla="*/ 63 h 306"/>
                <a:gd name="T70" fmla="*/ 24 w 174"/>
                <a:gd name="T71" fmla="*/ 58 h 306"/>
                <a:gd name="T72" fmla="*/ 34 w 174"/>
                <a:gd name="T73" fmla="*/ 53 h 306"/>
                <a:gd name="T74" fmla="*/ 53 w 174"/>
                <a:gd name="T75" fmla="*/ 48 h 306"/>
                <a:gd name="T76" fmla="*/ 67 w 174"/>
                <a:gd name="T77" fmla="*/ 37 h 306"/>
                <a:gd name="T78" fmla="*/ 67 w 174"/>
                <a:gd name="T79" fmla="*/ 27 h 306"/>
                <a:gd name="T80" fmla="*/ 64 w 174"/>
                <a:gd name="T81" fmla="*/ 5 h 306"/>
                <a:gd name="T82" fmla="*/ 77 w 174"/>
                <a:gd name="T83" fmla="*/ 8 h 306"/>
                <a:gd name="T84" fmla="*/ 85 w 174"/>
                <a:gd name="T85" fmla="*/ 11 h 306"/>
                <a:gd name="T86" fmla="*/ 77 w 174"/>
                <a:gd name="T87" fmla="*/ 27 h 306"/>
                <a:gd name="T88" fmla="*/ 85 w 174"/>
                <a:gd name="T89" fmla="*/ 34 h 306"/>
                <a:gd name="T90" fmla="*/ 101 w 174"/>
                <a:gd name="T91" fmla="*/ 27 h 306"/>
                <a:gd name="T92" fmla="*/ 96 w 174"/>
                <a:gd name="T93" fmla="*/ 37 h 306"/>
                <a:gd name="T94" fmla="*/ 85 w 174"/>
                <a:gd name="T95" fmla="*/ 53 h 306"/>
                <a:gd name="T96" fmla="*/ 101 w 174"/>
                <a:gd name="T97" fmla="*/ 74 h 306"/>
                <a:gd name="T98" fmla="*/ 120 w 174"/>
                <a:gd name="T99" fmla="*/ 85 h 306"/>
                <a:gd name="T100" fmla="*/ 142 w 174"/>
                <a:gd name="T101" fmla="*/ 98 h 3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"/>
                <a:gd name="T154" fmla="*/ 0 h 306"/>
                <a:gd name="T155" fmla="*/ 174 w 174"/>
                <a:gd name="T156" fmla="*/ 306 h 3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" h="306">
                  <a:moveTo>
                    <a:pt x="142" y="98"/>
                  </a:moveTo>
                  <a:lnTo>
                    <a:pt x="147" y="103"/>
                  </a:lnTo>
                  <a:lnTo>
                    <a:pt x="150" y="103"/>
                  </a:lnTo>
                  <a:lnTo>
                    <a:pt x="152" y="108"/>
                  </a:lnTo>
                  <a:lnTo>
                    <a:pt x="155" y="111"/>
                  </a:lnTo>
                  <a:lnTo>
                    <a:pt x="155" y="121"/>
                  </a:lnTo>
                  <a:lnTo>
                    <a:pt x="155" y="127"/>
                  </a:lnTo>
                  <a:lnTo>
                    <a:pt x="155" y="135"/>
                  </a:lnTo>
                  <a:lnTo>
                    <a:pt x="155" y="145"/>
                  </a:lnTo>
                  <a:lnTo>
                    <a:pt x="155" y="150"/>
                  </a:lnTo>
                  <a:lnTo>
                    <a:pt x="158" y="150"/>
                  </a:lnTo>
                  <a:lnTo>
                    <a:pt x="163" y="153"/>
                  </a:lnTo>
                  <a:lnTo>
                    <a:pt x="166" y="148"/>
                  </a:lnTo>
                  <a:lnTo>
                    <a:pt x="171" y="148"/>
                  </a:lnTo>
                  <a:lnTo>
                    <a:pt x="174" y="145"/>
                  </a:lnTo>
                  <a:lnTo>
                    <a:pt x="174" y="148"/>
                  </a:lnTo>
                  <a:lnTo>
                    <a:pt x="174" y="156"/>
                  </a:lnTo>
                  <a:lnTo>
                    <a:pt x="171" y="166"/>
                  </a:lnTo>
                  <a:lnTo>
                    <a:pt x="171" y="177"/>
                  </a:lnTo>
                  <a:lnTo>
                    <a:pt x="168" y="177"/>
                  </a:lnTo>
                  <a:lnTo>
                    <a:pt x="163" y="177"/>
                  </a:lnTo>
                  <a:lnTo>
                    <a:pt x="160" y="177"/>
                  </a:lnTo>
                  <a:lnTo>
                    <a:pt x="158" y="179"/>
                  </a:lnTo>
                  <a:lnTo>
                    <a:pt x="158" y="185"/>
                  </a:lnTo>
                  <a:lnTo>
                    <a:pt x="155" y="190"/>
                  </a:lnTo>
                  <a:lnTo>
                    <a:pt x="152" y="198"/>
                  </a:lnTo>
                  <a:lnTo>
                    <a:pt x="152" y="201"/>
                  </a:lnTo>
                  <a:lnTo>
                    <a:pt x="152" y="208"/>
                  </a:lnTo>
                  <a:lnTo>
                    <a:pt x="150" y="214"/>
                  </a:lnTo>
                  <a:lnTo>
                    <a:pt x="147" y="214"/>
                  </a:lnTo>
                  <a:lnTo>
                    <a:pt x="144" y="222"/>
                  </a:lnTo>
                  <a:lnTo>
                    <a:pt x="147" y="224"/>
                  </a:lnTo>
                  <a:lnTo>
                    <a:pt x="152" y="230"/>
                  </a:lnTo>
                  <a:lnTo>
                    <a:pt x="152" y="232"/>
                  </a:lnTo>
                  <a:lnTo>
                    <a:pt x="152" y="237"/>
                  </a:lnTo>
                  <a:lnTo>
                    <a:pt x="147" y="240"/>
                  </a:lnTo>
                  <a:lnTo>
                    <a:pt x="142" y="248"/>
                  </a:lnTo>
                  <a:lnTo>
                    <a:pt x="139" y="256"/>
                  </a:lnTo>
                  <a:lnTo>
                    <a:pt x="136" y="261"/>
                  </a:lnTo>
                  <a:lnTo>
                    <a:pt x="133" y="266"/>
                  </a:lnTo>
                  <a:lnTo>
                    <a:pt x="131" y="266"/>
                  </a:lnTo>
                  <a:lnTo>
                    <a:pt x="123" y="269"/>
                  </a:lnTo>
                  <a:lnTo>
                    <a:pt x="120" y="269"/>
                  </a:lnTo>
                  <a:lnTo>
                    <a:pt x="117" y="269"/>
                  </a:lnTo>
                  <a:lnTo>
                    <a:pt x="115" y="272"/>
                  </a:lnTo>
                  <a:lnTo>
                    <a:pt x="112" y="272"/>
                  </a:lnTo>
                  <a:lnTo>
                    <a:pt x="109" y="274"/>
                  </a:lnTo>
                  <a:lnTo>
                    <a:pt x="112" y="282"/>
                  </a:lnTo>
                  <a:lnTo>
                    <a:pt x="109" y="285"/>
                  </a:lnTo>
                  <a:lnTo>
                    <a:pt x="104" y="288"/>
                  </a:lnTo>
                  <a:lnTo>
                    <a:pt x="101" y="285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3" y="280"/>
                  </a:lnTo>
                  <a:lnTo>
                    <a:pt x="93" y="285"/>
                  </a:lnTo>
                  <a:lnTo>
                    <a:pt x="93" y="288"/>
                  </a:lnTo>
                  <a:lnTo>
                    <a:pt x="91" y="290"/>
                  </a:lnTo>
                  <a:lnTo>
                    <a:pt x="85" y="295"/>
                  </a:lnTo>
                  <a:lnTo>
                    <a:pt x="85" y="298"/>
                  </a:lnTo>
                  <a:lnTo>
                    <a:pt x="83" y="303"/>
                  </a:lnTo>
                  <a:lnTo>
                    <a:pt x="80" y="306"/>
                  </a:lnTo>
                  <a:lnTo>
                    <a:pt x="72" y="303"/>
                  </a:lnTo>
                  <a:lnTo>
                    <a:pt x="69" y="301"/>
                  </a:lnTo>
                  <a:lnTo>
                    <a:pt x="64" y="301"/>
                  </a:lnTo>
                  <a:lnTo>
                    <a:pt x="61" y="298"/>
                  </a:lnTo>
                  <a:lnTo>
                    <a:pt x="61" y="293"/>
                  </a:lnTo>
                  <a:lnTo>
                    <a:pt x="58" y="290"/>
                  </a:lnTo>
                  <a:lnTo>
                    <a:pt x="58" y="293"/>
                  </a:lnTo>
                  <a:lnTo>
                    <a:pt x="53" y="293"/>
                  </a:lnTo>
                  <a:lnTo>
                    <a:pt x="50" y="290"/>
                  </a:lnTo>
                  <a:lnTo>
                    <a:pt x="48" y="288"/>
                  </a:lnTo>
                  <a:lnTo>
                    <a:pt x="48" y="285"/>
                  </a:lnTo>
                  <a:lnTo>
                    <a:pt x="50" y="282"/>
                  </a:lnTo>
                  <a:lnTo>
                    <a:pt x="53" y="282"/>
                  </a:lnTo>
                  <a:lnTo>
                    <a:pt x="56" y="282"/>
                  </a:lnTo>
                  <a:lnTo>
                    <a:pt x="58" y="282"/>
                  </a:lnTo>
                  <a:lnTo>
                    <a:pt x="61" y="280"/>
                  </a:lnTo>
                  <a:lnTo>
                    <a:pt x="64" y="277"/>
                  </a:lnTo>
                  <a:lnTo>
                    <a:pt x="64" y="272"/>
                  </a:lnTo>
                  <a:lnTo>
                    <a:pt x="61" y="269"/>
                  </a:lnTo>
                  <a:lnTo>
                    <a:pt x="61" y="266"/>
                  </a:lnTo>
                  <a:lnTo>
                    <a:pt x="58" y="266"/>
                  </a:lnTo>
                  <a:lnTo>
                    <a:pt x="53" y="269"/>
                  </a:lnTo>
                  <a:lnTo>
                    <a:pt x="50" y="272"/>
                  </a:lnTo>
                  <a:lnTo>
                    <a:pt x="45" y="277"/>
                  </a:lnTo>
                  <a:lnTo>
                    <a:pt x="42" y="274"/>
                  </a:lnTo>
                  <a:lnTo>
                    <a:pt x="40" y="272"/>
                  </a:lnTo>
                  <a:lnTo>
                    <a:pt x="40" y="266"/>
                  </a:lnTo>
                  <a:lnTo>
                    <a:pt x="37" y="261"/>
                  </a:lnTo>
                  <a:lnTo>
                    <a:pt x="37" y="259"/>
                  </a:lnTo>
                  <a:lnTo>
                    <a:pt x="37" y="256"/>
                  </a:lnTo>
                  <a:lnTo>
                    <a:pt x="40" y="251"/>
                  </a:lnTo>
                  <a:lnTo>
                    <a:pt x="40" y="245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40" y="232"/>
                  </a:lnTo>
                  <a:lnTo>
                    <a:pt x="40" y="227"/>
                  </a:lnTo>
                  <a:lnTo>
                    <a:pt x="42" y="222"/>
                  </a:lnTo>
                  <a:lnTo>
                    <a:pt x="42" y="219"/>
                  </a:lnTo>
                  <a:lnTo>
                    <a:pt x="42" y="216"/>
                  </a:lnTo>
                  <a:lnTo>
                    <a:pt x="40" y="211"/>
                  </a:lnTo>
                  <a:lnTo>
                    <a:pt x="37" y="208"/>
                  </a:lnTo>
                  <a:lnTo>
                    <a:pt x="34" y="208"/>
                  </a:lnTo>
                  <a:lnTo>
                    <a:pt x="29" y="208"/>
                  </a:lnTo>
                  <a:lnTo>
                    <a:pt x="24" y="208"/>
                  </a:lnTo>
                  <a:lnTo>
                    <a:pt x="21" y="206"/>
                  </a:lnTo>
                  <a:lnTo>
                    <a:pt x="18" y="203"/>
                  </a:lnTo>
                  <a:lnTo>
                    <a:pt x="21" y="198"/>
                  </a:lnTo>
                  <a:lnTo>
                    <a:pt x="21" y="195"/>
                  </a:lnTo>
                  <a:lnTo>
                    <a:pt x="24" y="190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1" y="169"/>
                  </a:lnTo>
                  <a:lnTo>
                    <a:pt x="21" y="164"/>
                  </a:lnTo>
                  <a:lnTo>
                    <a:pt x="18" y="158"/>
                  </a:lnTo>
                  <a:lnTo>
                    <a:pt x="16" y="156"/>
                  </a:lnTo>
                  <a:lnTo>
                    <a:pt x="13" y="148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13" y="129"/>
                  </a:lnTo>
                  <a:lnTo>
                    <a:pt x="16" y="129"/>
                  </a:lnTo>
                  <a:lnTo>
                    <a:pt x="21" y="129"/>
                  </a:lnTo>
                  <a:lnTo>
                    <a:pt x="21" y="124"/>
                  </a:lnTo>
                  <a:lnTo>
                    <a:pt x="21" y="121"/>
                  </a:lnTo>
                  <a:lnTo>
                    <a:pt x="26" y="121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1" y="108"/>
                  </a:lnTo>
                  <a:lnTo>
                    <a:pt x="18" y="98"/>
                  </a:lnTo>
                  <a:lnTo>
                    <a:pt x="16" y="92"/>
                  </a:lnTo>
                  <a:lnTo>
                    <a:pt x="13" y="87"/>
                  </a:lnTo>
                  <a:lnTo>
                    <a:pt x="10" y="82"/>
                  </a:lnTo>
                  <a:lnTo>
                    <a:pt x="5" y="77"/>
                  </a:lnTo>
                  <a:lnTo>
                    <a:pt x="2" y="74"/>
                  </a:lnTo>
                  <a:lnTo>
                    <a:pt x="0" y="69"/>
                  </a:lnTo>
                  <a:lnTo>
                    <a:pt x="2" y="66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0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26" y="61"/>
                  </a:lnTo>
                  <a:lnTo>
                    <a:pt x="29" y="61"/>
                  </a:lnTo>
                  <a:lnTo>
                    <a:pt x="32" y="56"/>
                  </a:lnTo>
                  <a:lnTo>
                    <a:pt x="34" y="53"/>
                  </a:lnTo>
                  <a:lnTo>
                    <a:pt x="40" y="53"/>
                  </a:lnTo>
                  <a:lnTo>
                    <a:pt x="45" y="53"/>
                  </a:lnTo>
                  <a:lnTo>
                    <a:pt x="48" y="50"/>
                  </a:lnTo>
                  <a:lnTo>
                    <a:pt x="53" y="48"/>
                  </a:lnTo>
                  <a:lnTo>
                    <a:pt x="58" y="48"/>
                  </a:lnTo>
                  <a:lnTo>
                    <a:pt x="64" y="45"/>
                  </a:lnTo>
                  <a:lnTo>
                    <a:pt x="67" y="42"/>
                  </a:lnTo>
                  <a:lnTo>
                    <a:pt x="67" y="37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9" y="27"/>
                  </a:lnTo>
                  <a:lnTo>
                    <a:pt x="67" y="27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64" y="11"/>
                  </a:lnTo>
                  <a:lnTo>
                    <a:pt x="64" y="5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7" y="8"/>
                  </a:lnTo>
                  <a:lnTo>
                    <a:pt x="77" y="11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6"/>
                  </a:lnTo>
                  <a:lnTo>
                    <a:pt x="83" y="19"/>
                  </a:lnTo>
                  <a:lnTo>
                    <a:pt x="80" y="21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8" y="34"/>
                  </a:lnTo>
                  <a:lnTo>
                    <a:pt x="93" y="32"/>
                  </a:lnTo>
                  <a:lnTo>
                    <a:pt x="96" y="29"/>
                  </a:lnTo>
                  <a:lnTo>
                    <a:pt x="101" y="27"/>
                  </a:lnTo>
                  <a:lnTo>
                    <a:pt x="104" y="29"/>
                  </a:lnTo>
                  <a:lnTo>
                    <a:pt x="104" y="32"/>
                  </a:lnTo>
                  <a:lnTo>
                    <a:pt x="101" y="34"/>
                  </a:lnTo>
                  <a:lnTo>
                    <a:pt x="96" y="37"/>
                  </a:lnTo>
                  <a:lnTo>
                    <a:pt x="93" y="42"/>
                  </a:lnTo>
                  <a:lnTo>
                    <a:pt x="88" y="48"/>
                  </a:lnTo>
                  <a:lnTo>
                    <a:pt x="85" y="50"/>
                  </a:lnTo>
                  <a:lnTo>
                    <a:pt x="85" y="53"/>
                  </a:lnTo>
                  <a:lnTo>
                    <a:pt x="91" y="58"/>
                  </a:lnTo>
                  <a:lnTo>
                    <a:pt x="91" y="66"/>
                  </a:lnTo>
                  <a:lnTo>
                    <a:pt x="96" y="69"/>
                  </a:lnTo>
                  <a:lnTo>
                    <a:pt x="101" y="74"/>
                  </a:lnTo>
                  <a:lnTo>
                    <a:pt x="107" y="79"/>
                  </a:lnTo>
                  <a:lnTo>
                    <a:pt x="112" y="77"/>
                  </a:lnTo>
                  <a:lnTo>
                    <a:pt x="115" y="79"/>
                  </a:lnTo>
                  <a:lnTo>
                    <a:pt x="120" y="85"/>
                  </a:lnTo>
                  <a:lnTo>
                    <a:pt x="125" y="87"/>
                  </a:lnTo>
                  <a:lnTo>
                    <a:pt x="133" y="92"/>
                  </a:lnTo>
                  <a:lnTo>
                    <a:pt x="136" y="95"/>
                  </a:lnTo>
                  <a:lnTo>
                    <a:pt x="142" y="98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6754262" y="4465917"/>
              <a:ext cx="452484" cy="474082"/>
            </a:xfrm>
            <a:custGeom>
              <a:avLst/>
              <a:gdLst>
                <a:gd name="T0" fmla="*/ 179 w 206"/>
                <a:gd name="T1" fmla="*/ 182 h 217"/>
                <a:gd name="T2" fmla="*/ 174 w 206"/>
                <a:gd name="T3" fmla="*/ 190 h 217"/>
                <a:gd name="T4" fmla="*/ 187 w 206"/>
                <a:gd name="T5" fmla="*/ 198 h 217"/>
                <a:gd name="T6" fmla="*/ 179 w 206"/>
                <a:gd name="T7" fmla="*/ 209 h 217"/>
                <a:gd name="T8" fmla="*/ 168 w 206"/>
                <a:gd name="T9" fmla="*/ 211 h 217"/>
                <a:gd name="T10" fmla="*/ 160 w 206"/>
                <a:gd name="T11" fmla="*/ 214 h 217"/>
                <a:gd name="T12" fmla="*/ 163 w 206"/>
                <a:gd name="T13" fmla="*/ 201 h 217"/>
                <a:gd name="T14" fmla="*/ 149 w 206"/>
                <a:gd name="T15" fmla="*/ 206 h 217"/>
                <a:gd name="T16" fmla="*/ 144 w 206"/>
                <a:gd name="T17" fmla="*/ 193 h 217"/>
                <a:gd name="T18" fmla="*/ 133 w 206"/>
                <a:gd name="T19" fmla="*/ 185 h 217"/>
                <a:gd name="T20" fmla="*/ 117 w 206"/>
                <a:gd name="T21" fmla="*/ 166 h 217"/>
                <a:gd name="T22" fmla="*/ 104 w 206"/>
                <a:gd name="T23" fmla="*/ 174 h 217"/>
                <a:gd name="T24" fmla="*/ 88 w 206"/>
                <a:gd name="T25" fmla="*/ 166 h 217"/>
                <a:gd name="T26" fmla="*/ 77 w 206"/>
                <a:gd name="T27" fmla="*/ 169 h 217"/>
                <a:gd name="T28" fmla="*/ 58 w 206"/>
                <a:gd name="T29" fmla="*/ 161 h 217"/>
                <a:gd name="T30" fmla="*/ 40 w 206"/>
                <a:gd name="T31" fmla="*/ 153 h 217"/>
                <a:gd name="T32" fmla="*/ 24 w 206"/>
                <a:gd name="T33" fmla="*/ 132 h 217"/>
                <a:gd name="T34" fmla="*/ 26 w 206"/>
                <a:gd name="T35" fmla="*/ 116 h 217"/>
                <a:gd name="T36" fmla="*/ 37 w 206"/>
                <a:gd name="T37" fmla="*/ 103 h 217"/>
                <a:gd name="T38" fmla="*/ 21 w 206"/>
                <a:gd name="T39" fmla="*/ 108 h 217"/>
                <a:gd name="T40" fmla="*/ 10 w 206"/>
                <a:gd name="T41" fmla="*/ 103 h 217"/>
                <a:gd name="T42" fmla="*/ 18 w 206"/>
                <a:gd name="T43" fmla="*/ 90 h 217"/>
                <a:gd name="T44" fmla="*/ 10 w 206"/>
                <a:gd name="T45" fmla="*/ 85 h 217"/>
                <a:gd name="T46" fmla="*/ 8 w 206"/>
                <a:gd name="T47" fmla="*/ 72 h 217"/>
                <a:gd name="T48" fmla="*/ 2 w 206"/>
                <a:gd name="T49" fmla="*/ 61 h 217"/>
                <a:gd name="T50" fmla="*/ 16 w 206"/>
                <a:gd name="T51" fmla="*/ 53 h 217"/>
                <a:gd name="T52" fmla="*/ 29 w 206"/>
                <a:gd name="T53" fmla="*/ 48 h 217"/>
                <a:gd name="T54" fmla="*/ 40 w 206"/>
                <a:gd name="T55" fmla="*/ 40 h 217"/>
                <a:gd name="T56" fmla="*/ 34 w 206"/>
                <a:gd name="T57" fmla="*/ 19 h 217"/>
                <a:gd name="T58" fmla="*/ 50 w 206"/>
                <a:gd name="T59" fmla="*/ 8 h 217"/>
                <a:gd name="T60" fmla="*/ 64 w 206"/>
                <a:gd name="T61" fmla="*/ 3 h 217"/>
                <a:gd name="T62" fmla="*/ 75 w 206"/>
                <a:gd name="T63" fmla="*/ 3 h 217"/>
                <a:gd name="T64" fmla="*/ 85 w 206"/>
                <a:gd name="T65" fmla="*/ 6 h 217"/>
                <a:gd name="T66" fmla="*/ 96 w 206"/>
                <a:gd name="T67" fmla="*/ 11 h 217"/>
                <a:gd name="T68" fmla="*/ 112 w 206"/>
                <a:gd name="T69" fmla="*/ 8 h 217"/>
                <a:gd name="T70" fmla="*/ 131 w 206"/>
                <a:gd name="T71" fmla="*/ 11 h 217"/>
                <a:gd name="T72" fmla="*/ 144 w 206"/>
                <a:gd name="T73" fmla="*/ 16 h 217"/>
                <a:gd name="T74" fmla="*/ 155 w 206"/>
                <a:gd name="T75" fmla="*/ 11 h 217"/>
                <a:gd name="T76" fmla="*/ 176 w 206"/>
                <a:gd name="T77" fmla="*/ 16 h 217"/>
                <a:gd name="T78" fmla="*/ 184 w 206"/>
                <a:gd name="T79" fmla="*/ 29 h 217"/>
                <a:gd name="T80" fmla="*/ 187 w 206"/>
                <a:gd name="T81" fmla="*/ 43 h 217"/>
                <a:gd name="T82" fmla="*/ 171 w 206"/>
                <a:gd name="T83" fmla="*/ 53 h 217"/>
                <a:gd name="T84" fmla="*/ 168 w 206"/>
                <a:gd name="T85" fmla="*/ 69 h 217"/>
                <a:gd name="T86" fmla="*/ 149 w 206"/>
                <a:gd name="T87" fmla="*/ 87 h 217"/>
                <a:gd name="T88" fmla="*/ 168 w 206"/>
                <a:gd name="T89" fmla="*/ 93 h 217"/>
                <a:gd name="T90" fmla="*/ 174 w 206"/>
                <a:gd name="T91" fmla="*/ 103 h 217"/>
                <a:gd name="T92" fmla="*/ 174 w 206"/>
                <a:gd name="T93" fmla="*/ 116 h 217"/>
                <a:gd name="T94" fmla="*/ 174 w 206"/>
                <a:gd name="T95" fmla="*/ 132 h 217"/>
                <a:gd name="T96" fmla="*/ 176 w 206"/>
                <a:gd name="T97" fmla="*/ 145 h 217"/>
                <a:gd name="T98" fmla="*/ 184 w 206"/>
                <a:gd name="T99" fmla="*/ 159 h 217"/>
                <a:gd name="T100" fmla="*/ 200 w 206"/>
                <a:gd name="T101" fmla="*/ 161 h 217"/>
                <a:gd name="T102" fmla="*/ 206 w 206"/>
                <a:gd name="T103" fmla="*/ 174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6"/>
                <a:gd name="T157" fmla="*/ 0 h 217"/>
                <a:gd name="T158" fmla="*/ 206 w 206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6" h="217">
                  <a:moveTo>
                    <a:pt x="206" y="174"/>
                  </a:moveTo>
                  <a:lnTo>
                    <a:pt x="195" y="180"/>
                  </a:lnTo>
                  <a:lnTo>
                    <a:pt x="187" y="182"/>
                  </a:lnTo>
                  <a:lnTo>
                    <a:pt x="179" y="182"/>
                  </a:lnTo>
                  <a:lnTo>
                    <a:pt x="174" y="182"/>
                  </a:lnTo>
                  <a:lnTo>
                    <a:pt x="171" y="185"/>
                  </a:lnTo>
                  <a:lnTo>
                    <a:pt x="168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84" y="190"/>
                  </a:lnTo>
                  <a:lnTo>
                    <a:pt x="187" y="193"/>
                  </a:lnTo>
                  <a:lnTo>
                    <a:pt x="187" y="198"/>
                  </a:lnTo>
                  <a:lnTo>
                    <a:pt x="187" y="201"/>
                  </a:lnTo>
                  <a:lnTo>
                    <a:pt x="187" y="203"/>
                  </a:lnTo>
                  <a:lnTo>
                    <a:pt x="184" y="206"/>
                  </a:lnTo>
                  <a:lnTo>
                    <a:pt x="179" y="209"/>
                  </a:lnTo>
                  <a:lnTo>
                    <a:pt x="176" y="206"/>
                  </a:lnTo>
                  <a:lnTo>
                    <a:pt x="174" y="206"/>
                  </a:lnTo>
                  <a:lnTo>
                    <a:pt x="171" y="209"/>
                  </a:lnTo>
                  <a:lnTo>
                    <a:pt x="168" y="211"/>
                  </a:lnTo>
                  <a:lnTo>
                    <a:pt x="166" y="214"/>
                  </a:lnTo>
                  <a:lnTo>
                    <a:pt x="166" y="217"/>
                  </a:lnTo>
                  <a:lnTo>
                    <a:pt x="163" y="217"/>
                  </a:lnTo>
                  <a:lnTo>
                    <a:pt x="160" y="214"/>
                  </a:lnTo>
                  <a:lnTo>
                    <a:pt x="163" y="209"/>
                  </a:lnTo>
                  <a:lnTo>
                    <a:pt x="166" y="206"/>
                  </a:lnTo>
                  <a:lnTo>
                    <a:pt x="166" y="203"/>
                  </a:lnTo>
                  <a:lnTo>
                    <a:pt x="163" y="201"/>
                  </a:lnTo>
                  <a:lnTo>
                    <a:pt x="160" y="201"/>
                  </a:lnTo>
                  <a:lnTo>
                    <a:pt x="155" y="203"/>
                  </a:lnTo>
                  <a:lnTo>
                    <a:pt x="152" y="209"/>
                  </a:lnTo>
                  <a:lnTo>
                    <a:pt x="149" y="206"/>
                  </a:lnTo>
                  <a:lnTo>
                    <a:pt x="147" y="206"/>
                  </a:lnTo>
                  <a:lnTo>
                    <a:pt x="147" y="203"/>
                  </a:lnTo>
                  <a:lnTo>
                    <a:pt x="147" y="198"/>
                  </a:lnTo>
                  <a:lnTo>
                    <a:pt x="144" y="193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39" y="185"/>
                  </a:lnTo>
                  <a:lnTo>
                    <a:pt x="133" y="185"/>
                  </a:lnTo>
                  <a:lnTo>
                    <a:pt x="128" y="182"/>
                  </a:lnTo>
                  <a:lnTo>
                    <a:pt x="125" y="180"/>
                  </a:lnTo>
                  <a:lnTo>
                    <a:pt x="123" y="172"/>
                  </a:lnTo>
                  <a:lnTo>
                    <a:pt x="117" y="166"/>
                  </a:lnTo>
                  <a:lnTo>
                    <a:pt x="115" y="166"/>
                  </a:lnTo>
                  <a:lnTo>
                    <a:pt x="109" y="169"/>
                  </a:lnTo>
                  <a:lnTo>
                    <a:pt x="107" y="172"/>
                  </a:lnTo>
                  <a:lnTo>
                    <a:pt x="104" y="174"/>
                  </a:lnTo>
                  <a:lnTo>
                    <a:pt x="99" y="174"/>
                  </a:lnTo>
                  <a:lnTo>
                    <a:pt x="93" y="169"/>
                  </a:lnTo>
                  <a:lnTo>
                    <a:pt x="91" y="166"/>
                  </a:lnTo>
                  <a:lnTo>
                    <a:pt x="88" y="166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0" y="166"/>
                  </a:lnTo>
                  <a:lnTo>
                    <a:pt x="77" y="169"/>
                  </a:lnTo>
                  <a:lnTo>
                    <a:pt x="75" y="172"/>
                  </a:lnTo>
                  <a:lnTo>
                    <a:pt x="69" y="169"/>
                  </a:lnTo>
                  <a:lnTo>
                    <a:pt x="66" y="166"/>
                  </a:lnTo>
                  <a:lnTo>
                    <a:pt x="58" y="161"/>
                  </a:lnTo>
                  <a:lnTo>
                    <a:pt x="53" y="159"/>
                  </a:lnTo>
                  <a:lnTo>
                    <a:pt x="48" y="153"/>
                  </a:lnTo>
                  <a:lnTo>
                    <a:pt x="45" y="151"/>
                  </a:lnTo>
                  <a:lnTo>
                    <a:pt x="40" y="153"/>
                  </a:lnTo>
                  <a:lnTo>
                    <a:pt x="34" y="148"/>
                  </a:lnTo>
                  <a:lnTo>
                    <a:pt x="29" y="143"/>
                  </a:lnTo>
                  <a:lnTo>
                    <a:pt x="24" y="140"/>
                  </a:lnTo>
                  <a:lnTo>
                    <a:pt x="24" y="132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2"/>
                  </a:lnTo>
                  <a:lnTo>
                    <a:pt x="26" y="116"/>
                  </a:lnTo>
                  <a:lnTo>
                    <a:pt x="29" y="111"/>
                  </a:lnTo>
                  <a:lnTo>
                    <a:pt x="34" y="108"/>
                  </a:lnTo>
                  <a:lnTo>
                    <a:pt x="37" y="106"/>
                  </a:lnTo>
                  <a:lnTo>
                    <a:pt x="37" y="103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6" y="106"/>
                  </a:lnTo>
                  <a:lnTo>
                    <a:pt x="21" y="108"/>
                  </a:lnTo>
                  <a:lnTo>
                    <a:pt x="18" y="108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0" y="103"/>
                  </a:lnTo>
                  <a:lnTo>
                    <a:pt x="10" y="101"/>
                  </a:lnTo>
                  <a:lnTo>
                    <a:pt x="13" y="95"/>
                  </a:lnTo>
                  <a:lnTo>
                    <a:pt x="16" y="93"/>
                  </a:lnTo>
                  <a:lnTo>
                    <a:pt x="18" y="90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3" y="85"/>
                  </a:lnTo>
                  <a:lnTo>
                    <a:pt x="10" y="85"/>
                  </a:lnTo>
                  <a:lnTo>
                    <a:pt x="10" y="82"/>
                  </a:lnTo>
                  <a:lnTo>
                    <a:pt x="8" y="77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5" y="69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10" y="58"/>
                  </a:lnTo>
                  <a:lnTo>
                    <a:pt x="13" y="56"/>
                  </a:lnTo>
                  <a:lnTo>
                    <a:pt x="16" y="53"/>
                  </a:lnTo>
                  <a:lnTo>
                    <a:pt x="18" y="50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9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45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7" y="29"/>
                  </a:lnTo>
                  <a:lnTo>
                    <a:pt x="34" y="24"/>
                  </a:lnTo>
                  <a:lnTo>
                    <a:pt x="34" y="19"/>
                  </a:lnTo>
                  <a:lnTo>
                    <a:pt x="37" y="16"/>
                  </a:lnTo>
                  <a:lnTo>
                    <a:pt x="40" y="14"/>
                  </a:lnTo>
                  <a:lnTo>
                    <a:pt x="45" y="11"/>
                  </a:lnTo>
                  <a:lnTo>
                    <a:pt x="50" y="8"/>
                  </a:lnTo>
                  <a:lnTo>
                    <a:pt x="53" y="6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9" y="6"/>
                  </a:lnTo>
                  <a:lnTo>
                    <a:pt x="72" y="3"/>
                  </a:lnTo>
                  <a:lnTo>
                    <a:pt x="75" y="3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6"/>
                  </a:lnTo>
                  <a:lnTo>
                    <a:pt x="88" y="8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6" y="11"/>
                  </a:lnTo>
                  <a:lnTo>
                    <a:pt x="99" y="11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12" y="8"/>
                  </a:lnTo>
                  <a:lnTo>
                    <a:pt x="120" y="11"/>
                  </a:lnTo>
                  <a:lnTo>
                    <a:pt x="123" y="14"/>
                  </a:lnTo>
                  <a:lnTo>
                    <a:pt x="125" y="14"/>
                  </a:lnTo>
                  <a:lnTo>
                    <a:pt x="131" y="11"/>
                  </a:lnTo>
                  <a:lnTo>
                    <a:pt x="133" y="14"/>
                  </a:lnTo>
                  <a:lnTo>
                    <a:pt x="136" y="16"/>
                  </a:lnTo>
                  <a:lnTo>
                    <a:pt x="141" y="16"/>
                  </a:lnTo>
                  <a:lnTo>
                    <a:pt x="144" y="16"/>
                  </a:lnTo>
                  <a:lnTo>
                    <a:pt x="147" y="14"/>
                  </a:lnTo>
                  <a:lnTo>
                    <a:pt x="149" y="8"/>
                  </a:lnTo>
                  <a:lnTo>
                    <a:pt x="152" y="8"/>
                  </a:lnTo>
                  <a:lnTo>
                    <a:pt x="155" y="11"/>
                  </a:lnTo>
                  <a:lnTo>
                    <a:pt x="160" y="14"/>
                  </a:lnTo>
                  <a:lnTo>
                    <a:pt x="166" y="14"/>
                  </a:lnTo>
                  <a:lnTo>
                    <a:pt x="171" y="16"/>
                  </a:lnTo>
                  <a:lnTo>
                    <a:pt x="176" y="16"/>
                  </a:lnTo>
                  <a:lnTo>
                    <a:pt x="179" y="19"/>
                  </a:lnTo>
                  <a:lnTo>
                    <a:pt x="182" y="19"/>
                  </a:lnTo>
                  <a:lnTo>
                    <a:pt x="184" y="24"/>
                  </a:lnTo>
                  <a:lnTo>
                    <a:pt x="184" y="29"/>
                  </a:lnTo>
                  <a:lnTo>
                    <a:pt x="187" y="32"/>
                  </a:lnTo>
                  <a:lnTo>
                    <a:pt x="187" y="35"/>
                  </a:lnTo>
                  <a:lnTo>
                    <a:pt x="187" y="37"/>
                  </a:lnTo>
                  <a:lnTo>
                    <a:pt x="187" y="43"/>
                  </a:lnTo>
                  <a:lnTo>
                    <a:pt x="184" y="45"/>
                  </a:lnTo>
                  <a:lnTo>
                    <a:pt x="179" y="50"/>
                  </a:lnTo>
                  <a:lnTo>
                    <a:pt x="174" y="50"/>
                  </a:lnTo>
                  <a:lnTo>
                    <a:pt x="171" y="53"/>
                  </a:lnTo>
                  <a:lnTo>
                    <a:pt x="168" y="56"/>
                  </a:lnTo>
                  <a:lnTo>
                    <a:pt x="166" y="58"/>
                  </a:lnTo>
                  <a:lnTo>
                    <a:pt x="166" y="66"/>
                  </a:lnTo>
                  <a:lnTo>
                    <a:pt x="168" y="69"/>
                  </a:lnTo>
                  <a:lnTo>
                    <a:pt x="168" y="72"/>
                  </a:lnTo>
                  <a:lnTo>
                    <a:pt x="168" y="74"/>
                  </a:lnTo>
                  <a:lnTo>
                    <a:pt x="163" y="77"/>
                  </a:lnTo>
                  <a:lnTo>
                    <a:pt x="149" y="87"/>
                  </a:lnTo>
                  <a:lnTo>
                    <a:pt x="152" y="95"/>
                  </a:lnTo>
                  <a:lnTo>
                    <a:pt x="158" y="93"/>
                  </a:lnTo>
                  <a:lnTo>
                    <a:pt x="163" y="93"/>
                  </a:lnTo>
                  <a:lnTo>
                    <a:pt x="168" y="93"/>
                  </a:lnTo>
                  <a:lnTo>
                    <a:pt x="171" y="93"/>
                  </a:lnTo>
                  <a:lnTo>
                    <a:pt x="174" y="95"/>
                  </a:lnTo>
                  <a:lnTo>
                    <a:pt x="174" y="98"/>
                  </a:lnTo>
                  <a:lnTo>
                    <a:pt x="174" y="103"/>
                  </a:lnTo>
                  <a:lnTo>
                    <a:pt x="171" y="103"/>
                  </a:lnTo>
                  <a:lnTo>
                    <a:pt x="168" y="106"/>
                  </a:lnTo>
                  <a:lnTo>
                    <a:pt x="171" y="111"/>
                  </a:lnTo>
                  <a:lnTo>
                    <a:pt x="174" y="116"/>
                  </a:lnTo>
                  <a:lnTo>
                    <a:pt x="176" y="119"/>
                  </a:lnTo>
                  <a:lnTo>
                    <a:pt x="176" y="124"/>
                  </a:lnTo>
                  <a:lnTo>
                    <a:pt x="174" y="127"/>
                  </a:lnTo>
                  <a:lnTo>
                    <a:pt x="174" y="132"/>
                  </a:lnTo>
                  <a:lnTo>
                    <a:pt x="174" y="137"/>
                  </a:lnTo>
                  <a:lnTo>
                    <a:pt x="174" y="140"/>
                  </a:lnTo>
                  <a:lnTo>
                    <a:pt x="176" y="143"/>
                  </a:lnTo>
                  <a:lnTo>
                    <a:pt x="176" y="145"/>
                  </a:lnTo>
                  <a:lnTo>
                    <a:pt x="179" y="148"/>
                  </a:lnTo>
                  <a:lnTo>
                    <a:pt x="179" y="151"/>
                  </a:lnTo>
                  <a:lnTo>
                    <a:pt x="179" y="156"/>
                  </a:lnTo>
                  <a:lnTo>
                    <a:pt x="184" y="159"/>
                  </a:lnTo>
                  <a:lnTo>
                    <a:pt x="187" y="161"/>
                  </a:lnTo>
                  <a:lnTo>
                    <a:pt x="192" y="161"/>
                  </a:lnTo>
                  <a:lnTo>
                    <a:pt x="195" y="159"/>
                  </a:lnTo>
                  <a:lnTo>
                    <a:pt x="200" y="161"/>
                  </a:lnTo>
                  <a:lnTo>
                    <a:pt x="200" y="164"/>
                  </a:lnTo>
                  <a:lnTo>
                    <a:pt x="203" y="166"/>
                  </a:lnTo>
                  <a:lnTo>
                    <a:pt x="206" y="172"/>
                  </a:lnTo>
                  <a:lnTo>
                    <a:pt x="206" y="174"/>
                  </a:lnTo>
                  <a:close/>
                </a:path>
              </a:pathLst>
            </a:custGeom>
            <a:solidFill>
              <a:srgbClr val="3333FF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6365184" y="5568230"/>
              <a:ext cx="923701" cy="847821"/>
            </a:xfrm>
            <a:custGeom>
              <a:avLst/>
              <a:gdLst>
                <a:gd name="T0" fmla="*/ 77 w 420"/>
                <a:gd name="T1" fmla="*/ 97 h 387"/>
                <a:gd name="T2" fmla="*/ 99 w 420"/>
                <a:gd name="T3" fmla="*/ 84 h 387"/>
                <a:gd name="T4" fmla="*/ 104 w 420"/>
                <a:gd name="T5" fmla="*/ 63 h 387"/>
                <a:gd name="T6" fmla="*/ 118 w 420"/>
                <a:gd name="T7" fmla="*/ 68 h 387"/>
                <a:gd name="T8" fmla="*/ 147 w 420"/>
                <a:gd name="T9" fmla="*/ 84 h 387"/>
                <a:gd name="T10" fmla="*/ 163 w 420"/>
                <a:gd name="T11" fmla="*/ 74 h 387"/>
                <a:gd name="T12" fmla="*/ 142 w 420"/>
                <a:gd name="T13" fmla="*/ 53 h 387"/>
                <a:gd name="T14" fmla="*/ 139 w 420"/>
                <a:gd name="T15" fmla="*/ 29 h 387"/>
                <a:gd name="T16" fmla="*/ 158 w 420"/>
                <a:gd name="T17" fmla="*/ 21 h 387"/>
                <a:gd name="T18" fmla="*/ 179 w 420"/>
                <a:gd name="T19" fmla="*/ 8 h 387"/>
                <a:gd name="T20" fmla="*/ 190 w 420"/>
                <a:gd name="T21" fmla="*/ 24 h 387"/>
                <a:gd name="T22" fmla="*/ 198 w 420"/>
                <a:gd name="T23" fmla="*/ 8 h 387"/>
                <a:gd name="T24" fmla="*/ 222 w 420"/>
                <a:gd name="T25" fmla="*/ 2 h 387"/>
                <a:gd name="T26" fmla="*/ 249 w 420"/>
                <a:gd name="T27" fmla="*/ 13 h 387"/>
                <a:gd name="T28" fmla="*/ 252 w 420"/>
                <a:gd name="T29" fmla="*/ 34 h 387"/>
                <a:gd name="T30" fmla="*/ 273 w 420"/>
                <a:gd name="T31" fmla="*/ 53 h 387"/>
                <a:gd name="T32" fmla="*/ 310 w 420"/>
                <a:gd name="T33" fmla="*/ 55 h 387"/>
                <a:gd name="T34" fmla="*/ 337 w 420"/>
                <a:gd name="T35" fmla="*/ 71 h 387"/>
                <a:gd name="T36" fmla="*/ 385 w 420"/>
                <a:gd name="T37" fmla="*/ 105 h 387"/>
                <a:gd name="T38" fmla="*/ 401 w 420"/>
                <a:gd name="T39" fmla="*/ 116 h 387"/>
                <a:gd name="T40" fmla="*/ 420 w 420"/>
                <a:gd name="T41" fmla="*/ 140 h 387"/>
                <a:gd name="T42" fmla="*/ 404 w 420"/>
                <a:gd name="T43" fmla="*/ 169 h 387"/>
                <a:gd name="T44" fmla="*/ 375 w 420"/>
                <a:gd name="T45" fmla="*/ 171 h 387"/>
                <a:gd name="T46" fmla="*/ 359 w 420"/>
                <a:gd name="T47" fmla="*/ 163 h 387"/>
                <a:gd name="T48" fmla="*/ 337 w 420"/>
                <a:gd name="T49" fmla="*/ 176 h 387"/>
                <a:gd name="T50" fmla="*/ 318 w 420"/>
                <a:gd name="T51" fmla="*/ 205 h 387"/>
                <a:gd name="T52" fmla="*/ 302 w 420"/>
                <a:gd name="T53" fmla="*/ 198 h 387"/>
                <a:gd name="T54" fmla="*/ 292 w 420"/>
                <a:gd name="T55" fmla="*/ 192 h 387"/>
                <a:gd name="T56" fmla="*/ 270 w 420"/>
                <a:gd name="T57" fmla="*/ 200 h 387"/>
                <a:gd name="T58" fmla="*/ 257 w 420"/>
                <a:gd name="T59" fmla="*/ 232 h 387"/>
                <a:gd name="T60" fmla="*/ 230 w 420"/>
                <a:gd name="T61" fmla="*/ 234 h 387"/>
                <a:gd name="T62" fmla="*/ 201 w 420"/>
                <a:gd name="T63" fmla="*/ 229 h 387"/>
                <a:gd name="T64" fmla="*/ 195 w 420"/>
                <a:gd name="T65" fmla="*/ 250 h 387"/>
                <a:gd name="T66" fmla="*/ 171 w 420"/>
                <a:gd name="T67" fmla="*/ 253 h 387"/>
                <a:gd name="T68" fmla="*/ 144 w 420"/>
                <a:gd name="T69" fmla="*/ 271 h 387"/>
                <a:gd name="T70" fmla="*/ 152 w 420"/>
                <a:gd name="T71" fmla="*/ 279 h 387"/>
                <a:gd name="T72" fmla="*/ 134 w 420"/>
                <a:gd name="T73" fmla="*/ 290 h 387"/>
                <a:gd name="T74" fmla="*/ 144 w 420"/>
                <a:gd name="T75" fmla="*/ 303 h 387"/>
                <a:gd name="T76" fmla="*/ 166 w 420"/>
                <a:gd name="T77" fmla="*/ 311 h 387"/>
                <a:gd name="T78" fmla="*/ 144 w 420"/>
                <a:gd name="T79" fmla="*/ 327 h 387"/>
                <a:gd name="T80" fmla="*/ 120 w 420"/>
                <a:gd name="T81" fmla="*/ 340 h 387"/>
                <a:gd name="T82" fmla="*/ 102 w 420"/>
                <a:gd name="T83" fmla="*/ 348 h 387"/>
                <a:gd name="T84" fmla="*/ 72 w 420"/>
                <a:gd name="T85" fmla="*/ 361 h 387"/>
                <a:gd name="T86" fmla="*/ 53 w 420"/>
                <a:gd name="T87" fmla="*/ 382 h 387"/>
                <a:gd name="T88" fmla="*/ 32 w 420"/>
                <a:gd name="T89" fmla="*/ 382 h 387"/>
                <a:gd name="T90" fmla="*/ 13 w 420"/>
                <a:gd name="T91" fmla="*/ 372 h 387"/>
                <a:gd name="T92" fmla="*/ 21 w 420"/>
                <a:gd name="T93" fmla="*/ 353 h 387"/>
                <a:gd name="T94" fmla="*/ 27 w 420"/>
                <a:gd name="T95" fmla="*/ 321 h 387"/>
                <a:gd name="T96" fmla="*/ 8 w 420"/>
                <a:gd name="T97" fmla="*/ 311 h 387"/>
                <a:gd name="T98" fmla="*/ 19 w 420"/>
                <a:gd name="T99" fmla="*/ 282 h 387"/>
                <a:gd name="T100" fmla="*/ 29 w 420"/>
                <a:gd name="T101" fmla="*/ 256 h 387"/>
                <a:gd name="T102" fmla="*/ 43 w 420"/>
                <a:gd name="T103" fmla="*/ 234 h 387"/>
                <a:gd name="T104" fmla="*/ 43 w 420"/>
                <a:gd name="T105" fmla="*/ 184 h 387"/>
                <a:gd name="T106" fmla="*/ 61 w 420"/>
                <a:gd name="T107" fmla="*/ 155 h 387"/>
                <a:gd name="T108" fmla="*/ 61 w 420"/>
                <a:gd name="T109" fmla="*/ 137 h 387"/>
                <a:gd name="T110" fmla="*/ 51 w 420"/>
                <a:gd name="T111" fmla="*/ 116 h 3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387"/>
                <a:gd name="T170" fmla="*/ 420 w 420"/>
                <a:gd name="T171" fmla="*/ 387 h 3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387">
                  <a:moveTo>
                    <a:pt x="51" y="116"/>
                  </a:moveTo>
                  <a:lnTo>
                    <a:pt x="56" y="113"/>
                  </a:lnTo>
                  <a:lnTo>
                    <a:pt x="61" y="111"/>
                  </a:lnTo>
                  <a:lnTo>
                    <a:pt x="64" y="111"/>
                  </a:lnTo>
                  <a:lnTo>
                    <a:pt x="69" y="103"/>
                  </a:lnTo>
                  <a:lnTo>
                    <a:pt x="72" y="100"/>
                  </a:lnTo>
                  <a:lnTo>
                    <a:pt x="77" y="97"/>
                  </a:lnTo>
                  <a:lnTo>
                    <a:pt x="83" y="97"/>
                  </a:lnTo>
                  <a:lnTo>
                    <a:pt x="85" y="95"/>
                  </a:lnTo>
                  <a:lnTo>
                    <a:pt x="91" y="95"/>
                  </a:lnTo>
                  <a:lnTo>
                    <a:pt x="96" y="95"/>
                  </a:lnTo>
                  <a:lnTo>
                    <a:pt x="96" y="92"/>
                  </a:lnTo>
                  <a:lnTo>
                    <a:pt x="99" y="89"/>
                  </a:lnTo>
                  <a:lnTo>
                    <a:pt x="99" y="84"/>
                  </a:lnTo>
                  <a:lnTo>
                    <a:pt x="102" y="82"/>
                  </a:lnTo>
                  <a:lnTo>
                    <a:pt x="104" y="79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4" y="68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4" y="58"/>
                  </a:lnTo>
                  <a:lnTo>
                    <a:pt x="107" y="55"/>
                  </a:lnTo>
                  <a:lnTo>
                    <a:pt x="107" y="53"/>
                  </a:lnTo>
                  <a:lnTo>
                    <a:pt x="110" y="55"/>
                  </a:lnTo>
                  <a:lnTo>
                    <a:pt x="112" y="58"/>
                  </a:lnTo>
                  <a:lnTo>
                    <a:pt x="115" y="60"/>
                  </a:lnTo>
                  <a:lnTo>
                    <a:pt x="118" y="68"/>
                  </a:lnTo>
                  <a:lnTo>
                    <a:pt x="120" y="74"/>
                  </a:lnTo>
                  <a:lnTo>
                    <a:pt x="126" y="76"/>
                  </a:lnTo>
                  <a:lnTo>
                    <a:pt x="128" y="79"/>
                  </a:lnTo>
                  <a:lnTo>
                    <a:pt x="134" y="82"/>
                  </a:lnTo>
                  <a:lnTo>
                    <a:pt x="136" y="84"/>
                  </a:lnTo>
                  <a:lnTo>
                    <a:pt x="144" y="87"/>
                  </a:lnTo>
                  <a:lnTo>
                    <a:pt x="147" y="84"/>
                  </a:lnTo>
                  <a:lnTo>
                    <a:pt x="150" y="82"/>
                  </a:lnTo>
                  <a:lnTo>
                    <a:pt x="150" y="79"/>
                  </a:lnTo>
                  <a:lnTo>
                    <a:pt x="155" y="79"/>
                  </a:lnTo>
                  <a:lnTo>
                    <a:pt x="160" y="82"/>
                  </a:lnTo>
                  <a:lnTo>
                    <a:pt x="163" y="82"/>
                  </a:lnTo>
                  <a:lnTo>
                    <a:pt x="166" y="76"/>
                  </a:lnTo>
                  <a:lnTo>
                    <a:pt x="163" y="74"/>
                  </a:lnTo>
                  <a:lnTo>
                    <a:pt x="160" y="71"/>
                  </a:lnTo>
                  <a:lnTo>
                    <a:pt x="155" y="68"/>
                  </a:lnTo>
                  <a:lnTo>
                    <a:pt x="152" y="66"/>
                  </a:lnTo>
                  <a:lnTo>
                    <a:pt x="150" y="63"/>
                  </a:lnTo>
                  <a:lnTo>
                    <a:pt x="144" y="60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2" y="47"/>
                  </a:lnTo>
                  <a:lnTo>
                    <a:pt x="139" y="45"/>
                  </a:lnTo>
                  <a:lnTo>
                    <a:pt x="142" y="39"/>
                  </a:lnTo>
                  <a:lnTo>
                    <a:pt x="144" y="37"/>
                  </a:lnTo>
                  <a:lnTo>
                    <a:pt x="144" y="34"/>
                  </a:lnTo>
                  <a:lnTo>
                    <a:pt x="142" y="31"/>
                  </a:lnTo>
                  <a:lnTo>
                    <a:pt x="139" y="29"/>
                  </a:lnTo>
                  <a:lnTo>
                    <a:pt x="139" y="26"/>
                  </a:lnTo>
                  <a:lnTo>
                    <a:pt x="142" y="24"/>
                  </a:lnTo>
                  <a:lnTo>
                    <a:pt x="147" y="26"/>
                  </a:lnTo>
                  <a:lnTo>
                    <a:pt x="150" y="24"/>
                  </a:lnTo>
                  <a:lnTo>
                    <a:pt x="152" y="24"/>
                  </a:lnTo>
                  <a:lnTo>
                    <a:pt x="155" y="24"/>
                  </a:lnTo>
                  <a:lnTo>
                    <a:pt x="158" y="21"/>
                  </a:lnTo>
                  <a:lnTo>
                    <a:pt x="160" y="18"/>
                  </a:lnTo>
                  <a:lnTo>
                    <a:pt x="163" y="16"/>
                  </a:lnTo>
                  <a:lnTo>
                    <a:pt x="168" y="16"/>
                  </a:lnTo>
                  <a:lnTo>
                    <a:pt x="171" y="16"/>
                  </a:lnTo>
                  <a:lnTo>
                    <a:pt x="177" y="16"/>
                  </a:lnTo>
                  <a:lnTo>
                    <a:pt x="179" y="10"/>
                  </a:lnTo>
                  <a:lnTo>
                    <a:pt x="179" y="8"/>
                  </a:lnTo>
                  <a:lnTo>
                    <a:pt x="182" y="5"/>
                  </a:lnTo>
                  <a:lnTo>
                    <a:pt x="185" y="5"/>
                  </a:lnTo>
                  <a:lnTo>
                    <a:pt x="187" y="5"/>
                  </a:lnTo>
                  <a:lnTo>
                    <a:pt x="187" y="8"/>
                  </a:lnTo>
                  <a:lnTo>
                    <a:pt x="187" y="16"/>
                  </a:lnTo>
                  <a:lnTo>
                    <a:pt x="187" y="21"/>
                  </a:lnTo>
                  <a:lnTo>
                    <a:pt x="190" y="24"/>
                  </a:lnTo>
                  <a:lnTo>
                    <a:pt x="193" y="26"/>
                  </a:lnTo>
                  <a:lnTo>
                    <a:pt x="198" y="26"/>
                  </a:lnTo>
                  <a:lnTo>
                    <a:pt x="198" y="21"/>
                  </a:lnTo>
                  <a:lnTo>
                    <a:pt x="198" y="18"/>
                  </a:lnTo>
                  <a:lnTo>
                    <a:pt x="195" y="16"/>
                  </a:lnTo>
                  <a:lnTo>
                    <a:pt x="195" y="8"/>
                  </a:lnTo>
                  <a:lnTo>
                    <a:pt x="198" y="8"/>
                  </a:lnTo>
                  <a:lnTo>
                    <a:pt x="198" y="5"/>
                  </a:lnTo>
                  <a:lnTo>
                    <a:pt x="201" y="2"/>
                  </a:lnTo>
                  <a:lnTo>
                    <a:pt x="206" y="2"/>
                  </a:lnTo>
                  <a:lnTo>
                    <a:pt x="206" y="5"/>
                  </a:lnTo>
                  <a:lnTo>
                    <a:pt x="209" y="5"/>
                  </a:lnTo>
                  <a:lnTo>
                    <a:pt x="217" y="2"/>
                  </a:lnTo>
                  <a:lnTo>
                    <a:pt x="222" y="2"/>
                  </a:lnTo>
                  <a:lnTo>
                    <a:pt x="230" y="0"/>
                  </a:lnTo>
                  <a:lnTo>
                    <a:pt x="233" y="2"/>
                  </a:lnTo>
                  <a:lnTo>
                    <a:pt x="235" y="5"/>
                  </a:lnTo>
                  <a:lnTo>
                    <a:pt x="238" y="8"/>
                  </a:lnTo>
                  <a:lnTo>
                    <a:pt x="241" y="8"/>
                  </a:lnTo>
                  <a:lnTo>
                    <a:pt x="246" y="13"/>
                  </a:lnTo>
                  <a:lnTo>
                    <a:pt x="249" y="13"/>
                  </a:lnTo>
                  <a:lnTo>
                    <a:pt x="252" y="16"/>
                  </a:lnTo>
                  <a:lnTo>
                    <a:pt x="254" y="18"/>
                  </a:lnTo>
                  <a:lnTo>
                    <a:pt x="257" y="21"/>
                  </a:lnTo>
                  <a:lnTo>
                    <a:pt x="257" y="24"/>
                  </a:lnTo>
                  <a:lnTo>
                    <a:pt x="254" y="26"/>
                  </a:lnTo>
                  <a:lnTo>
                    <a:pt x="252" y="31"/>
                  </a:lnTo>
                  <a:lnTo>
                    <a:pt x="252" y="34"/>
                  </a:lnTo>
                  <a:lnTo>
                    <a:pt x="254" y="37"/>
                  </a:lnTo>
                  <a:lnTo>
                    <a:pt x="257" y="37"/>
                  </a:lnTo>
                  <a:lnTo>
                    <a:pt x="262" y="37"/>
                  </a:lnTo>
                  <a:lnTo>
                    <a:pt x="268" y="37"/>
                  </a:lnTo>
                  <a:lnTo>
                    <a:pt x="268" y="42"/>
                  </a:lnTo>
                  <a:lnTo>
                    <a:pt x="270" y="47"/>
                  </a:lnTo>
                  <a:lnTo>
                    <a:pt x="273" y="53"/>
                  </a:lnTo>
                  <a:lnTo>
                    <a:pt x="281" y="55"/>
                  </a:lnTo>
                  <a:lnTo>
                    <a:pt x="286" y="55"/>
                  </a:lnTo>
                  <a:lnTo>
                    <a:pt x="292" y="58"/>
                  </a:lnTo>
                  <a:lnTo>
                    <a:pt x="294" y="58"/>
                  </a:lnTo>
                  <a:lnTo>
                    <a:pt x="302" y="55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3" y="58"/>
                  </a:lnTo>
                  <a:lnTo>
                    <a:pt x="318" y="60"/>
                  </a:lnTo>
                  <a:lnTo>
                    <a:pt x="321" y="60"/>
                  </a:lnTo>
                  <a:lnTo>
                    <a:pt x="329" y="60"/>
                  </a:lnTo>
                  <a:lnTo>
                    <a:pt x="332" y="63"/>
                  </a:lnTo>
                  <a:lnTo>
                    <a:pt x="335" y="66"/>
                  </a:lnTo>
                  <a:lnTo>
                    <a:pt x="337" y="71"/>
                  </a:lnTo>
                  <a:lnTo>
                    <a:pt x="337" y="76"/>
                  </a:lnTo>
                  <a:lnTo>
                    <a:pt x="337" y="82"/>
                  </a:lnTo>
                  <a:lnTo>
                    <a:pt x="340" y="87"/>
                  </a:lnTo>
                  <a:lnTo>
                    <a:pt x="345" y="92"/>
                  </a:lnTo>
                  <a:lnTo>
                    <a:pt x="351" y="97"/>
                  </a:lnTo>
                  <a:lnTo>
                    <a:pt x="385" y="100"/>
                  </a:lnTo>
                  <a:lnTo>
                    <a:pt x="385" y="105"/>
                  </a:lnTo>
                  <a:lnTo>
                    <a:pt x="383" y="111"/>
                  </a:lnTo>
                  <a:lnTo>
                    <a:pt x="383" y="116"/>
                  </a:lnTo>
                  <a:lnTo>
                    <a:pt x="385" y="116"/>
                  </a:lnTo>
                  <a:lnTo>
                    <a:pt x="393" y="116"/>
                  </a:lnTo>
                  <a:lnTo>
                    <a:pt x="396" y="116"/>
                  </a:lnTo>
                  <a:lnTo>
                    <a:pt x="399" y="113"/>
                  </a:lnTo>
                  <a:lnTo>
                    <a:pt x="401" y="116"/>
                  </a:lnTo>
                  <a:lnTo>
                    <a:pt x="401" y="118"/>
                  </a:lnTo>
                  <a:lnTo>
                    <a:pt x="404" y="121"/>
                  </a:lnTo>
                  <a:lnTo>
                    <a:pt x="409" y="126"/>
                  </a:lnTo>
                  <a:lnTo>
                    <a:pt x="412" y="129"/>
                  </a:lnTo>
                  <a:lnTo>
                    <a:pt x="418" y="134"/>
                  </a:lnTo>
                  <a:lnTo>
                    <a:pt x="418" y="137"/>
                  </a:lnTo>
                  <a:lnTo>
                    <a:pt x="420" y="140"/>
                  </a:lnTo>
                  <a:lnTo>
                    <a:pt x="420" y="145"/>
                  </a:lnTo>
                  <a:lnTo>
                    <a:pt x="420" y="147"/>
                  </a:lnTo>
                  <a:lnTo>
                    <a:pt x="420" y="153"/>
                  </a:lnTo>
                  <a:lnTo>
                    <a:pt x="418" y="158"/>
                  </a:lnTo>
                  <a:lnTo>
                    <a:pt x="412" y="161"/>
                  </a:lnTo>
                  <a:lnTo>
                    <a:pt x="407" y="163"/>
                  </a:lnTo>
                  <a:lnTo>
                    <a:pt x="404" y="169"/>
                  </a:lnTo>
                  <a:lnTo>
                    <a:pt x="399" y="171"/>
                  </a:lnTo>
                  <a:lnTo>
                    <a:pt x="393" y="174"/>
                  </a:lnTo>
                  <a:lnTo>
                    <a:pt x="385" y="171"/>
                  </a:lnTo>
                  <a:lnTo>
                    <a:pt x="383" y="171"/>
                  </a:lnTo>
                  <a:lnTo>
                    <a:pt x="380" y="174"/>
                  </a:lnTo>
                  <a:lnTo>
                    <a:pt x="377" y="174"/>
                  </a:lnTo>
                  <a:lnTo>
                    <a:pt x="375" y="171"/>
                  </a:lnTo>
                  <a:lnTo>
                    <a:pt x="372" y="166"/>
                  </a:lnTo>
                  <a:lnTo>
                    <a:pt x="369" y="161"/>
                  </a:lnTo>
                  <a:lnTo>
                    <a:pt x="367" y="161"/>
                  </a:lnTo>
                  <a:lnTo>
                    <a:pt x="364" y="163"/>
                  </a:lnTo>
                  <a:lnTo>
                    <a:pt x="364" y="166"/>
                  </a:lnTo>
                  <a:lnTo>
                    <a:pt x="361" y="161"/>
                  </a:lnTo>
                  <a:lnTo>
                    <a:pt x="359" y="163"/>
                  </a:lnTo>
                  <a:lnTo>
                    <a:pt x="356" y="163"/>
                  </a:lnTo>
                  <a:lnTo>
                    <a:pt x="353" y="166"/>
                  </a:lnTo>
                  <a:lnTo>
                    <a:pt x="351" y="171"/>
                  </a:lnTo>
                  <a:lnTo>
                    <a:pt x="345" y="171"/>
                  </a:lnTo>
                  <a:lnTo>
                    <a:pt x="345" y="174"/>
                  </a:lnTo>
                  <a:lnTo>
                    <a:pt x="343" y="174"/>
                  </a:lnTo>
                  <a:lnTo>
                    <a:pt x="337" y="176"/>
                  </a:lnTo>
                  <a:lnTo>
                    <a:pt x="335" y="179"/>
                  </a:lnTo>
                  <a:lnTo>
                    <a:pt x="335" y="184"/>
                  </a:lnTo>
                  <a:lnTo>
                    <a:pt x="332" y="190"/>
                  </a:lnTo>
                  <a:lnTo>
                    <a:pt x="329" y="192"/>
                  </a:lnTo>
                  <a:lnTo>
                    <a:pt x="326" y="195"/>
                  </a:lnTo>
                  <a:lnTo>
                    <a:pt x="321" y="200"/>
                  </a:lnTo>
                  <a:lnTo>
                    <a:pt x="318" y="205"/>
                  </a:lnTo>
                  <a:lnTo>
                    <a:pt x="310" y="205"/>
                  </a:lnTo>
                  <a:lnTo>
                    <a:pt x="310" y="200"/>
                  </a:lnTo>
                  <a:lnTo>
                    <a:pt x="310" y="198"/>
                  </a:lnTo>
                  <a:lnTo>
                    <a:pt x="308" y="198"/>
                  </a:lnTo>
                  <a:lnTo>
                    <a:pt x="308" y="195"/>
                  </a:lnTo>
                  <a:lnTo>
                    <a:pt x="305" y="195"/>
                  </a:lnTo>
                  <a:lnTo>
                    <a:pt x="302" y="198"/>
                  </a:lnTo>
                  <a:lnTo>
                    <a:pt x="300" y="198"/>
                  </a:lnTo>
                  <a:lnTo>
                    <a:pt x="300" y="192"/>
                  </a:lnTo>
                  <a:lnTo>
                    <a:pt x="300" y="190"/>
                  </a:lnTo>
                  <a:lnTo>
                    <a:pt x="297" y="190"/>
                  </a:lnTo>
                  <a:lnTo>
                    <a:pt x="294" y="187"/>
                  </a:lnTo>
                  <a:lnTo>
                    <a:pt x="294" y="190"/>
                  </a:lnTo>
                  <a:lnTo>
                    <a:pt x="292" y="192"/>
                  </a:lnTo>
                  <a:lnTo>
                    <a:pt x="286" y="190"/>
                  </a:lnTo>
                  <a:lnTo>
                    <a:pt x="284" y="190"/>
                  </a:lnTo>
                  <a:lnTo>
                    <a:pt x="281" y="192"/>
                  </a:lnTo>
                  <a:lnTo>
                    <a:pt x="281" y="198"/>
                  </a:lnTo>
                  <a:lnTo>
                    <a:pt x="281" y="200"/>
                  </a:lnTo>
                  <a:lnTo>
                    <a:pt x="281" y="203"/>
                  </a:lnTo>
                  <a:lnTo>
                    <a:pt x="270" y="200"/>
                  </a:lnTo>
                  <a:lnTo>
                    <a:pt x="268" y="200"/>
                  </a:lnTo>
                  <a:lnTo>
                    <a:pt x="262" y="205"/>
                  </a:lnTo>
                  <a:lnTo>
                    <a:pt x="260" y="211"/>
                  </a:lnTo>
                  <a:lnTo>
                    <a:pt x="257" y="216"/>
                  </a:lnTo>
                  <a:lnTo>
                    <a:pt x="254" y="219"/>
                  </a:lnTo>
                  <a:lnTo>
                    <a:pt x="257" y="227"/>
                  </a:lnTo>
                  <a:lnTo>
                    <a:pt x="257" y="232"/>
                  </a:lnTo>
                  <a:lnTo>
                    <a:pt x="257" y="234"/>
                  </a:lnTo>
                  <a:lnTo>
                    <a:pt x="257" y="237"/>
                  </a:lnTo>
                  <a:lnTo>
                    <a:pt x="254" y="240"/>
                  </a:lnTo>
                  <a:lnTo>
                    <a:pt x="252" y="240"/>
                  </a:lnTo>
                  <a:lnTo>
                    <a:pt x="243" y="240"/>
                  </a:lnTo>
                  <a:lnTo>
                    <a:pt x="238" y="240"/>
                  </a:lnTo>
                  <a:lnTo>
                    <a:pt x="230" y="234"/>
                  </a:lnTo>
                  <a:lnTo>
                    <a:pt x="225" y="232"/>
                  </a:lnTo>
                  <a:lnTo>
                    <a:pt x="222" y="227"/>
                  </a:lnTo>
                  <a:lnTo>
                    <a:pt x="217" y="227"/>
                  </a:lnTo>
                  <a:lnTo>
                    <a:pt x="211" y="234"/>
                  </a:lnTo>
                  <a:lnTo>
                    <a:pt x="206" y="234"/>
                  </a:lnTo>
                  <a:lnTo>
                    <a:pt x="203" y="229"/>
                  </a:lnTo>
                  <a:lnTo>
                    <a:pt x="201" y="229"/>
                  </a:lnTo>
                  <a:lnTo>
                    <a:pt x="195" y="232"/>
                  </a:lnTo>
                  <a:lnTo>
                    <a:pt x="190" y="234"/>
                  </a:lnTo>
                  <a:lnTo>
                    <a:pt x="190" y="237"/>
                  </a:lnTo>
                  <a:lnTo>
                    <a:pt x="193" y="242"/>
                  </a:lnTo>
                  <a:lnTo>
                    <a:pt x="195" y="245"/>
                  </a:lnTo>
                  <a:lnTo>
                    <a:pt x="195" y="248"/>
                  </a:lnTo>
                  <a:lnTo>
                    <a:pt x="195" y="250"/>
                  </a:lnTo>
                  <a:lnTo>
                    <a:pt x="190" y="253"/>
                  </a:lnTo>
                  <a:lnTo>
                    <a:pt x="187" y="253"/>
                  </a:lnTo>
                  <a:lnTo>
                    <a:pt x="185" y="253"/>
                  </a:lnTo>
                  <a:lnTo>
                    <a:pt x="182" y="253"/>
                  </a:lnTo>
                  <a:lnTo>
                    <a:pt x="179" y="253"/>
                  </a:lnTo>
                  <a:lnTo>
                    <a:pt x="177" y="253"/>
                  </a:lnTo>
                  <a:lnTo>
                    <a:pt x="171" y="253"/>
                  </a:lnTo>
                  <a:lnTo>
                    <a:pt x="168" y="256"/>
                  </a:lnTo>
                  <a:lnTo>
                    <a:pt x="163" y="253"/>
                  </a:lnTo>
                  <a:lnTo>
                    <a:pt x="160" y="256"/>
                  </a:lnTo>
                  <a:lnTo>
                    <a:pt x="160" y="261"/>
                  </a:lnTo>
                  <a:lnTo>
                    <a:pt x="158" y="263"/>
                  </a:lnTo>
                  <a:lnTo>
                    <a:pt x="152" y="269"/>
                  </a:lnTo>
                  <a:lnTo>
                    <a:pt x="144" y="271"/>
                  </a:lnTo>
                  <a:lnTo>
                    <a:pt x="142" y="274"/>
                  </a:lnTo>
                  <a:lnTo>
                    <a:pt x="142" y="277"/>
                  </a:lnTo>
                  <a:lnTo>
                    <a:pt x="147" y="277"/>
                  </a:lnTo>
                  <a:lnTo>
                    <a:pt x="152" y="274"/>
                  </a:lnTo>
                  <a:lnTo>
                    <a:pt x="152" y="277"/>
                  </a:lnTo>
                  <a:lnTo>
                    <a:pt x="155" y="277"/>
                  </a:lnTo>
                  <a:lnTo>
                    <a:pt x="152" y="279"/>
                  </a:lnTo>
                  <a:lnTo>
                    <a:pt x="150" y="282"/>
                  </a:lnTo>
                  <a:lnTo>
                    <a:pt x="147" y="285"/>
                  </a:lnTo>
                  <a:lnTo>
                    <a:pt x="144" y="285"/>
                  </a:lnTo>
                  <a:lnTo>
                    <a:pt x="142" y="287"/>
                  </a:lnTo>
                  <a:lnTo>
                    <a:pt x="139" y="285"/>
                  </a:lnTo>
                  <a:lnTo>
                    <a:pt x="136" y="290"/>
                  </a:lnTo>
                  <a:lnTo>
                    <a:pt x="134" y="290"/>
                  </a:lnTo>
                  <a:lnTo>
                    <a:pt x="134" y="298"/>
                  </a:lnTo>
                  <a:lnTo>
                    <a:pt x="131" y="303"/>
                  </a:lnTo>
                  <a:lnTo>
                    <a:pt x="134" y="306"/>
                  </a:lnTo>
                  <a:lnTo>
                    <a:pt x="131" y="306"/>
                  </a:lnTo>
                  <a:lnTo>
                    <a:pt x="136" y="306"/>
                  </a:lnTo>
                  <a:lnTo>
                    <a:pt x="142" y="303"/>
                  </a:lnTo>
                  <a:lnTo>
                    <a:pt x="144" y="303"/>
                  </a:lnTo>
                  <a:lnTo>
                    <a:pt x="147" y="303"/>
                  </a:lnTo>
                  <a:lnTo>
                    <a:pt x="152" y="298"/>
                  </a:lnTo>
                  <a:lnTo>
                    <a:pt x="155" y="300"/>
                  </a:lnTo>
                  <a:lnTo>
                    <a:pt x="158" y="303"/>
                  </a:lnTo>
                  <a:lnTo>
                    <a:pt x="160" y="306"/>
                  </a:lnTo>
                  <a:lnTo>
                    <a:pt x="163" y="308"/>
                  </a:lnTo>
                  <a:lnTo>
                    <a:pt x="166" y="311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55" y="314"/>
                  </a:lnTo>
                  <a:lnTo>
                    <a:pt x="152" y="311"/>
                  </a:lnTo>
                  <a:lnTo>
                    <a:pt x="152" y="319"/>
                  </a:lnTo>
                  <a:lnTo>
                    <a:pt x="150" y="321"/>
                  </a:lnTo>
                  <a:lnTo>
                    <a:pt x="144" y="327"/>
                  </a:lnTo>
                  <a:lnTo>
                    <a:pt x="139" y="329"/>
                  </a:lnTo>
                  <a:lnTo>
                    <a:pt x="134" y="332"/>
                  </a:lnTo>
                  <a:lnTo>
                    <a:pt x="134" y="335"/>
                  </a:lnTo>
                  <a:lnTo>
                    <a:pt x="131" y="337"/>
                  </a:lnTo>
                  <a:lnTo>
                    <a:pt x="128" y="337"/>
                  </a:lnTo>
                  <a:lnTo>
                    <a:pt x="126" y="335"/>
                  </a:lnTo>
                  <a:lnTo>
                    <a:pt x="120" y="340"/>
                  </a:lnTo>
                  <a:lnTo>
                    <a:pt x="118" y="340"/>
                  </a:lnTo>
                  <a:lnTo>
                    <a:pt x="115" y="340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2" y="348"/>
                  </a:lnTo>
                  <a:lnTo>
                    <a:pt x="110" y="348"/>
                  </a:lnTo>
                  <a:lnTo>
                    <a:pt x="102" y="348"/>
                  </a:lnTo>
                  <a:lnTo>
                    <a:pt x="94" y="345"/>
                  </a:lnTo>
                  <a:lnTo>
                    <a:pt x="88" y="345"/>
                  </a:lnTo>
                  <a:lnTo>
                    <a:pt x="80" y="345"/>
                  </a:lnTo>
                  <a:lnTo>
                    <a:pt x="77" y="348"/>
                  </a:lnTo>
                  <a:lnTo>
                    <a:pt x="75" y="350"/>
                  </a:lnTo>
                  <a:lnTo>
                    <a:pt x="75" y="356"/>
                  </a:lnTo>
                  <a:lnTo>
                    <a:pt x="72" y="361"/>
                  </a:lnTo>
                  <a:lnTo>
                    <a:pt x="72" y="372"/>
                  </a:lnTo>
                  <a:lnTo>
                    <a:pt x="69" y="379"/>
                  </a:lnTo>
                  <a:lnTo>
                    <a:pt x="69" y="385"/>
                  </a:lnTo>
                  <a:lnTo>
                    <a:pt x="64" y="385"/>
                  </a:lnTo>
                  <a:lnTo>
                    <a:pt x="59" y="387"/>
                  </a:lnTo>
                  <a:lnTo>
                    <a:pt x="56" y="385"/>
                  </a:lnTo>
                  <a:lnTo>
                    <a:pt x="53" y="382"/>
                  </a:lnTo>
                  <a:lnTo>
                    <a:pt x="51" y="382"/>
                  </a:lnTo>
                  <a:lnTo>
                    <a:pt x="48" y="382"/>
                  </a:lnTo>
                  <a:lnTo>
                    <a:pt x="45" y="382"/>
                  </a:lnTo>
                  <a:lnTo>
                    <a:pt x="40" y="382"/>
                  </a:lnTo>
                  <a:lnTo>
                    <a:pt x="37" y="382"/>
                  </a:lnTo>
                  <a:lnTo>
                    <a:pt x="35" y="382"/>
                  </a:lnTo>
                  <a:lnTo>
                    <a:pt x="32" y="382"/>
                  </a:lnTo>
                  <a:lnTo>
                    <a:pt x="29" y="379"/>
                  </a:lnTo>
                  <a:lnTo>
                    <a:pt x="29" y="377"/>
                  </a:lnTo>
                  <a:lnTo>
                    <a:pt x="27" y="374"/>
                  </a:lnTo>
                  <a:lnTo>
                    <a:pt x="24" y="374"/>
                  </a:lnTo>
                  <a:lnTo>
                    <a:pt x="19" y="372"/>
                  </a:lnTo>
                  <a:lnTo>
                    <a:pt x="16" y="372"/>
                  </a:lnTo>
                  <a:lnTo>
                    <a:pt x="13" y="372"/>
                  </a:lnTo>
                  <a:lnTo>
                    <a:pt x="13" y="369"/>
                  </a:lnTo>
                  <a:lnTo>
                    <a:pt x="13" y="366"/>
                  </a:lnTo>
                  <a:lnTo>
                    <a:pt x="13" y="364"/>
                  </a:lnTo>
                  <a:lnTo>
                    <a:pt x="16" y="361"/>
                  </a:lnTo>
                  <a:lnTo>
                    <a:pt x="19" y="358"/>
                  </a:lnTo>
                  <a:lnTo>
                    <a:pt x="19" y="356"/>
                  </a:lnTo>
                  <a:lnTo>
                    <a:pt x="21" y="353"/>
                  </a:lnTo>
                  <a:lnTo>
                    <a:pt x="21" y="345"/>
                  </a:lnTo>
                  <a:lnTo>
                    <a:pt x="19" y="343"/>
                  </a:lnTo>
                  <a:lnTo>
                    <a:pt x="19" y="340"/>
                  </a:lnTo>
                  <a:lnTo>
                    <a:pt x="19" y="337"/>
                  </a:lnTo>
                  <a:lnTo>
                    <a:pt x="21" y="332"/>
                  </a:lnTo>
                  <a:lnTo>
                    <a:pt x="24" y="324"/>
                  </a:lnTo>
                  <a:lnTo>
                    <a:pt x="27" y="321"/>
                  </a:lnTo>
                  <a:lnTo>
                    <a:pt x="27" y="316"/>
                  </a:lnTo>
                  <a:lnTo>
                    <a:pt x="27" y="314"/>
                  </a:lnTo>
                  <a:lnTo>
                    <a:pt x="24" y="311"/>
                  </a:lnTo>
                  <a:lnTo>
                    <a:pt x="21" y="311"/>
                  </a:lnTo>
                  <a:lnTo>
                    <a:pt x="16" y="311"/>
                  </a:lnTo>
                  <a:lnTo>
                    <a:pt x="13" y="311"/>
                  </a:lnTo>
                  <a:lnTo>
                    <a:pt x="8" y="311"/>
                  </a:lnTo>
                  <a:lnTo>
                    <a:pt x="0" y="311"/>
                  </a:lnTo>
                  <a:lnTo>
                    <a:pt x="8" y="303"/>
                  </a:lnTo>
                  <a:lnTo>
                    <a:pt x="10" y="300"/>
                  </a:lnTo>
                  <a:lnTo>
                    <a:pt x="13" y="295"/>
                  </a:lnTo>
                  <a:lnTo>
                    <a:pt x="16" y="292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6" y="277"/>
                  </a:lnTo>
                  <a:lnTo>
                    <a:pt x="16" y="271"/>
                  </a:lnTo>
                  <a:lnTo>
                    <a:pt x="16" y="266"/>
                  </a:lnTo>
                  <a:lnTo>
                    <a:pt x="19" y="263"/>
                  </a:lnTo>
                  <a:lnTo>
                    <a:pt x="24" y="258"/>
                  </a:lnTo>
                  <a:lnTo>
                    <a:pt x="27" y="256"/>
                  </a:lnTo>
                  <a:lnTo>
                    <a:pt x="29" y="256"/>
                  </a:lnTo>
                  <a:lnTo>
                    <a:pt x="32" y="256"/>
                  </a:lnTo>
                  <a:lnTo>
                    <a:pt x="35" y="256"/>
                  </a:lnTo>
                  <a:lnTo>
                    <a:pt x="37" y="258"/>
                  </a:lnTo>
                  <a:lnTo>
                    <a:pt x="40" y="253"/>
                  </a:lnTo>
                  <a:lnTo>
                    <a:pt x="43" y="253"/>
                  </a:lnTo>
                  <a:lnTo>
                    <a:pt x="43" y="245"/>
                  </a:lnTo>
                  <a:lnTo>
                    <a:pt x="43" y="234"/>
                  </a:lnTo>
                  <a:lnTo>
                    <a:pt x="43" y="227"/>
                  </a:lnTo>
                  <a:lnTo>
                    <a:pt x="43" y="221"/>
                  </a:lnTo>
                  <a:lnTo>
                    <a:pt x="40" y="216"/>
                  </a:lnTo>
                  <a:lnTo>
                    <a:pt x="40" y="205"/>
                  </a:lnTo>
                  <a:lnTo>
                    <a:pt x="43" y="195"/>
                  </a:lnTo>
                  <a:lnTo>
                    <a:pt x="43" y="187"/>
                  </a:lnTo>
                  <a:lnTo>
                    <a:pt x="43" y="184"/>
                  </a:lnTo>
                  <a:lnTo>
                    <a:pt x="45" y="176"/>
                  </a:lnTo>
                  <a:lnTo>
                    <a:pt x="45" y="171"/>
                  </a:lnTo>
                  <a:lnTo>
                    <a:pt x="48" y="166"/>
                  </a:lnTo>
                  <a:lnTo>
                    <a:pt x="48" y="163"/>
                  </a:lnTo>
                  <a:lnTo>
                    <a:pt x="53" y="161"/>
                  </a:lnTo>
                  <a:lnTo>
                    <a:pt x="59" y="158"/>
                  </a:lnTo>
                  <a:lnTo>
                    <a:pt x="61" y="155"/>
                  </a:lnTo>
                  <a:lnTo>
                    <a:pt x="61" y="153"/>
                  </a:lnTo>
                  <a:lnTo>
                    <a:pt x="61" y="150"/>
                  </a:lnTo>
                  <a:lnTo>
                    <a:pt x="61" y="147"/>
                  </a:lnTo>
                  <a:lnTo>
                    <a:pt x="59" y="145"/>
                  </a:lnTo>
                  <a:lnTo>
                    <a:pt x="56" y="142"/>
                  </a:lnTo>
                  <a:lnTo>
                    <a:pt x="59" y="140"/>
                  </a:lnTo>
                  <a:lnTo>
                    <a:pt x="61" y="137"/>
                  </a:lnTo>
                  <a:lnTo>
                    <a:pt x="61" y="134"/>
                  </a:lnTo>
                  <a:lnTo>
                    <a:pt x="61" y="129"/>
                  </a:lnTo>
                  <a:lnTo>
                    <a:pt x="61" y="126"/>
                  </a:lnTo>
                  <a:lnTo>
                    <a:pt x="61" y="121"/>
                  </a:lnTo>
                  <a:lnTo>
                    <a:pt x="59" y="118"/>
                  </a:lnTo>
                  <a:lnTo>
                    <a:pt x="53" y="118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3333FF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5878115" y="5597315"/>
              <a:ext cx="622525" cy="663133"/>
            </a:xfrm>
            <a:custGeom>
              <a:avLst/>
              <a:gdLst>
                <a:gd name="T0" fmla="*/ 283 w 283"/>
                <a:gd name="T1" fmla="*/ 108 h 303"/>
                <a:gd name="T2" fmla="*/ 283 w 283"/>
                <a:gd name="T3" fmla="*/ 124 h 303"/>
                <a:gd name="T4" fmla="*/ 283 w 283"/>
                <a:gd name="T5" fmla="*/ 134 h 303"/>
                <a:gd name="T6" fmla="*/ 281 w 283"/>
                <a:gd name="T7" fmla="*/ 145 h 303"/>
                <a:gd name="T8" fmla="*/ 267 w 283"/>
                <a:gd name="T9" fmla="*/ 158 h 303"/>
                <a:gd name="T10" fmla="*/ 265 w 283"/>
                <a:gd name="T11" fmla="*/ 182 h 303"/>
                <a:gd name="T12" fmla="*/ 265 w 283"/>
                <a:gd name="T13" fmla="*/ 214 h 303"/>
                <a:gd name="T14" fmla="*/ 262 w 283"/>
                <a:gd name="T15" fmla="*/ 240 h 303"/>
                <a:gd name="T16" fmla="*/ 251 w 283"/>
                <a:gd name="T17" fmla="*/ 243 h 303"/>
                <a:gd name="T18" fmla="*/ 238 w 283"/>
                <a:gd name="T19" fmla="*/ 253 h 303"/>
                <a:gd name="T20" fmla="*/ 241 w 283"/>
                <a:gd name="T21" fmla="*/ 274 h 303"/>
                <a:gd name="T22" fmla="*/ 230 w 283"/>
                <a:gd name="T23" fmla="*/ 290 h 303"/>
                <a:gd name="T24" fmla="*/ 211 w 283"/>
                <a:gd name="T25" fmla="*/ 301 h 303"/>
                <a:gd name="T26" fmla="*/ 195 w 283"/>
                <a:gd name="T27" fmla="*/ 301 h 303"/>
                <a:gd name="T28" fmla="*/ 174 w 283"/>
                <a:gd name="T29" fmla="*/ 298 h 303"/>
                <a:gd name="T30" fmla="*/ 179 w 283"/>
                <a:gd name="T31" fmla="*/ 279 h 303"/>
                <a:gd name="T32" fmla="*/ 190 w 283"/>
                <a:gd name="T33" fmla="*/ 258 h 303"/>
                <a:gd name="T34" fmla="*/ 174 w 283"/>
                <a:gd name="T35" fmla="*/ 253 h 303"/>
                <a:gd name="T36" fmla="*/ 149 w 283"/>
                <a:gd name="T37" fmla="*/ 253 h 303"/>
                <a:gd name="T38" fmla="*/ 131 w 283"/>
                <a:gd name="T39" fmla="*/ 245 h 303"/>
                <a:gd name="T40" fmla="*/ 107 w 283"/>
                <a:gd name="T41" fmla="*/ 240 h 303"/>
                <a:gd name="T42" fmla="*/ 77 w 283"/>
                <a:gd name="T43" fmla="*/ 227 h 303"/>
                <a:gd name="T44" fmla="*/ 58 w 283"/>
                <a:gd name="T45" fmla="*/ 216 h 303"/>
                <a:gd name="T46" fmla="*/ 56 w 283"/>
                <a:gd name="T47" fmla="*/ 203 h 303"/>
                <a:gd name="T48" fmla="*/ 50 w 283"/>
                <a:gd name="T49" fmla="*/ 185 h 303"/>
                <a:gd name="T50" fmla="*/ 29 w 283"/>
                <a:gd name="T51" fmla="*/ 182 h 303"/>
                <a:gd name="T52" fmla="*/ 0 w 283"/>
                <a:gd name="T53" fmla="*/ 163 h 303"/>
                <a:gd name="T54" fmla="*/ 5 w 283"/>
                <a:gd name="T55" fmla="*/ 156 h 303"/>
                <a:gd name="T56" fmla="*/ 16 w 283"/>
                <a:gd name="T57" fmla="*/ 145 h 303"/>
                <a:gd name="T58" fmla="*/ 8 w 283"/>
                <a:gd name="T59" fmla="*/ 132 h 303"/>
                <a:gd name="T60" fmla="*/ 18 w 283"/>
                <a:gd name="T61" fmla="*/ 121 h 303"/>
                <a:gd name="T62" fmla="*/ 21 w 283"/>
                <a:gd name="T63" fmla="*/ 108 h 303"/>
                <a:gd name="T64" fmla="*/ 13 w 283"/>
                <a:gd name="T65" fmla="*/ 111 h 303"/>
                <a:gd name="T66" fmla="*/ 5 w 283"/>
                <a:gd name="T67" fmla="*/ 95 h 303"/>
                <a:gd name="T68" fmla="*/ 13 w 283"/>
                <a:gd name="T69" fmla="*/ 87 h 303"/>
                <a:gd name="T70" fmla="*/ 21 w 283"/>
                <a:gd name="T71" fmla="*/ 79 h 303"/>
                <a:gd name="T72" fmla="*/ 34 w 283"/>
                <a:gd name="T73" fmla="*/ 66 h 303"/>
                <a:gd name="T74" fmla="*/ 45 w 283"/>
                <a:gd name="T75" fmla="*/ 61 h 303"/>
                <a:gd name="T76" fmla="*/ 48 w 283"/>
                <a:gd name="T77" fmla="*/ 47 h 303"/>
                <a:gd name="T78" fmla="*/ 48 w 283"/>
                <a:gd name="T79" fmla="*/ 34 h 303"/>
                <a:gd name="T80" fmla="*/ 56 w 283"/>
                <a:gd name="T81" fmla="*/ 37 h 303"/>
                <a:gd name="T82" fmla="*/ 66 w 283"/>
                <a:gd name="T83" fmla="*/ 29 h 303"/>
                <a:gd name="T84" fmla="*/ 77 w 283"/>
                <a:gd name="T85" fmla="*/ 18 h 303"/>
                <a:gd name="T86" fmla="*/ 91 w 283"/>
                <a:gd name="T87" fmla="*/ 8 h 303"/>
                <a:gd name="T88" fmla="*/ 107 w 283"/>
                <a:gd name="T89" fmla="*/ 0 h 303"/>
                <a:gd name="T90" fmla="*/ 128 w 283"/>
                <a:gd name="T91" fmla="*/ 8 h 303"/>
                <a:gd name="T92" fmla="*/ 139 w 283"/>
                <a:gd name="T93" fmla="*/ 18 h 303"/>
                <a:gd name="T94" fmla="*/ 133 w 283"/>
                <a:gd name="T95" fmla="*/ 32 h 303"/>
                <a:gd name="T96" fmla="*/ 128 w 283"/>
                <a:gd name="T97" fmla="*/ 47 h 303"/>
                <a:gd name="T98" fmla="*/ 141 w 283"/>
                <a:gd name="T99" fmla="*/ 61 h 303"/>
                <a:gd name="T100" fmla="*/ 155 w 283"/>
                <a:gd name="T101" fmla="*/ 76 h 303"/>
                <a:gd name="T102" fmla="*/ 174 w 283"/>
                <a:gd name="T103" fmla="*/ 87 h 303"/>
                <a:gd name="T104" fmla="*/ 211 w 283"/>
                <a:gd name="T105" fmla="*/ 90 h 303"/>
                <a:gd name="T106" fmla="*/ 251 w 283"/>
                <a:gd name="T107" fmla="*/ 98 h 3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3"/>
                <a:gd name="T163" fmla="*/ 0 h 303"/>
                <a:gd name="T164" fmla="*/ 283 w 283"/>
                <a:gd name="T165" fmla="*/ 303 h 3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3" h="303">
                  <a:moveTo>
                    <a:pt x="273" y="103"/>
                  </a:moveTo>
                  <a:lnTo>
                    <a:pt x="275" y="105"/>
                  </a:lnTo>
                  <a:lnTo>
                    <a:pt x="281" y="105"/>
                  </a:lnTo>
                  <a:lnTo>
                    <a:pt x="283" y="108"/>
                  </a:lnTo>
                  <a:lnTo>
                    <a:pt x="283" y="113"/>
                  </a:lnTo>
                  <a:lnTo>
                    <a:pt x="283" y="116"/>
                  </a:lnTo>
                  <a:lnTo>
                    <a:pt x="283" y="121"/>
                  </a:lnTo>
                  <a:lnTo>
                    <a:pt x="283" y="124"/>
                  </a:lnTo>
                  <a:lnTo>
                    <a:pt x="281" y="127"/>
                  </a:lnTo>
                  <a:lnTo>
                    <a:pt x="278" y="129"/>
                  </a:lnTo>
                  <a:lnTo>
                    <a:pt x="281" y="132"/>
                  </a:lnTo>
                  <a:lnTo>
                    <a:pt x="283" y="134"/>
                  </a:lnTo>
                  <a:lnTo>
                    <a:pt x="283" y="137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5"/>
                  </a:lnTo>
                  <a:lnTo>
                    <a:pt x="275" y="148"/>
                  </a:lnTo>
                  <a:lnTo>
                    <a:pt x="270" y="150"/>
                  </a:lnTo>
                  <a:lnTo>
                    <a:pt x="270" y="153"/>
                  </a:lnTo>
                  <a:lnTo>
                    <a:pt x="267" y="158"/>
                  </a:lnTo>
                  <a:lnTo>
                    <a:pt x="267" y="163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5" y="182"/>
                  </a:lnTo>
                  <a:lnTo>
                    <a:pt x="262" y="192"/>
                  </a:lnTo>
                  <a:lnTo>
                    <a:pt x="262" y="203"/>
                  </a:lnTo>
                  <a:lnTo>
                    <a:pt x="265" y="208"/>
                  </a:lnTo>
                  <a:lnTo>
                    <a:pt x="265" y="214"/>
                  </a:lnTo>
                  <a:lnTo>
                    <a:pt x="265" y="221"/>
                  </a:lnTo>
                  <a:lnTo>
                    <a:pt x="265" y="232"/>
                  </a:lnTo>
                  <a:lnTo>
                    <a:pt x="265" y="240"/>
                  </a:lnTo>
                  <a:lnTo>
                    <a:pt x="262" y="240"/>
                  </a:lnTo>
                  <a:lnTo>
                    <a:pt x="259" y="245"/>
                  </a:lnTo>
                  <a:lnTo>
                    <a:pt x="257" y="243"/>
                  </a:lnTo>
                  <a:lnTo>
                    <a:pt x="254" y="243"/>
                  </a:lnTo>
                  <a:lnTo>
                    <a:pt x="251" y="243"/>
                  </a:lnTo>
                  <a:lnTo>
                    <a:pt x="249" y="243"/>
                  </a:lnTo>
                  <a:lnTo>
                    <a:pt x="246" y="245"/>
                  </a:lnTo>
                  <a:lnTo>
                    <a:pt x="241" y="250"/>
                  </a:lnTo>
                  <a:lnTo>
                    <a:pt x="238" y="253"/>
                  </a:lnTo>
                  <a:lnTo>
                    <a:pt x="238" y="258"/>
                  </a:lnTo>
                  <a:lnTo>
                    <a:pt x="238" y="264"/>
                  </a:lnTo>
                  <a:lnTo>
                    <a:pt x="241" y="269"/>
                  </a:lnTo>
                  <a:lnTo>
                    <a:pt x="241" y="274"/>
                  </a:lnTo>
                  <a:lnTo>
                    <a:pt x="238" y="279"/>
                  </a:lnTo>
                  <a:lnTo>
                    <a:pt x="235" y="282"/>
                  </a:lnTo>
                  <a:lnTo>
                    <a:pt x="232" y="287"/>
                  </a:lnTo>
                  <a:lnTo>
                    <a:pt x="230" y="290"/>
                  </a:lnTo>
                  <a:lnTo>
                    <a:pt x="222" y="298"/>
                  </a:lnTo>
                  <a:lnTo>
                    <a:pt x="216" y="298"/>
                  </a:lnTo>
                  <a:lnTo>
                    <a:pt x="214" y="298"/>
                  </a:lnTo>
                  <a:lnTo>
                    <a:pt x="211" y="301"/>
                  </a:lnTo>
                  <a:lnTo>
                    <a:pt x="208" y="303"/>
                  </a:lnTo>
                  <a:lnTo>
                    <a:pt x="200" y="303"/>
                  </a:lnTo>
                  <a:lnTo>
                    <a:pt x="198" y="303"/>
                  </a:lnTo>
                  <a:lnTo>
                    <a:pt x="195" y="301"/>
                  </a:lnTo>
                  <a:lnTo>
                    <a:pt x="187" y="301"/>
                  </a:lnTo>
                  <a:lnTo>
                    <a:pt x="182" y="301"/>
                  </a:lnTo>
                  <a:lnTo>
                    <a:pt x="174" y="301"/>
                  </a:lnTo>
                  <a:lnTo>
                    <a:pt x="174" y="298"/>
                  </a:lnTo>
                  <a:lnTo>
                    <a:pt x="174" y="293"/>
                  </a:lnTo>
                  <a:lnTo>
                    <a:pt x="176" y="290"/>
                  </a:lnTo>
                  <a:lnTo>
                    <a:pt x="176" y="282"/>
                  </a:lnTo>
                  <a:lnTo>
                    <a:pt x="179" y="279"/>
                  </a:lnTo>
                  <a:lnTo>
                    <a:pt x="182" y="272"/>
                  </a:lnTo>
                  <a:lnTo>
                    <a:pt x="184" y="269"/>
                  </a:lnTo>
                  <a:lnTo>
                    <a:pt x="187" y="261"/>
                  </a:lnTo>
                  <a:lnTo>
                    <a:pt x="190" y="258"/>
                  </a:lnTo>
                  <a:lnTo>
                    <a:pt x="192" y="250"/>
                  </a:lnTo>
                  <a:lnTo>
                    <a:pt x="187" y="253"/>
                  </a:lnTo>
                  <a:lnTo>
                    <a:pt x="182" y="253"/>
                  </a:lnTo>
                  <a:lnTo>
                    <a:pt x="174" y="253"/>
                  </a:lnTo>
                  <a:lnTo>
                    <a:pt x="168" y="253"/>
                  </a:lnTo>
                  <a:lnTo>
                    <a:pt x="163" y="253"/>
                  </a:lnTo>
                  <a:lnTo>
                    <a:pt x="155" y="253"/>
                  </a:lnTo>
                  <a:lnTo>
                    <a:pt x="149" y="253"/>
                  </a:lnTo>
                  <a:lnTo>
                    <a:pt x="147" y="250"/>
                  </a:lnTo>
                  <a:lnTo>
                    <a:pt x="141" y="248"/>
                  </a:lnTo>
                  <a:lnTo>
                    <a:pt x="136" y="245"/>
                  </a:lnTo>
                  <a:lnTo>
                    <a:pt x="131" y="245"/>
                  </a:lnTo>
                  <a:lnTo>
                    <a:pt x="123" y="243"/>
                  </a:lnTo>
                  <a:lnTo>
                    <a:pt x="117" y="243"/>
                  </a:lnTo>
                  <a:lnTo>
                    <a:pt x="109" y="240"/>
                  </a:lnTo>
                  <a:lnTo>
                    <a:pt x="107" y="240"/>
                  </a:lnTo>
                  <a:lnTo>
                    <a:pt x="99" y="237"/>
                  </a:lnTo>
                  <a:lnTo>
                    <a:pt x="93" y="235"/>
                  </a:lnTo>
                  <a:lnTo>
                    <a:pt x="85" y="232"/>
                  </a:lnTo>
                  <a:lnTo>
                    <a:pt x="77" y="227"/>
                  </a:lnTo>
                  <a:lnTo>
                    <a:pt x="72" y="224"/>
                  </a:lnTo>
                  <a:lnTo>
                    <a:pt x="66" y="221"/>
                  </a:lnTo>
                  <a:lnTo>
                    <a:pt x="61" y="219"/>
                  </a:lnTo>
                  <a:lnTo>
                    <a:pt x="58" y="216"/>
                  </a:lnTo>
                  <a:lnTo>
                    <a:pt x="58" y="214"/>
                  </a:lnTo>
                  <a:lnTo>
                    <a:pt x="61" y="208"/>
                  </a:lnTo>
                  <a:lnTo>
                    <a:pt x="58" y="206"/>
                  </a:lnTo>
                  <a:lnTo>
                    <a:pt x="56" y="203"/>
                  </a:lnTo>
                  <a:lnTo>
                    <a:pt x="56" y="200"/>
                  </a:lnTo>
                  <a:lnTo>
                    <a:pt x="56" y="195"/>
                  </a:lnTo>
                  <a:lnTo>
                    <a:pt x="50" y="187"/>
                  </a:lnTo>
                  <a:lnTo>
                    <a:pt x="50" y="185"/>
                  </a:lnTo>
                  <a:lnTo>
                    <a:pt x="42" y="182"/>
                  </a:lnTo>
                  <a:lnTo>
                    <a:pt x="42" y="179"/>
                  </a:lnTo>
                  <a:lnTo>
                    <a:pt x="34" y="182"/>
                  </a:lnTo>
                  <a:lnTo>
                    <a:pt x="29" y="182"/>
                  </a:lnTo>
                  <a:lnTo>
                    <a:pt x="24" y="182"/>
                  </a:lnTo>
                  <a:lnTo>
                    <a:pt x="13" y="182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61"/>
                  </a:lnTo>
                  <a:lnTo>
                    <a:pt x="2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8" y="156"/>
                  </a:lnTo>
                  <a:lnTo>
                    <a:pt x="10" y="153"/>
                  </a:lnTo>
                  <a:lnTo>
                    <a:pt x="13" y="150"/>
                  </a:lnTo>
                  <a:lnTo>
                    <a:pt x="16" y="145"/>
                  </a:lnTo>
                  <a:lnTo>
                    <a:pt x="16" y="142"/>
                  </a:lnTo>
                  <a:lnTo>
                    <a:pt x="16" y="137"/>
                  </a:lnTo>
                  <a:lnTo>
                    <a:pt x="10" y="134"/>
                  </a:lnTo>
                  <a:lnTo>
                    <a:pt x="8" y="132"/>
                  </a:lnTo>
                  <a:lnTo>
                    <a:pt x="10" y="129"/>
                  </a:lnTo>
                  <a:lnTo>
                    <a:pt x="16" y="129"/>
                  </a:lnTo>
                  <a:lnTo>
                    <a:pt x="16" y="127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1" y="116"/>
                  </a:lnTo>
                  <a:lnTo>
                    <a:pt x="21" y="113"/>
                  </a:lnTo>
                  <a:lnTo>
                    <a:pt x="21" y="108"/>
                  </a:lnTo>
                  <a:lnTo>
                    <a:pt x="21" y="105"/>
                  </a:lnTo>
                  <a:lnTo>
                    <a:pt x="18" y="105"/>
                  </a:lnTo>
                  <a:lnTo>
                    <a:pt x="16" y="111"/>
                  </a:lnTo>
                  <a:lnTo>
                    <a:pt x="13" y="111"/>
                  </a:lnTo>
                  <a:lnTo>
                    <a:pt x="10" y="108"/>
                  </a:lnTo>
                  <a:lnTo>
                    <a:pt x="8" y="105"/>
                  </a:lnTo>
                  <a:lnTo>
                    <a:pt x="5" y="100"/>
                  </a:lnTo>
                  <a:lnTo>
                    <a:pt x="5" y="95"/>
                  </a:lnTo>
                  <a:lnTo>
                    <a:pt x="5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3" y="87"/>
                  </a:lnTo>
                  <a:lnTo>
                    <a:pt x="13" y="82"/>
                  </a:lnTo>
                  <a:lnTo>
                    <a:pt x="16" y="79"/>
                  </a:lnTo>
                  <a:lnTo>
                    <a:pt x="16" y="76"/>
                  </a:lnTo>
                  <a:lnTo>
                    <a:pt x="21" y="79"/>
                  </a:lnTo>
                  <a:lnTo>
                    <a:pt x="24" y="76"/>
                  </a:lnTo>
                  <a:lnTo>
                    <a:pt x="26" y="74"/>
                  </a:lnTo>
                  <a:lnTo>
                    <a:pt x="29" y="71"/>
                  </a:lnTo>
                  <a:lnTo>
                    <a:pt x="34" y="66"/>
                  </a:lnTo>
                  <a:lnTo>
                    <a:pt x="34" y="63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5" y="61"/>
                  </a:lnTo>
                  <a:lnTo>
                    <a:pt x="48" y="58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8" y="47"/>
                  </a:lnTo>
                  <a:lnTo>
                    <a:pt x="48" y="42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6" y="37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4" y="34"/>
                  </a:lnTo>
                  <a:lnTo>
                    <a:pt x="66" y="29"/>
                  </a:lnTo>
                  <a:lnTo>
                    <a:pt x="66" y="24"/>
                  </a:lnTo>
                  <a:lnTo>
                    <a:pt x="69" y="24"/>
                  </a:lnTo>
                  <a:lnTo>
                    <a:pt x="74" y="21"/>
                  </a:lnTo>
                  <a:lnTo>
                    <a:pt x="77" y="18"/>
                  </a:lnTo>
                  <a:lnTo>
                    <a:pt x="80" y="16"/>
                  </a:lnTo>
                  <a:lnTo>
                    <a:pt x="83" y="11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6" y="8"/>
                  </a:lnTo>
                  <a:lnTo>
                    <a:pt x="101" y="8"/>
                  </a:lnTo>
                  <a:lnTo>
                    <a:pt x="104" y="3"/>
                  </a:lnTo>
                  <a:lnTo>
                    <a:pt x="107" y="0"/>
                  </a:lnTo>
                  <a:lnTo>
                    <a:pt x="109" y="3"/>
                  </a:lnTo>
                  <a:lnTo>
                    <a:pt x="117" y="3"/>
                  </a:lnTo>
                  <a:lnTo>
                    <a:pt x="125" y="3"/>
                  </a:lnTo>
                  <a:lnTo>
                    <a:pt x="128" y="8"/>
                  </a:lnTo>
                  <a:lnTo>
                    <a:pt x="131" y="11"/>
                  </a:lnTo>
                  <a:lnTo>
                    <a:pt x="133" y="13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9" y="21"/>
                  </a:lnTo>
                  <a:lnTo>
                    <a:pt x="139" y="24"/>
                  </a:lnTo>
                  <a:lnTo>
                    <a:pt x="136" y="29"/>
                  </a:lnTo>
                  <a:lnTo>
                    <a:pt x="133" y="32"/>
                  </a:lnTo>
                  <a:lnTo>
                    <a:pt x="131" y="34"/>
                  </a:lnTo>
                  <a:lnTo>
                    <a:pt x="128" y="40"/>
                  </a:lnTo>
                  <a:lnTo>
                    <a:pt x="128" y="45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31" y="55"/>
                  </a:lnTo>
                  <a:lnTo>
                    <a:pt x="136" y="58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6"/>
                  </a:lnTo>
                  <a:lnTo>
                    <a:pt x="152" y="71"/>
                  </a:lnTo>
                  <a:lnTo>
                    <a:pt x="155" y="76"/>
                  </a:lnTo>
                  <a:lnTo>
                    <a:pt x="155" y="82"/>
                  </a:lnTo>
                  <a:lnTo>
                    <a:pt x="158" y="84"/>
                  </a:lnTo>
                  <a:lnTo>
                    <a:pt x="166" y="84"/>
                  </a:lnTo>
                  <a:lnTo>
                    <a:pt x="174" y="87"/>
                  </a:lnTo>
                  <a:lnTo>
                    <a:pt x="182" y="87"/>
                  </a:lnTo>
                  <a:lnTo>
                    <a:pt x="190" y="87"/>
                  </a:lnTo>
                  <a:lnTo>
                    <a:pt x="198" y="87"/>
                  </a:lnTo>
                  <a:lnTo>
                    <a:pt x="211" y="90"/>
                  </a:lnTo>
                  <a:lnTo>
                    <a:pt x="224" y="92"/>
                  </a:lnTo>
                  <a:lnTo>
                    <a:pt x="235" y="95"/>
                  </a:lnTo>
                  <a:lnTo>
                    <a:pt x="246" y="98"/>
                  </a:lnTo>
                  <a:lnTo>
                    <a:pt x="251" y="98"/>
                  </a:lnTo>
                  <a:lnTo>
                    <a:pt x="259" y="98"/>
                  </a:lnTo>
                  <a:lnTo>
                    <a:pt x="273" y="103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6496318" y="5978325"/>
              <a:ext cx="922260" cy="687854"/>
            </a:xfrm>
            <a:custGeom>
              <a:avLst/>
              <a:gdLst>
                <a:gd name="T0" fmla="*/ 16 w 420"/>
                <a:gd name="T1" fmla="*/ 169 h 314"/>
                <a:gd name="T2" fmla="*/ 51 w 420"/>
                <a:gd name="T3" fmla="*/ 161 h 314"/>
                <a:gd name="T4" fmla="*/ 67 w 420"/>
                <a:gd name="T5" fmla="*/ 148 h 314"/>
                <a:gd name="T6" fmla="*/ 91 w 420"/>
                <a:gd name="T7" fmla="*/ 134 h 314"/>
                <a:gd name="T8" fmla="*/ 104 w 420"/>
                <a:gd name="T9" fmla="*/ 121 h 314"/>
                <a:gd name="T10" fmla="*/ 83 w 420"/>
                <a:gd name="T11" fmla="*/ 116 h 314"/>
                <a:gd name="T12" fmla="*/ 77 w 420"/>
                <a:gd name="T13" fmla="*/ 103 h 314"/>
                <a:gd name="T14" fmla="*/ 96 w 420"/>
                <a:gd name="T15" fmla="*/ 90 h 314"/>
                <a:gd name="T16" fmla="*/ 93 w 420"/>
                <a:gd name="T17" fmla="*/ 82 h 314"/>
                <a:gd name="T18" fmla="*/ 118 w 420"/>
                <a:gd name="T19" fmla="*/ 66 h 314"/>
                <a:gd name="T20" fmla="*/ 136 w 420"/>
                <a:gd name="T21" fmla="*/ 61 h 314"/>
                <a:gd name="T22" fmla="*/ 144 w 420"/>
                <a:gd name="T23" fmla="*/ 42 h 314"/>
                <a:gd name="T24" fmla="*/ 179 w 420"/>
                <a:gd name="T25" fmla="*/ 53 h 314"/>
                <a:gd name="T26" fmla="*/ 198 w 420"/>
                <a:gd name="T27" fmla="*/ 40 h 314"/>
                <a:gd name="T28" fmla="*/ 222 w 420"/>
                <a:gd name="T29" fmla="*/ 16 h 314"/>
                <a:gd name="T30" fmla="*/ 235 w 420"/>
                <a:gd name="T31" fmla="*/ 3 h 314"/>
                <a:gd name="T32" fmla="*/ 246 w 420"/>
                <a:gd name="T33" fmla="*/ 8 h 314"/>
                <a:gd name="T34" fmla="*/ 262 w 420"/>
                <a:gd name="T35" fmla="*/ 13 h 314"/>
                <a:gd name="T36" fmla="*/ 284 w 420"/>
                <a:gd name="T37" fmla="*/ 18 h 314"/>
                <a:gd name="T38" fmla="*/ 321 w 420"/>
                <a:gd name="T39" fmla="*/ 34 h 314"/>
                <a:gd name="T40" fmla="*/ 350 w 420"/>
                <a:gd name="T41" fmla="*/ 40 h 314"/>
                <a:gd name="T42" fmla="*/ 364 w 420"/>
                <a:gd name="T43" fmla="*/ 47 h 314"/>
                <a:gd name="T44" fmla="*/ 391 w 420"/>
                <a:gd name="T45" fmla="*/ 63 h 314"/>
                <a:gd name="T46" fmla="*/ 415 w 420"/>
                <a:gd name="T47" fmla="*/ 58 h 314"/>
                <a:gd name="T48" fmla="*/ 415 w 420"/>
                <a:gd name="T49" fmla="*/ 92 h 314"/>
                <a:gd name="T50" fmla="*/ 407 w 420"/>
                <a:gd name="T51" fmla="*/ 113 h 314"/>
                <a:gd name="T52" fmla="*/ 391 w 420"/>
                <a:gd name="T53" fmla="*/ 92 h 314"/>
                <a:gd name="T54" fmla="*/ 367 w 420"/>
                <a:gd name="T55" fmla="*/ 98 h 314"/>
                <a:gd name="T56" fmla="*/ 345 w 420"/>
                <a:gd name="T57" fmla="*/ 121 h 314"/>
                <a:gd name="T58" fmla="*/ 350 w 420"/>
                <a:gd name="T59" fmla="*/ 153 h 314"/>
                <a:gd name="T60" fmla="*/ 356 w 420"/>
                <a:gd name="T61" fmla="*/ 185 h 314"/>
                <a:gd name="T62" fmla="*/ 345 w 420"/>
                <a:gd name="T63" fmla="*/ 206 h 314"/>
                <a:gd name="T64" fmla="*/ 332 w 420"/>
                <a:gd name="T65" fmla="*/ 240 h 314"/>
                <a:gd name="T66" fmla="*/ 348 w 420"/>
                <a:gd name="T67" fmla="*/ 250 h 314"/>
                <a:gd name="T68" fmla="*/ 369 w 420"/>
                <a:gd name="T69" fmla="*/ 272 h 314"/>
                <a:gd name="T70" fmla="*/ 380 w 420"/>
                <a:gd name="T71" fmla="*/ 295 h 314"/>
                <a:gd name="T72" fmla="*/ 337 w 420"/>
                <a:gd name="T73" fmla="*/ 295 h 314"/>
                <a:gd name="T74" fmla="*/ 310 w 420"/>
                <a:gd name="T75" fmla="*/ 298 h 314"/>
                <a:gd name="T76" fmla="*/ 281 w 420"/>
                <a:gd name="T77" fmla="*/ 306 h 314"/>
                <a:gd name="T78" fmla="*/ 251 w 420"/>
                <a:gd name="T79" fmla="*/ 290 h 314"/>
                <a:gd name="T80" fmla="*/ 233 w 420"/>
                <a:gd name="T81" fmla="*/ 274 h 314"/>
                <a:gd name="T82" fmla="*/ 206 w 420"/>
                <a:gd name="T83" fmla="*/ 287 h 314"/>
                <a:gd name="T84" fmla="*/ 184 w 420"/>
                <a:gd name="T85" fmla="*/ 298 h 314"/>
                <a:gd name="T86" fmla="*/ 166 w 420"/>
                <a:gd name="T87" fmla="*/ 295 h 314"/>
                <a:gd name="T88" fmla="*/ 174 w 420"/>
                <a:gd name="T89" fmla="*/ 279 h 314"/>
                <a:gd name="T90" fmla="*/ 190 w 420"/>
                <a:gd name="T91" fmla="*/ 279 h 314"/>
                <a:gd name="T92" fmla="*/ 179 w 420"/>
                <a:gd name="T93" fmla="*/ 245 h 314"/>
                <a:gd name="T94" fmla="*/ 158 w 420"/>
                <a:gd name="T95" fmla="*/ 243 h 314"/>
                <a:gd name="T96" fmla="*/ 142 w 420"/>
                <a:gd name="T97" fmla="*/ 272 h 314"/>
                <a:gd name="T98" fmla="*/ 120 w 420"/>
                <a:gd name="T99" fmla="*/ 269 h 314"/>
                <a:gd name="T100" fmla="*/ 93 w 420"/>
                <a:gd name="T101" fmla="*/ 266 h 314"/>
                <a:gd name="T102" fmla="*/ 85 w 420"/>
                <a:gd name="T103" fmla="*/ 253 h 314"/>
                <a:gd name="T104" fmla="*/ 77 w 420"/>
                <a:gd name="T105" fmla="*/ 237 h 314"/>
                <a:gd name="T106" fmla="*/ 53 w 420"/>
                <a:gd name="T107" fmla="*/ 224 h 314"/>
                <a:gd name="T108" fmla="*/ 35 w 420"/>
                <a:gd name="T109" fmla="*/ 219 h 314"/>
                <a:gd name="T110" fmla="*/ 8 w 420"/>
                <a:gd name="T111" fmla="*/ 219 h 314"/>
                <a:gd name="T112" fmla="*/ 2 w 420"/>
                <a:gd name="T113" fmla="*/ 203 h 3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0"/>
                <a:gd name="T172" fmla="*/ 0 h 314"/>
                <a:gd name="T173" fmla="*/ 420 w 420"/>
                <a:gd name="T174" fmla="*/ 314 h 3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0" h="314">
                  <a:moveTo>
                    <a:pt x="0" y="200"/>
                  </a:moveTo>
                  <a:lnTo>
                    <a:pt x="5" y="198"/>
                  </a:lnTo>
                  <a:lnTo>
                    <a:pt x="10" y="198"/>
                  </a:lnTo>
                  <a:lnTo>
                    <a:pt x="10" y="192"/>
                  </a:lnTo>
                  <a:lnTo>
                    <a:pt x="13" y="185"/>
                  </a:lnTo>
                  <a:lnTo>
                    <a:pt x="13" y="174"/>
                  </a:lnTo>
                  <a:lnTo>
                    <a:pt x="16" y="169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21" y="158"/>
                  </a:lnTo>
                  <a:lnTo>
                    <a:pt x="29" y="158"/>
                  </a:lnTo>
                  <a:lnTo>
                    <a:pt x="35" y="158"/>
                  </a:lnTo>
                  <a:lnTo>
                    <a:pt x="43" y="161"/>
                  </a:lnTo>
                  <a:lnTo>
                    <a:pt x="51" y="161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6" y="158"/>
                  </a:lnTo>
                  <a:lnTo>
                    <a:pt x="56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7" y="148"/>
                  </a:lnTo>
                  <a:lnTo>
                    <a:pt x="69" y="150"/>
                  </a:lnTo>
                  <a:lnTo>
                    <a:pt x="72" y="150"/>
                  </a:lnTo>
                  <a:lnTo>
                    <a:pt x="75" y="148"/>
                  </a:lnTo>
                  <a:lnTo>
                    <a:pt x="75" y="145"/>
                  </a:lnTo>
                  <a:lnTo>
                    <a:pt x="80" y="142"/>
                  </a:lnTo>
                  <a:lnTo>
                    <a:pt x="85" y="140"/>
                  </a:lnTo>
                  <a:lnTo>
                    <a:pt x="91" y="134"/>
                  </a:lnTo>
                  <a:lnTo>
                    <a:pt x="93" y="132"/>
                  </a:lnTo>
                  <a:lnTo>
                    <a:pt x="93" y="124"/>
                  </a:lnTo>
                  <a:lnTo>
                    <a:pt x="96" y="127"/>
                  </a:lnTo>
                  <a:lnTo>
                    <a:pt x="101" y="129"/>
                  </a:lnTo>
                  <a:lnTo>
                    <a:pt x="104" y="127"/>
                  </a:lnTo>
                  <a:lnTo>
                    <a:pt x="107" y="124"/>
                  </a:lnTo>
                  <a:lnTo>
                    <a:pt x="104" y="121"/>
                  </a:lnTo>
                  <a:lnTo>
                    <a:pt x="101" y="119"/>
                  </a:lnTo>
                  <a:lnTo>
                    <a:pt x="99" y="116"/>
                  </a:lnTo>
                  <a:lnTo>
                    <a:pt x="96" y="113"/>
                  </a:lnTo>
                  <a:lnTo>
                    <a:pt x="93" y="111"/>
                  </a:lnTo>
                  <a:lnTo>
                    <a:pt x="88" y="116"/>
                  </a:lnTo>
                  <a:lnTo>
                    <a:pt x="85" y="116"/>
                  </a:lnTo>
                  <a:lnTo>
                    <a:pt x="83" y="116"/>
                  </a:lnTo>
                  <a:lnTo>
                    <a:pt x="77" y="119"/>
                  </a:lnTo>
                  <a:lnTo>
                    <a:pt x="72" y="119"/>
                  </a:lnTo>
                  <a:lnTo>
                    <a:pt x="75" y="119"/>
                  </a:lnTo>
                  <a:lnTo>
                    <a:pt x="72" y="116"/>
                  </a:lnTo>
                  <a:lnTo>
                    <a:pt x="75" y="111"/>
                  </a:lnTo>
                  <a:lnTo>
                    <a:pt x="75" y="103"/>
                  </a:lnTo>
                  <a:lnTo>
                    <a:pt x="77" y="103"/>
                  </a:lnTo>
                  <a:lnTo>
                    <a:pt x="80" y="98"/>
                  </a:lnTo>
                  <a:lnTo>
                    <a:pt x="83" y="100"/>
                  </a:lnTo>
                  <a:lnTo>
                    <a:pt x="85" y="98"/>
                  </a:lnTo>
                  <a:lnTo>
                    <a:pt x="88" y="98"/>
                  </a:lnTo>
                  <a:lnTo>
                    <a:pt x="91" y="95"/>
                  </a:lnTo>
                  <a:lnTo>
                    <a:pt x="93" y="92"/>
                  </a:lnTo>
                  <a:lnTo>
                    <a:pt x="96" y="90"/>
                  </a:lnTo>
                  <a:lnTo>
                    <a:pt x="93" y="90"/>
                  </a:lnTo>
                  <a:lnTo>
                    <a:pt x="93" y="87"/>
                  </a:lnTo>
                  <a:lnTo>
                    <a:pt x="88" y="90"/>
                  </a:lnTo>
                  <a:lnTo>
                    <a:pt x="83" y="90"/>
                  </a:lnTo>
                  <a:lnTo>
                    <a:pt x="83" y="87"/>
                  </a:lnTo>
                  <a:lnTo>
                    <a:pt x="85" y="84"/>
                  </a:lnTo>
                  <a:lnTo>
                    <a:pt x="93" y="82"/>
                  </a:lnTo>
                  <a:lnTo>
                    <a:pt x="99" y="76"/>
                  </a:lnTo>
                  <a:lnTo>
                    <a:pt x="101" y="74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9" y="69"/>
                  </a:lnTo>
                  <a:lnTo>
                    <a:pt x="112" y="66"/>
                  </a:lnTo>
                  <a:lnTo>
                    <a:pt x="118" y="66"/>
                  </a:lnTo>
                  <a:lnTo>
                    <a:pt x="120" y="66"/>
                  </a:lnTo>
                  <a:lnTo>
                    <a:pt x="123" y="66"/>
                  </a:lnTo>
                  <a:lnTo>
                    <a:pt x="126" y="66"/>
                  </a:lnTo>
                  <a:lnTo>
                    <a:pt x="128" y="66"/>
                  </a:lnTo>
                  <a:lnTo>
                    <a:pt x="131" y="66"/>
                  </a:lnTo>
                  <a:lnTo>
                    <a:pt x="136" y="63"/>
                  </a:lnTo>
                  <a:lnTo>
                    <a:pt x="136" y="61"/>
                  </a:lnTo>
                  <a:lnTo>
                    <a:pt x="136" y="58"/>
                  </a:lnTo>
                  <a:lnTo>
                    <a:pt x="134" y="55"/>
                  </a:lnTo>
                  <a:lnTo>
                    <a:pt x="131" y="50"/>
                  </a:lnTo>
                  <a:lnTo>
                    <a:pt x="131" y="47"/>
                  </a:lnTo>
                  <a:lnTo>
                    <a:pt x="136" y="45"/>
                  </a:lnTo>
                  <a:lnTo>
                    <a:pt x="142" y="42"/>
                  </a:lnTo>
                  <a:lnTo>
                    <a:pt x="144" y="42"/>
                  </a:lnTo>
                  <a:lnTo>
                    <a:pt x="147" y="47"/>
                  </a:lnTo>
                  <a:lnTo>
                    <a:pt x="152" y="47"/>
                  </a:lnTo>
                  <a:lnTo>
                    <a:pt x="158" y="40"/>
                  </a:lnTo>
                  <a:lnTo>
                    <a:pt x="163" y="40"/>
                  </a:lnTo>
                  <a:lnTo>
                    <a:pt x="166" y="45"/>
                  </a:lnTo>
                  <a:lnTo>
                    <a:pt x="171" y="47"/>
                  </a:lnTo>
                  <a:lnTo>
                    <a:pt x="179" y="53"/>
                  </a:lnTo>
                  <a:lnTo>
                    <a:pt x="184" y="53"/>
                  </a:lnTo>
                  <a:lnTo>
                    <a:pt x="193" y="53"/>
                  </a:lnTo>
                  <a:lnTo>
                    <a:pt x="195" y="53"/>
                  </a:lnTo>
                  <a:lnTo>
                    <a:pt x="198" y="50"/>
                  </a:lnTo>
                  <a:lnTo>
                    <a:pt x="198" y="47"/>
                  </a:lnTo>
                  <a:lnTo>
                    <a:pt x="198" y="45"/>
                  </a:lnTo>
                  <a:lnTo>
                    <a:pt x="198" y="40"/>
                  </a:lnTo>
                  <a:lnTo>
                    <a:pt x="195" y="32"/>
                  </a:lnTo>
                  <a:lnTo>
                    <a:pt x="198" y="29"/>
                  </a:lnTo>
                  <a:lnTo>
                    <a:pt x="201" y="24"/>
                  </a:lnTo>
                  <a:lnTo>
                    <a:pt x="203" y="18"/>
                  </a:lnTo>
                  <a:lnTo>
                    <a:pt x="209" y="13"/>
                  </a:lnTo>
                  <a:lnTo>
                    <a:pt x="211" y="13"/>
                  </a:lnTo>
                  <a:lnTo>
                    <a:pt x="222" y="16"/>
                  </a:lnTo>
                  <a:lnTo>
                    <a:pt x="222" y="13"/>
                  </a:lnTo>
                  <a:lnTo>
                    <a:pt x="222" y="11"/>
                  </a:lnTo>
                  <a:lnTo>
                    <a:pt x="222" y="5"/>
                  </a:lnTo>
                  <a:lnTo>
                    <a:pt x="225" y="3"/>
                  </a:lnTo>
                  <a:lnTo>
                    <a:pt x="227" y="3"/>
                  </a:lnTo>
                  <a:lnTo>
                    <a:pt x="233" y="5"/>
                  </a:lnTo>
                  <a:lnTo>
                    <a:pt x="235" y="3"/>
                  </a:lnTo>
                  <a:lnTo>
                    <a:pt x="235" y="0"/>
                  </a:lnTo>
                  <a:lnTo>
                    <a:pt x="238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41" y="11"/>
                  </a:lnTo>
                  <a:lnTo>
                    <a:pt x="243" y="11"/>
                  </a:lnTo>
                  <a:lnTo>
                    <a:pt x="246" y="8"/>
                  </a:lnTo>
                  <a:lnTo>
                    <a:pt x="249" y="8"/>
                  </a:lnTo>
                  <a:lnTo>
                    <a:pt x="249" y="11"/>
                  </a:lnTo>
                  <a:lnTo>
                    <a:pt x="251" y="11"/>
                  </a:lnTo>
                  <a:lnTo>
                    <a:pt x="251" y="13"/>
                  </a:lnTo>
                  <a:lnTo>
                    <a:pt x="251" y="18"/>
                  </a:lnTo>
                  <a:lnTo>
                    <a:pt x="259" y="18"/>
                  </a:lnTo>
                  <a:lnTo>
                    <a:pt x="262" y="13"/>
                  </a:lnTo>
                  <a:lnTo>
                    <a:pt x="267" y="8"/>
                  </a:lnTo>
                  <a:lnTo>
                    <a:pt x="270" y="5"/>
                  </a:lnTo>
                  <a:lnTo>
                    <a:pt x="273" y="3"/>
                  </a:lnTo>
                  <a:lnTo>
                    <a:pt x="276" y="5"/>
                  </a:lnTo>
                  <a:lnTo>
                    <a:pt x="278" y="11"/>
                  </a:lnTo>
                  <a:lnTo>
                    <a:pt x="278" y="16"/>
                  </a:lnTo>
                  <a:lnTo>
                    <a:pt x="284" y="18"/>
                  </a:lnTo>
                  <a:lnTo>
                    <a:pt x="297" y="24"/>
                  </a:lnTo>
                  <a:lnTo>
                    <a:pt x="302" y="24"/>
                  </a:lnTo>
                  <a:lnTo>
                    <a:pt x="308" y="21"/>
                  </a:lnTo>
                  <a:lnTo>
                    <a:pt x="313" y="21"/>
                  </a:lnTo>
                  <a:lnTo>
                    <a:pt x="316" y="26"/>
                  </a:lnTo>
                  <a:lnTo>
                    <a:pt x="318" y="32"/>
                  </a:lnTo>
                  <a:lnTo>
                    <a:pt x="321" y="34"/>
                  </a:lnTo>
                  <a:lnTo>
                    <a:pt x="329" y="37"/>
                  </a:lnTo>
                  <a:lnTo>
                    <a:pt x="332" y="34"/>
                  </a:lnTo>
                  <a:lnTo>
                    <a:pt x="337" y="37"/>
                  </a:lnTo>
                  <a:lnTo>
                    <a:pt x="340" y="40"/>
                  </a:lnTo>
                  <a:lnTo>
                    <a:pt x="342" y="42"/>
                  </a:lnTo>
                  <a:lnTo>
                    <a:pt x="348" y="42"/>
                  </a:lnTo>
                  <a:lnTo>
                    <a:pt x="350" y="40"/>
                  </a:lnTo>
                  <a:lnTo>
                    <a:pt x="356" y="37"/>
                  </a:lnTo>
                  <a:lnTo>
                    <a:pt x="356" y="40"/>
                  </a:lnTo>
                  <a:lnTo>
                    <a:pt x="356" y="42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1" y="47"/>
                  </a:lnTo>
                  <a:lnTo>
                    <a:pt x="364" y="47"/>
                  </a:lnTo>
                  <a:lnTo>
                    <a:pt x="369" y="50"/>
                  </a:lnTo>
                  <a:lnTo>
                    <a:pt x="372" y="53"/>
                  </a:lnTo>
                  <a:lnTo>
                    <a:pt x="375" y="58"/>
                  </a:lnTo>
                  <a:lnTo>
                    <a:pt x="377" y="61"/>
                  </a:lnTo>
                  <a:lnTo>
                    <a:pt x="380" y="58"/>
                  </a:lnTo>
                  <a:lnTo>
                    <a:pt x="385" y="61"/>
                  </a:lnTo>
                  <a:lnTo>
                    <a:pt x="391" y="63"/>
                  </a:lnTo>
                  <a:lnTo>
                    <a:pt x="393" y="58"/>
                  </a:lnTo>
                  <a:lnTo>
                    <a:pt x="399" y="50"/>
                  </a:lnTo>
                  <a:lnTo>
                    <a:pt x="399" y="47"/>
                  </a:lnTo>
                  <a:lnTo>
                    <a:pt x="404" y="50"/>
                  </a:lnTo>
                  <a:lnTo>
                    <a:pt x="409" y="50"/>
                  </a:lnTo>
                  <a:lnTo>
                    <a:pt x="412" y="53"/>
                  </a:lnTo>
                  <a:lnTo>
                    <a:pt x="415" y="58"/>
                  </a:lnTo>
                  <a:lnTo>
                    <a:pt x="412" y="66"/>
                  </a:lnTo>
                  <a:lnTo>
                    <a:pt x="409" y="69"/>
                  </a:lnTo>
                  <a:lnTo>
                    <a:pt x="407" y="74"/>
                  </a:lnTo>
                  <a:lnTo>
                    <a:pt x="404" y="82"/>
                  </a:lnTo>
                  <a:lnTo>
                    <a:pt x="407" y="84"/>
                  </a:lnTo>
                  <a:lnTo>
                    <a:pt x="415" y="84"/>
                  </a:lnTo>
                  <a:lnTo>
                    <a:pt x="415" y="92"/>
                  </a:lnTo>
                  <a:lnTo>
                    <a:pt x="417" y="95"/>
                  </a:lnTo>
                  <a:lnTo>
                    <a:pt x="420" y="98"/>
                  </a:lnTo>
                  <a:lnTo>
                    <a:pt x="417" y="100"/>
                  </a:lnTo>
                  <a:lnTo>
                    <a:pt x="415" y="105"/>
                  </a:lnTo>
                  <a:lnTo>
                    <a:pt x="409" y="108"/>
                  </a:lnTo>
                  <a:lnTo>
                    <a:pt x="409" y="111"/>
                  </a:lnTo>
                  <a:lnTo>
                    <a:pt x="407" y="113"/>
                  </a:lnTo>
                  <a:lnTo>
                    <a:pt x="404" y="119"/>
                  </a:lnTo>
                  <a:lnTo>
                    <a:pt x="399" y="116"/>
                  </a:lnTo>
                  <a:lnTo>
                    <a:pt x="399" y="111"/>
                  </a:lnTo>
                  <a:lnTo>
                    <a:pt x="396" y="108"/>
                  </a:lnTo>
                  <a:lnTo>
                    <a:pt x="393" y="100"/>
                  </a:lnTo>
                  <a:lnTo>
                    <a:pt x="393" y="95"/>
                  </a:lnTo>
                  <a:lnTo>
                    <a:pt x="391" y="92"/>
                  </a:lnTo>
                  <a:lnTo>
                    <a:pt x="385" y="95"/>
                  </a:lnTo>
                  <a:lnTo>
                    <a:pt x="380" y="92"/>
                  </a:lnTo>
                  <a:lnTo>
                    <a:pt x="377" y="90"/>
                  </a:lnTo>
                  <a:lnTo>
                    <a:pt x="375" y="84"/>
                  </a:lnTo>
                  <a:lnTo>
                    <a:pt x="369" y="87"/>
                  </a:lnTo>
                  <a:lnTo>
                    <a:pt x="367" y="92"/>
                  </a:lnTo>
                  <a:lnTo>
                    <a:pt x="367" y="98"/>
                  </a:lnTo>
                  <a:lnTo>
                    <a:pt x="364" y="103"/>
                  </a:lnTo>
                  <a:lnTo>
                    <a:pt x="359" y="105"/>
                  </a:lnTo>
                  <a:lnTo>
                    <a:pt x="359" y="111"/>
                  </a:lnTo>
                  <a:lnTo>
                    <a:pt x="356" y="113"/>
                  </a:lnTo>
                  <a:lnTo>
                    <a:pt x="353" y="113"/>
                  </a:lnTo>
                  <a:lnTo>
                    <a:pt x="350" y="119"/>
                  </a:lnTo>
                  <a:lnTo>
                    <a:pt x="345" y="121"/>
                  </a:lnTo>
                  <a:lnTo>
                    <a:pt x="342" y="124"/>
                  </a:lnTo>
                  <a:lnTo>
                    <a:pt x="340" y="134"/>
                  </a:lnTo>
                  <a:lnTo>
                    <a:pt x="337" y="145"/>
                  </a:lnTo>
                  <a:lnTo>
                    <a:pt x="337" y="148"/>
                  </a:lnTo>
                  <a:lnTo>
                    <a:pt x="345" y="150"/>
                  </a:lnTo>
                  <a:lnTo>
                    <a:pt x="348" y="153"/>
                  </a:lnTo>
                  <a:lnTo>
                    <a:pt x="350" y="153"/>
                  </a:lnTo>
                  <a:lnTo>
                    <a:pt x="350" y="156"/>
                  </a:lnTo>
                  <a:lnTo>
                    <a:pt x="350" y="161"/>
                  </a:lnTo>
                  <a:lnTo>
                    <a:pt x="348" y="169"/>
                  </a:lnTo>
                  <a:lnTo>
                    <a:pt x="350" y="169"/>
                  </a:lnTo>
                  <a:lnTo>
                    <a:pt x="356" y="171"/>
                  </a:lnTo>
                  <a:lnTo>
                    <a:pt x="359" y="182"/>
                  </a:lnTo>
                  <a:lnTo>
                    <a:pt x="356" y="185"/>
                  </a:lnTo>
                  <a:lnTo>
                    <a:pt x="353" y="190"/>
                  </a:lnTo>
                  <a:lnTo>
                    <a:pt x="348" y="192"/>
                  </a:lnTo>
                  <a:lnTo>
                    <a:pt x="342" y="192"/>
                  </a:lnTo>
                  <a:lnTo>
                    <a:pt x="340" y="198"/>
                  </a:lnTo>
                  <a:lnTo>
                    <a:pt x="342" y="200"/>
                  </a:lnTo>
                  <a:lnTo>
                    <a:pt x="345" y="203"/>
                  </a:lnTo>
                  <a:lnTo>
                    <a:pt x="345" y="206"/>
                  </a:lnTo>
                  <a:lnTo>
                    <a:pt x="342" y="211"/>
                  </a:lnTo>
                  <a:lnTo>
                    <a:pt x="340" y="214"/>
                  </a:lnTo>
                  <a:lnTo>
                    <a:pt x="345" y="219"/>
                  </a:lnTo>
                  <a:lnTo>
                    <a:pt x="342" y="229"/>
                  </a:lnTo>
                  <a:lnTo>
                    <a:pt x="340" y="232"/>
                  </a:lnTo>
                  <a:lnTo>
                    <a:pt x="337" y="235"/>
                  </a:lnTo>
                  <a:lnTo>
                    <a:pt x="332" y="240"/>
                  </a:lnTo>
                  <a:lnTo>
                    <a:pt x="332" y="245"/>
                  </a:lnTo>
                  <a:lnTo>
                    <a:pt x="332" y="250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7" y="256"/>
                  </a:lnTo>
                  <a:lnTo>
                    <a:pt x="345" y="253"/>
                  </a:lnTo>
                  <a:lnTo>
                    <a:pt x="348" y="250"/>
                  </a:lnTo>
                  <a:lnTo>
                    <a:pt x="353" y="253"/>
                  </a:lnTo>
                  <a:lnTo>
                    <a:pt x="359" y="256"/>
                  </a:lnTo>
                  <a:lnTo>
                    <a:pt x="364" y="258"/>
                  </a:lnTo>
                  <a:lnTo>
                    <a:pt x="364" y="264"/>
                  </a:lnTo>
                  <a:lnTo>
                    <a:pt x="364" y="266"/>
                  </a:lnTo>
                  <a:lnTo>
                    <a:pt x="367" y="272"/>
                  </a:lnTo>
                  <a:lnTo>
                    <a:pt x="369" y="272"/>
                  </a:lnTo>
                  <a:lnTo>
                    <a:pt x="372" y="266"/>
                  </a:lnTo>
                  <a:lnTo>
                    <a:pt x="377" y="269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77" y="279"/>
                  </a:lnTo>
                  <a:lnTo>
                    <a:pt x="380" y="282"/>
                  </a:lnTo>
                  <a:lnTo>
                    <a:pt x="380" y="295"/>
                  </a:lnTo>
                  <a:lnTo>
                    <a:pt x="380" y="298"/>
                  </a:lnTo>
                  <a:lnTo>
                    <a:pt x="377" y="301"/>
                  </a:lnTo>
                  <a:lnTo>
                    <a:pt x="367" y="308"/>
                  </a:lnTo>
                  <a:lnTo>
                    <a:pt x="359" y="303"/>
                  </a:lnTo>
                  <a:lnTo>
                    <a:pt x="345" y="301"/>
                  </a:lnTo>
                  <a:lnTo>
                    <a:pt x="342" y="295"/>
                  </a:lnTo>
                  <a:lnTo>
                    <a:pt x="337" y="295"/>
                  </a:lnTo>
                  <a:lnTo>
                    <a:pt x="334" y="298"/>
                  </a:lnTo>
                  <a:lnTo>
                    <a:pt x="332" y="298"/>
                  </a:lnTo>
                  <a:lnTo>
                    <a:pt x="324" y="298"/>
                  </a:lnTo>
                  <a:lnTo>
                    <a:pt x="321" y="295"/>
                  </a:lnTo>
                  <a:lnTo>
                    <a:pt x="316" y="295"/>
                  </a:lnTo>
                  <a:lnTo>
                    <a:pt x="313" y="295"/>
                  </a:lnTo>
                  <a:lnTo>
                    <a:pt x="310" y="298"/>
                  </a:lnTo>
                  <a:lnTo>
                    <a:pt x="310" y="301"/>
                  </a:lnTo>
                  <a:lnTo>
                    <a:pt x="305" y="301"/>
                  </a:lnTo>
                  <a:lnTo>
                    <a:pt x="302" y="303"/>
                  </a:lnTo>
                  <a:lnTo>
                    <a:pt x="297" y="311"/>
                  </a:lnTo>
                  <a:lnTo>
                    <a:pt x="294" y="314"/>
                  </a:lnTo>
                  <a:lnTo>
                    <a:pt x="286" y="308"/>
                  </a:lnTo>
                  <a:lnTo>
                    <a:pt x="281" y="306"/>
                  </a:lnTo>
                  <a:lnTo>
                    <a:pt x="278" y="306"/>
                  </a:lnTo>
                  <a:lnTo>
                    <a:pt x="273" y="301"/>
                  </a:lnTo>
                  <a:lnTo>
                    <a:pt x="270" y="301"/>
                  </a:lnTo>
                  <a:lnTo>
                    <a:pt x="265" y="295"/>
                  </a:lnTo>
                  <a:lnTo>
                    <a:pt x="259" y="295"/>
                  </a:lnTo>
                  <a:lnTo>
                    <a:pt x="254" y="293"/>
                  </a:lnTo>
                  <a:lnTo>
                    <a:pt x="251" y="290"/>
                  </a:lnTo>
                  <a:lnTo>
                    <a:pt x="249" y="287"/>
                  </a:lnTo>
                  <a:lnTo>
                    <a:pt x="246" y="285"/>
                  </a:lnTo>
                  <a:lnTo>
                    <a:pt x="243" y="282"/>
                  </a:lnTo>
                  <a:lnTo>
                    <a:pt x="241" y="277"/>
                  </a:lnTo>
                  <a:lnTo>
                    <a:pt x="238" y="274"/>
                  </a:lnTo>
                  <a:lnTo>
                    <a:pt x="235" y="274"/>
                  </a:lnTo>
                  <a:lnTo>
                    <a:pt x="233" y="274"/>
                  </a:lnTo>
                  <a:lnTo>
                    <a:pt x="230" y="279"/>
                  </a:lnTo>
                  <a:lnTo>
                    <a:pt x="227" y="282"/>
                  </a:lnTo>
                  <a:lnTo>
                    <a:pt x="225" y="285"/>
                  </a:lnTo>
                  <a:lnTo>
                    <a:pt x="222" y="285"/>
                  </a:lnTo>
                  <a:lnTo>
                    <a:pt x="214" y="287"/>
                  </a:lnTo>
                  <a:lnTo>
                    <a:pt x="211" y="287"/>
                  </a:lnTo>
                  <a:lnTo>
                    <a:pt x="206" y="287"/>
                  </a:lnTo>
                  <a:lnTo>
                    <a:pt x="206" y="290"/>
                  </a:lnTo>
                  <a:lnTo>
                    <a:pt x="203" y="293"/>
                  </a:lnTo>
                  <a:lnTo>
                    <a:pt x="201" y="295"/>
                  </a:lnTo>
                  <a:lnTo>
                    <a:pt x="198" y="295"/>
                  </a:lnTo>
                  <a:lnTo>
                    <a:pt x="190" y="295"/>
                  </a:lnTo>
                  <a:lnTo>
                    <a:pt x="187" y="295"/>
                  </a:lnTo>
                  <a:lnTo>
                    <a:pt x="184" y="298"/>
                  </a:lnTo>
                  <a:lnTo>
                    <a:pt x="182" y="298"/>
                  </a:lnTo>
                  <a:lnTo>
                    <a:pt x="179" y="295"/>
                  </a:lnTo>
                  <a:lnTo>
                    <a:pt x="168" y="303"/>
                  </a:lnTo>
                  <a:lnTo>
                    <a:pt x="163" y="308"/>
                  </a:lnTo>
                  <a:lnTo>
                    <a:pt x="158" y="298"/>
                  </a:lnTo>
                  <a:lnTo>
                    <a:pt x="163" y="295"/>
                  </a:lnTo>
                  <a:lnTo>
                    <a:pt x="166" y="295"/>
                  </a:lnTo>
                  <a:lnTo>
                    <a:pt x="168" y="293"/>
                  </a:lnTo>
                  <a:lnTo>
                    <a:pt x="168" y="290"/>
                  </a:lnTo>
                  <a:lnTo>
                    <a:pt x="168" y="287"/>
                  </a:lnTo>
                  <a:lnTo>
                    <a:pt x="168" y="279"/>
                  </a:lnTo>
                  <a:lnTo>
                    <a:pt x="174" y="277"/>
                  </a:lnTo>
                  <a:lnTo>
                    <a:pt x="176" y="277"/>
                  </a:lnTo>
                  <a:lnTo>
                    <a:pt x="174" y="279"/>
                  </a:lnTo>
                  <a:lnTo>
                    <a:pt x="174" y="285"/>
                  </a:lnTo>
                  <a:lnTo>
                    <a:pt x="171" y="287"/>
                  </a:lnTo>
                  <a:lnTo>
                    <a:pt x="174" y="287"/>
                  </a:lnTo>
                  <a:lnTo>
                    <a:pt x="179" y="287"/>
                  </a:lnTo>
                  <a:lnTo>
                    <a:pt x="184" y="285"/>
                  </a:lnTo>
                  <a:lnTo>
                    <a:pt x="187" y="282"/>
                  </a:lnTo>
                  <a:lnTo>
                    <a:pt x="190" y="279"/>
                  </a:lnTo>
                  <a:lnTo>
                    <a:pt x="193" y="277"/>
                  </a:lnTo>
                  <a:lnTo>
                    <a:pt x="187" y="272"/>
                  </a:lnTo>
                  <a:lnTo>
                    <a:pt x="184" y="269"/>
                  </a:lnTo>
                  <a:lnTo>
                    <a:pt x="182" y="266"/>
                  </a:lnTo>
                  <a:lnTo>
                    <a:pt x="182" y="256"/>
                  </a:lnTo>
                  <a:lnTo>
                    <a:pt x="182" y="250"/>
                  </a:lnTo>
                  <a:lnTo>
                    <a:pt x="179" y="245"/>
                  </a:lnTo>
                  <a:lnTo>
                    <a:pt x="174" y="245"/>
                  </a:lnTo>
                  <a:lnTo>
                    <a:pt x="168" y="240"/>
                  </a:lnTo>
                  <a:lnTo>
                    <a:pt x="168" y="235"/>
                  </a:lnTo>
                  <a:lnTo>
                    <a:pt x="166" y="235"/>
                  </a:lnTo>
                  <a:lnTo>
                    <a:pt x="160" y="235"/>
                  </a:lnTo>
                  <a:lnTo>
                    <a:pt x="160" y="237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5" y="250"/>
                  </a:lnTo>
                  <a:lnTo>
                    <a:pt x="155" y="261"/>
                  </a:lnTo>
                  <a:lnTo>
                    <a:pt x="150" y="264"/>
                  </a:lnTo>
                  <a:lnTo>
                    <a:pt x="150" y="266"/>
                  </a:lnTo>
                  <a:lnTo>
                    <a:pt x="144" y="269"/>
                  </a:lnTo>
                  <a:lnTo>
                    <a:pt x="142" y="272"/>
                  </a:lnTo>
                  <a:lnTo>
                    <a:pt x="139" y="272"/>
                  </a:lnTo>
                  <a:lnTo>
                    <a:pt x="136" y="272"/>
                  </a:lnTo>
                  <a:lnTo>
                    <a:pt x="134" y="269"/>
                  </a:lnTo>
                  <a:lnTo>
                    <a:pt x="131" y="266"/>
                  </a:lnTo>
                  <a:lnTo>
                    <a:pt x="128" y="269"/>
                  </a:lnTo>
                  <a:lnTo>
                    <a:pt x="126" y="269"/>
                  </a:lnTo>
                  <a:lnTo>
                    <a:pt x="120" y="269"/>
                  </a:lnTo>
                  <a:lnTo>
                    <a:pt x="118" y="269"/>
                  </a:lnTo>
                  <a:lnTo>
                    <a:pt x="115" y="269"/>
                  </a:lnTo>
                  <a:lnTo>
                    <a:pt x="109" y="269"/>
                  </a:lnTo>
                  <a:lnTo>
                    <a:pt x="104" y="266"/>
                  </a:lnTo>
                  <a:lnTo>
                    <a:pt x="99" y="266"/>
                  </a:lnTo>
                  <a:lnTo>
                    <a:pt x="96" y="266"/>
                  </a:lnTo>
                  <a:lnTo>
                    <a:pt x="93" y="266"/>
                  </a:lnTo>
                  <a:lnTo>
                    <a:pt x="91" y="264"/>
                  </a:lnTo>
                  <a:lnTo>
                    <a:pt x="91" y="261"/>
                  </a:lnTo>
                  <a:lnTo>
                    <a:pt x="93" y="261"/>
                  </a:lnTo>
                  <a:lnTo>
                    <a:pt x="93" y="258"/>
                  </a:lnTo>
                  <a:lnTo>
                    <a:pt x="91" y="256"/>
                  </a:lnTo>
                  <a:lnTo>
                    <a:pt x="88" y="256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0"/>
                  </a:lnTo>
                  <a:lnTo>
                    <a:pt x="80" y="248"/>
                  </a:lnTo>
                  <a:lnTo>
                    <a:pt x="80" y="245"/>
                  </a:lnTo>
                  <a:lnTo>
                    <a:pt x="80" y="243"/>
                  </a:lnTo>
                  <a:lnTo>
                    <a:pt x="80" y="237"/>
                  </a:lnTo>
                  <a:lnTo>
                    <a:pt x="77" y="237"/>
                  </a:lnTo>
                  <a:lnTo>
                    <a:pt x="77" y="232"/>
                  </a:lnTo>
                  <a:lnTo>
                    <a:pt x="77" y="229"/>
                  </a:lnTo>
                  <a:lnTo>
                    <a:pt x="72" y="227"/>
                  </a:lnTo>
                  <a:lnTo>
                    <a:pt x="69" y="224"/>
                  </a:lnTo>
                  <a:lnTo>
                    <a:pt x="64" y="224"/>
                  </a:lnTo>
                  <a:lnTo>
                    <a:pt x="59" y="224"/>
                  </a:lnTo>
                  <a:lnTo>
                    <a:pt x="53" y="224"/>
                  </a:lnTo>
                  <a:lnTo>
                    <a:pt x="53" y="221"/>
                  </a:lnTo>
                  <a:lnTo>
                    <a:pt x="48" y="221"/>
                  </a:lnTo>
                  <a:lnTo>
                    <a:pt x="45" y="219"/>
                  </a:lnTo>
                  <a:lnTo>
                    <a:pt x="43" y="219"/>
                  </a:lnTo>
                  <a:lnTo>
                    <a:pt x="40" y="216"/>
                  </a:lnTo>
                  <a:lnTo>
                    <a:pt x="37" y="216"/>
                  </a:lnTo>
                  <a:lnTo>
                    <a:pt x="35" y="219"/>
                  </a:lnTo>
                  <a:lnTo>
                    <a:pt x="32" y="219"/>
                  </a:lnTo>
                  <a:lnTo>
                    <a:pt x="26" y="219"/>
                  </a:lnTo>
                  <a:lnTo>
                    <a:pt x="24" y="219"/>
                  </a:lnTo>
                  <a:lnTo>
                    <a:pt x="21" y="219"/>
                  </a:lnTo>
                  <a:lnTo>
                    <a:pt x="18" y="219"/>
                  </a:lnTo>
                  <a:lnTo>
                    <a:pt x="13" y="221"/>
                  </a:lnTo>
                  <a:lnTo>
                    <a:pt x="8" y="219"/>
                  </a:lnTo>
                  <a:lnTo>
                    <a:pt x="5" y="219"/>
                  </a:lnTo>
                  <a:lnTo>
                    <a:pt x="5" y="216"/>
                  </a:lnTo>
                  <a:lnTo>
                    <a:pt x="2" y="214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2" y="206"/>
                  </a:lnTo>
                  <a:lnTo>
                    <a:pt x="2" y="203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6153353" y="5286108"/>
              <a:ext cx="925142" cy="536614"/>
            </a:xfrm>
            <a:custGeom>
              <a:avLst/>
              <a:gdLst>
                <a:gd name="T0" fmla="*/ 290 w 421"/>
                <a:gd name="T1" fmla="*/ 8 h 245"/>
                <a:gd name="T2" fmla="*/ 327 w 421"/>
                <a:gd name="T3" fmla="*/ 26 h 245"/>
                <a:gd name="T4" fmla="*/ 354 w 421"/>
                <a:gd name="T5" fmla="*/ 29 h 245"/>
                <a:gd name="T6" fmla="*/ 362 w 421"/>
                <a:gd name="T7" fmla="*/ 42 h 245"/>
                <a:gd name="T8" fmla="*/ 378 w 421"/>
                <a:gd name="T9" fmla="*/ 50 h 245"/>
                <a:gd name="T10" fmla="*/ 394 w 421"/>
                <a:gd name="T11" fmla="*/ 34 h 245"/>
                <a:gd name="T12" fmla="*/ 410 w 421"/>
                <a:gd name="T13" fmla="*/ 34 h 245"/>
                <a:gd name="T14" fmla="*/ 421 w 421"/>
                <a:gd name="T15" fmla="*/ 60 h 245"/>
                <a:gd name="T16" fmla="*/ 402 w 421"/>
                <a:gd name="T17" fmla="*/ 73 h 245"/>
                <a:gd name="T18" fmla="*/ 386 w 421"/>
                <a:gd name="T19" fmla="*/ 92 h 245"/>
                <a:gd name="T20" fmla="*/ 394 w 421"/>
                <a:gd name="T21" fmla="*/ 108 h 245"/>
                <a:gd name="T22" fmla="*/ 373 w 421"/>
                <a:gd name="T23" fmla="*/ 97 h 245"/>
                <a:gd name="T24" fmla="*/ 354 w 421"/>
                <a:gd name="T25" fmla="*/ 100 h 245"/>
                <a:gd name="T26" fmla="*/ 346 w 421"/>
                <a:gd name="T27" fmla="*/ 121 h 245"/>
                <a:gd name="T28" fmla="*/ 314 w 421"/>
                <a:gd name="T29" fmla="*/ 131 h 245"/>
                <a:gd name="T30" fmla="*/ 295 w 421"/>
                <a:gd name="T31" fmla="*/ 134 h 245"/>
                <a:gd name="T32" fmla="*/ 295 w 421"/>
                <a:gd name="T33" fmla="*/ 150 h 245"/>
                <a:gd name="T34" fmla="*/ 284 w 421"/>
                <a:gd name="T35" fmla="*/ 145 h 245"/>
                <a:gd name="T36" fmla="*/ 276 w 421"/>
                <a:gd name="T37" fmla="*/ 137 h 245"/>
                <a:gd name="T38" fmla="*/ 260 w 421"/>
                <a:gd name="T39" fmla="*/ 145 h 245"/>
                <a:gd name="T40" fmla="*/ 247 w 421"/>
                <a:gd name="T41" fmla="*/ 153 h 245"/>
                <a:gd name="T42" fmla="*/ 239 w 421"/>
                <a:gd name="T43" fmla="*/ 160 h 245"/>
                <a:gd name="T44" fmla="*/ 239 w 421"/>
                <a:gd name="T45" fmla="*/ 176 h 245"/>
                <a:gd name="T46" fmla="*/ 249 w 421"/>
                <a:gd name="T47" fmla="*/ 195 h 245"/>
                <a:gd name="T48" fmla="*/ 260 w 421"/>
                <a:gd name="T49" fmla="*/ 211 h 245"/>
                <a:gd name="T50" fmla="*/ 244 w 421"/>
                <a:gd name="T51" fmla="*/ 213 h 245"/>
                <a:gd name="T52" fmla="*/ 223 w 421"/>
                <a:gd name="T53" fmla="*/ 205 h 245"/>
                <a:gd name="T54" fmla="*/ 207 w 421"/>
                <a:gd name="T55" fmla="*/ 184 h 245"/>
                <a:gd name="T56" fmla="*/ 201 w 421"/>
                <a:gd name="T57" fmla="*/ 195 h 245"/>
                <a:gd name="T58" fmla="*/ 199 w 421"/>
                <a:gd name="T59" fmla="*/ 211 h 245"/>
                <a:gd name="T60" fmla="*/ 188 w 421"/>
                <a:gd name="T61" fmla="*/ 224 h 245"/>
                <a:gd name="T62" fmla="*/ 166 w 421"/>
                <a:gd name="T63" fmla="*/ 232 h 245"/>
                <a:gd name="T64" fmla="*/ 134 w 421"/>
                <a:gd name="T65" fmla="*/ 240 h 245"/>
                <a:gd name="T66" fmla="*/ 86 w 421"/>
                <a:gd name="T67" fmla="*/ 232 h 245"/>
                <a:gd name="T68" fmla="*/ 41 w 421"/>
                <a:gd name="T69" fmla="*/ 226 h 245"/>
                <a:gd name="T70" fmla="*/ 24 w 421"/>
                <a:gd name="T71" fmla="*/ 208 h 245"/>
                <a:gd name="T72" fmla="*/ 3 w 421"/>
                <a:gd name="T73" fmla="*/ 192 h 245"/>
                <a:gd name="T74" fmla="*/ 8 w 421"/>
                <a:gd name="T75" fmla="*/ 174 h 245"/>
                <a:gd name="T76" fmla="*/ 11 w 421"/>
                <a:gd name="T77" fmla="*/ 160 h 245"/>
                <a:gd name="T78" fmla="*/ 0 w 421"/>
                <a:gd name="T79" fmla="*/ 142 h 245"/>
                <a:gd name="T80" fmla="*/ 11 w 421"/>
                <a:gd name="T81" fmla="*/ 129 h 245"/>
                <a:gd name="T82" fmla="*/ 24 w 421"/>
                <a:gd name="T83" fmla="*/ 126 h 245"/>
                <a:gd name="T84" fmla="*/ 41 w 421"/>
                <a:gd name="T85" fmla="*/ 108 h 245"/>
                <a:gd name="T86" fmla="*/ 54 w 421"/>
                <a:gd name="T87" fmla="*/ 92 h 245"/>
                <a:gd name="T88" fmla="*/ 65 w 421"/>
                <a:gd name="T89" fmla="*/ 87 h 245"/>
                <a:gd name="T90" fmla="*/ 67 w 421"/>
                <a:gd name="T91" fmla="*/ 68 h 245"/>
                <a:gd name="T92" fmla="*/ 94 w 421"/>
                <a:gd name="T93" fmla="*/ 52 h 245"/>
                <a:gd name="T94" fmla="*/ 116 w 421"/>
                <a:gd name="T95" fmla="*/ 39 h 245"/>
                <a:gd name="T96" fmla="*/ 132 w 421"/>
                <a:gd name="T97" fmla="*/ 31 h 245"/>
                <a:gd name="T98" fmla="*/ 145 w 421"/>
                <a:gd name="T99" fmla="*/ 42 h 245"/>
                <a:gd name="T100" fmla="*/ 177 w 421"/>
                <a:gd name="T101" fmla="*/ 50 h 245"/>
                <a:gd name="T102" fmla="*/ 196 w 421"/>
                <a:gd name="T103" fmla="*/ 37 h 245"/>
                <a:gd name="T104" fmla="*/ 209 w 421"/>
                <a:gd name="T105" fmla="*/ 34 h 245"/>
                <a:gd name="T106" fmla="*/ 231 w 421"/>
                <a:gd name="T107" fmla="*/ 31 h 245"/>
                <a:gd name="T108" fmla="*/ 247 w 421"/>
                <a:gd name="T109" fmla="*/ 29 h 245"/>
                <a:gd name="T110" fmla="*/ 265 w 421"/>
                <a:gd name="T111" fmla="*/ 34 h 245"/>
                <a:gd name="T112" fmla="*/ 271 w 421"/>
                <a:gd name="T113" fmla="*/ 0 h 2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1"/>
                <a:gd name="T172" fmla="*/ 0 h 245"/>
                <a:gd name="T173" fmla="*/ 421 w 421"/>
                <a:gd name="T174" fmla="*/ 245 h 2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1" h="245">
                  <a:moveTo>
                    <a:pt x="271" y="0"/>
                  </a:moveTo>
                  <a:lnTo>
                    <a:pt x="276" y="0"/>
                  </a:lnTo>
                  <a:lnTo>
                    <a:pt x="279" y="2"/>
                  </a:lnTo>
                  <a:lnTo>
                    <a:pt x="287" y="5"/>
                  </a:lnTo>
                  <a:lnTo>
                    <a:pt x="290" y="8"/>
                  </a:lnTo>
                  <a:lnTo>
                    <a:pt x="295" y="13"/>
                  </a:lnTo>
                  <a:lnTo>
                    <a:pt x="303" y="18"/>
                  </a:lnTo>
                  <a:lnTo>
                    <a:pt x="311" y="21"/>
                  </a:lnTo>
                  <a:lnTo>
                    <a:pt x="316" y="26"/>
                  </a:lnTo>
                  <a:lnTo>
                    <a:pt x="327" y="26"/>
                  </a:lnTo>
                  <a:lnTo>
                    <a:pt x="332" y="23"/>
                  </a:lnTo>
                  <a:lnTo>
                    <a:pt x="340" y="26"/>
                  </a:lnTo>
                  <a:lnTo>
                    <a:pt x="346" y="26"/>
                  </a:lnTo>
                  <a:lnTo>
                    <a:pt x="354" y="26"/>
                  </a:lnTo>
                  <a:lnTo>
                    <a:pt x="354" y="29"/>
                  </a:lnTo>
                  <a:lnTo>
                    <a:pt x="359" y="29"/>
                  </a:lnTo>
                  <a:lnTo>
                    <a:pt x="362" y="31"/>
                  </a:lnTo>
                  <a:lnTo>
                    <a:pt x="362" y="37"/>
                  </a:lnTo>
                  <a:lnTo>
                    <a:pt x="362" y="39"/>
                  </a:lnTo>
                  <a:lnTo>
                    <a:pt x="362" y="42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7"/>
                  </a:lnTo>
                  <a:lnTo>
                    <a:pt x="373" y="50"/>
                  </a:lnTo>
                  <a:lnTo>
                    <a:pt x="378" y="50"/>
                  </a:lnTo>
                  <a:lnTo>
                    <a:pt x="378" y="44"/>
                  </a:lnTo>
                  <a:lnTo>
                    <a:pt x="383" y="42"/>
                  </a:lnTo>
                  <a:lnTo>
                    <a:pt x="389" y="42"/>
                  </a:lnTo>
                  <a:lnTo>
                    <a:pt x="394" y="39"/>
                  </a:lnTo>
                  <a:lnTo>
                    <a:pt x="394" y="34"/>
                  </a:lnTo>
                  <a:lnTo>
                    <a:pt x="397" y="29"/>
                  </a:lnTo>
                  <a:lnTo>
                    <a:pt x="399" y="23"/>
                  </a:lnTo>
                  <a:lnTo>
                    <a:pt x="405" y="29"/>
                  </a:lnTo>
                  <a:lnTo>
                    <a:pt x="407" y="31"/>
                  </a:lnTo>
                  <a:lnTo>
                    <a:pt x="410" y="34"/>
                  </a:lnTo>
                  <a:lnTo>
                    <a:pt x="413" y="39"/>
                  </a:lnTo>
                  <a:lnTo>
                    <a:pt x="413" y="47"/>
                  </a:lnTo>
                  <a:lnTo>
                    <a:pt x="415" y="50"/>
                  </a:lnTo>
                  <a:lnTo>
                    <a:pt x="418" y="55"/>
                  </a:lnTo>
                  <a:lnTo>
                    <a:pt x="421" y="60"/>
                  </a:lnTo>
                  <a:lnTo>
                    <a:pt x="413" y="66"/>
                  </a:lnTo>
                  <a:lnTo>
                    <a:pt x="410" y="66"/>
                  </a:lnTo>
                  <a:lnTo>
                    <a:pt x="405" y="66"/>
                  </a:lnTo>
                  <a:lnTo>
                    <a:pt x="402" y="71"/>
                  </a:lnTo>
                  <a:lnTo>
                    <a:pt x="402" y="73"/>
                  </a:lnTo>
                  <a:lnTo>
                    <a:pt x="399" y="79"/>
                  </a:lnTo>
                  <a:lnTo>
                    <a:pt x="397" y="84"/>
                  </a:lnTo>
                  <a:lnTo>
                    <a:pt x="391" y="84"/>
                  </a:lnTo>
                  <a:lnTo>
                    <a:pt x="389" y="89"/>
                  </a:lnTo>
                  <a:lnTo>
                    <a:pt x="386" y="92"/>
                  </a:lnTo>
                  <a:lnTo>
                    <a:pt x="383" y="97"/>
                  </a:lnTo>
                  <a:lnTo>
                    <a:pt x="389" y="100"/>
                  </a:lnTo>
                  <a:lnTo>
                    <a:pt x="391" y="102"/>
                  </a:lnTo>
                  <a:lnTo>
                    <a:pt x="394" y="105"/>
                  </a:lnTo>
                  <a:lnTo>
                    <a:pt x="394" y="108"/>
                  </a:lnTo>
                  <a:lnTo>
                    <a:pt x="391" y="108"/>
                  </a:lnTo>
                  <a:lnTo>
                    <a:pt x="386" y="110"/>
                  </a:lnTo>
                  <a:lnTo>
                    <a:pt x="383" y="108"/>
                  </a:lnTo>
                  <a:lnTo>
                    <a:pt x="378" y="100"/>
                  </a:lnTo>
                  <a:lnTo>
                    <a:pt x="373" y="97"/>
                  </a:lnTo>
                  <a:lnTo>
                    <a:pt x="370" y="97"/>
                  </a:lnTo>
                  <a:lnTo>
                    <a:pt x="365" y="97"/>
                  </a:lnTo>
                  <a:lnTo>
                    <a:pt x="357" y="97"/>
                  </a:lnTo>
                  <a:lnTo>
                    <a:pt x="354" y="97"/>
                  </a:lnTo>
                  <a:lnTo>
                    <a:pt x="354" y="100"/>
                  </a:lnTo>
                  <a:lnTo>
                    <a:pt x="351" y="102"/>
                  </a:lnTo>
                  <a:lnTo>
                    <a:pt x="349" y="108"/>
                  </a:lnTo>
                  <a:lnTo>
                    <a:pt x="349" y="113"/>
                  </a:lnTo>
                  <a:lnTo>
                    <a:pt x="349" y="116"/>
                  </a:lnTo>
                  <a:lnTo>
                    <a:pt x="346" y="121"/>
                  </a:lnTo>
                  <a:lnTo>
                    <a:pt x="332" y="134"/>
                  </a:lnTo>
                  <a:lnTo>
                    <a:pt x="330" y="131"/>
                  </a:lnTo>
                  <a:lnTo>
                    <a:pt x="327" y="129"/>
                  </a:lnTo>
                  <a:lnTo>
                    <a:pt x="319" y="131"/>
                  </a:lnTo>
                  <a:lnTo>
                    <a:pt x="314" y="131"/>
                  </a:lnTo>
                  <a:lnTo>
                    <a:pt x="306" y="134"/>
                  </a:lnTo>
                  <a:lnTo>
                    <a:pt x="303" y="134"/>
                  </a:lnTo>
                  <a:lnTo>
                    <a:pt x="303" y="131"/>
                  </a:lnTo>
                  <a:lnTo>
                    <a:pt x="298" y="131"/>
                  </a:lnTo>
                  <a:lnTo>
                    <a:pt x="295" y="134"/>
                  </a:lnTo>
                  <a:lnTo>
                    <a:pt x="295" y="137"/>
                  </a:lnTo>
                  <a:lnTo>
                    <a:pt x="292" y="137"/>
                  </a:lnTo>
                  <a:lnTo>
                    <a:pt x="292" y="145"/>
                  </a:lnTo>
                  <a:lnTo>
                    <a:pt x="295" y="147"/>
                  </a:lnTo>
                  <a:lnTo>
                    <a:pt x="295" y="150"/>
                  </a:lnTo>
                  <a:lnTo>
                    <a:pt x="295" y="155"/>
                  </a:lnTo>
                  <a:lnTo>
                    <a:pt x="290" y="155"/>
                  </a:lnTo>
                  <a:lnTo>
                    <a:pt x="287" y="153"/>
                  </a:lnTo>
                  <a:lnTo>
                    <a:pt x="284" y="150"/>
                  </a:lnTo>
                  <a:lnTo>
                    <a:pt x="284" y="145"/>
                  </a:lnTo>
                  <a:lnTo>
                    <a:pt x="284" y="137"/>
                  </a:lnTo>
                  <a:lnTo>
                    <a:pt x="284" y="134"/>
                  </a:lnTo>
                  <a:lnTo>
                    <a:pt x="282" y="134"/>
                  </a:lnTo>
                  <a:lnTo>
                    <a:pt x="279" y="134"/>
                  </a:lnTo>
                  <a:lnTo>
                    <a:pt x="276" y="137"/>
                  </a:lnTo>
                  <a:lnTo>
                    <a:pt x="276" y="139"/>
                  </a:lnTo>
                  <a:lnTo>
                    <a:pt x="274" y="145"/>
                  </a:lnTo>
                  <a:lnTo>
                    <a:pt x="268" y="145"/>
                  </a:lnTo>
                  <a:lnTo>
                    <a:pt x="265" y="145"/>
                  </a:lnTo>
                  <a:lnTo>
                    <a:pt x="260" y="145"/>
                  </a:lnTo>
                  <a:lnTo>
                    <a:pt x="257" y="147"/>
                  </a:lnTo>
                  <a:lnTo>
                    <a:pt x="255" y="150"/>
                  </a:lnTo>
                  <a:lnTo>
                    <a:pt x="252" y="153"/>
                  </a:lnTo>
                  <a:lnTo>
                    <a:pt x="249" y="153"/>
                  </a:lnTo>
                  <a:lnTo>
                    <a:pt x="247" y="153"/>
                  </a:lnTo>
                  <a:lnTo>
                    <a:pt x="244" y="155"/>
                  </a:lnTo>
                  <a:lnTo>
                    <a:pt x="239" y="153"/>
                  </a:lnTo>
                  <a:lnTo>
                    <a:pt x="236" y="155"/>
                  </a:lnTo>
                  <a:lnTo>
                    <a:pt x="236" y="158"/>
                  </a:lnTo>
                  <a:lnTo>
                    <a:pt x="239" y="160"/>
                  </a:lnTo>
                  <a:lnTo>
                    <a:pt x="241" y="163"/>
                  </a:lnTo>
                  <a:lnTo>
                    <a:pt x="241" y="166"/>
                  </a:lnTo>
                  <a:lnTo>
                    <a:pt x="239" y="168"/>
                  </a:lnTo>
                  <a:lnTo>
                    <a:pt x="236" y="174"/>
                  </a:lnTo>
                  <a:lnTo>
                    <a:pt x="239" y="176"/>
                  </a:lnTo>
                  <a:lnTo>
                    <a:pt x="239" y="182"/>
                  </a:lnTo>
                  <a:lnTo>
                    <a:pt x="239" y="184"/>
                  </a:lnTo>
                  <a:lnTo>
                    <a:pt x="241" y="189"/>
                  </a:lnTo>
                  <a:lnTo>
                    <a:pt x="247" y="192"/>
                  </a:lnTo>
                  <a:lnTo>
                    <a:pt x="249" y="195"/>
                  </a:lnTo>
                  <a:lnTo>
                    <a:pt x="252" y="197"/>
                  </a:lnTo>
                  <a:lnTo>
                    <a:pt x="257" y="200"/>
                  </a:lnTo>
                  <a:lnTo>
                    <a:pt x="260" y="203"/>
                  </a:lnTo>
                  <a:lnTo>
                    <a:pt x="263" y="205"/>
                  </a:lnTo>
                  <a:lnTo>
                    <a:pt x="260" y="211"/>
                  </a:lnTo>
                  <a:lnTo>
                    <a:pt x="257" y="211"/>
                  </a:lnTo>
                  <a:lnTo>
                    <a:pt x="252" y="208"/>
                  </a:lnTo>
                  <a:lnTo>
                    <a:pt x="247" y="208"/>
                  </a:lnTo>
                  <a:lnTo>
                    <a:pt x="247" y="211"/>
                  </a:lnTo>
                  <a:lnTo>
                    <a:pt x="244" y="213"/>
                  </a:lnTo>
                  <a:lnTo>
                    <a:pt x="241" y="216"/>
                  </a:lnTo>
                  <a:lnTo>
                    <a:pt x="233" y="213"/>
                  </a:lnTo>
                  <a:lnTo>
                    <a:pt x="231" y="211"/>
                  </a:lnTo>
                  <a:lnTo>
                    <a:pt x="225" y="208"/>
                  </a:lnTo>
                  <a:lnTo>
                    <a:pt x="223" y="205"/>
                  </a:lnTo>
                  <a:lnTo>
                    <a:pt x="217" y="203"/>
                  </a:lnTo>
                  <a:lnTo>
                    <a:pt x="215" y="197"/>
                  </a:lnTo>
                  <a:lnTo>
                    <a:pt x="212" y="189"/>
                  </a:lnTo>
                  <a:lnTo>
                    <a:pt x="209" y="187"/>
                  </a:lnTo>
                  <a:lnTo>
                    <a:pt x="207" y="184"/>
                  </a:lnTo>
                  <a:lnTo>
                    <a:pt x="204" y="182"/>
                  </a:lnTo>
                  <a:lnTo>
                    <a:pt x="204" y="184"/>
                  </a:lnTo>
                  <a:lnTo>
                    <a:pt x="201" y="187"/>
                  </a:lnTo>
                  <a:lnTo>
                    <a:pt x="201" y="192"/>
                  </a:lnTo>
                  <a:lnTo>
                    <a:pt x="201" y="195"/>
                  </a:lnTo>
                  <a:lnTo>
                    <a:pt x="201" y="197"/>
                  </a:lnTo>
                  <a:lnTo>
                    <a:pt x="201" y="200"/>
                  </a:lnTo>
                  <a:lnTo>
                    <a:pt x="201" y="203"/>
                  </a:lnTo>
                  <a:lnTo>
                    <a:pt x="201" y="208"/>
                  </a:lnTo>
                  <a:lnTo>
                    <a:pt x="199" y="211"/>
                  </a:lnTo>
                  <a:lnTo>
                    <a:pt x="196" y="213"/>
                  </a:lnTo>
                  <a:lnTo>
                    <a:pt x="196" y="218"/>
                  </a:lnTo>
                  <a:lnTo>
                    <a:pt x="193" y="221"/>
                  </a:lnTo>
                  <a:lnTo>
                    <a:pt x="193" y="224"/>
                  </a:lnTo>
                  <a:lnTo>
                    <a:pt x="188" y="224"/>
                  </a:lnTo>
                  <a:lnTo>
                    <a:pt x="182" y="224"/>
                  </a:lnTo>
                  <a:lnTo>
                    <a:pt x="180" y="226"/>
                  </a:lnTo>
                  <a:lnTo>
                    <a:pt x="174" y="226"/>
                  </a:lnTo>
                  <a:lnTo>
                    <a:pt x="169" y="229"/>
                  </a:lnTo>
                  <a:lnTo>
                    <a:pt x="166" y="232"/>
                  </a:lnTo>
                  <a:lnTo>
                    <a:pt x="161" y="240"/>
                  </a:lnTo>
                  <a:lnTo>
                    <a:pt x="158" y="240"/>
                  </a:lnTo>
                  <a:lnTo>
                    <a:pt x="153" y="242"/>
                  </a:lnTo>
                  <a:lnTo>
                    <a:pt x="148" y="245"/>
                  </a:lnTo>
                  <a:lnTo>
                    <a:pt x="134" y="240"/>
                  </a:lnTo>
                  <a:lnTo>
                    <a:pt x="126" y="240"/>
                  </a:lnTo>
                  <a:lnTo>
                    <a:pt x="121" y="240"/>
                  </a:lnTo>
                  <a:lnTo>
                    <a:pt x="110" y="237"/>
                  </a:lnTo>
                  <a:lnTo>
                    <a:pt x="99" y="234"/>
                  </a:lnTo>
                  <a:lnTo>
                    <a:pt x="86" y="232"/>
                  </a:lnTo>
                  <a:lnTo>
                    <a:pt x="73" y="229"/>
                  </a:lnTo>
                  <a:lnTo>
                    <a:pt x="65" y="229"/>
                  </a:lnTo>
                  <a:lnTo>
                    <a:pt x="57" y="229"/>
                  </a:lnTo>
                  <a:lnTo>
                    <a:pt x="49" y="229"/>
                  </a:lnTo>
                  <a:lnTo>
                    <a:pt x="41" y="226"/>
                  </a:lnTo>
                  <a:lnTo>
                    <a:pt x="33" y="226"/>
                  </a:lnTo>
                  <a:lnTo>
                    <a:pt x="30" y="224"/>
                  </a:lnTo>
                  <a:lnTo>
                    <a:pt x="30" y="218"/>
                  </a:lnTo>
                  <a:lnTo>
                    <a:pt x="27" y="213"/>
                  </a:lnTo>
                  <a:lnTo>
                    <a:pt x="24" y="208"/>
                  </a:lnTo>
                  <a:lnTo>
                    <a:pt x="19" y="205"/>
                  </a:lnTo>
                  <a:lnTo>
                    <a:pt x="16" y="203"/>
                  </a:lnTo>
                  <a:lnTo>
                    <a:pt x="11" y="200"/>
                  </a:lnTo>
                  <a:lnTo>
                    <a:pt x="6" y="197"/>
                  </a:lnTo>
                  <a:lnTo>
                    <a:pt x="3" y="192"/>
                  </a:lnTo>
                  <a:lnTo>
                    <a:pt x="3" y="189"/>
                  </a:lnTo>
                  <a:lnTo>
                    <a:pt x="3" y="187"/>
                  </a:lnTo>
                  <a:lnTo>
                    <a:pt x="3" y="182"/>
                  </a:lnTo>
                  <a:lnTo>
                    <a:pt x="6" y="176"/>
                  </a:lnTo>
                  <a:lnTo>
                    <a:pt x="8" y="174"/>
                  </a:lnTo>
                  <a:lnTo>
                    <a:pt x="11" y="171"/>
                  </a:lnTo>
                  <a:lnTo>
                    <a:pt x="14" y="166"/>
                  </a:lnTo>
                  <a:lnTo>
                    <a:pt x="14" y="163"/>
                  </a:lnTo>
                  <a:lnTo>
                    <a:pt x="14" y="160"/>
                  </a:lnTo>
                  <a:lnTo>
                    <a:pt x="11" y="160"/>
                  </a:lnTo>
                  <a:lnTo>
                    <a:pt x="8" y="155"/>
                  </a:lnTo>
                  <a:lnTo>
                    <a:pt x="6" y="153"/>
                  </a:lnTo>
                  <a:lnTo>
                    <a:pt x="3" y="150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3" y="137"/>
                  </a:lnTo>
                  <a:lnTo>
                    <a:pt x="6" y="137"/>
                  </a:lnTo>
                  <a:lnTo>
                    <a:pt x="6" y="134"/>
                  </a:lnTo>
                  <a:lnTo>
                    <a:pt x="6" y="131"/>
                  </a:lnTo>
                  <a:lnTo>
                    <a:pt x="11" y="129"/>
                  </a:lnTo>
                  <a:lnTo>
                    <a:pt x="14" y="126"/>
                  </a:lnTo>
                  <a:lnTo>
                    <a:pt x="16" y="126"/>
                  </a:lnTo>
                  <a:lnTo>
                    <a:pt x="22" y="129"/>
                  </a:lnTo>
                  <a:lnTo>
                    <a:pt x="22" y="126"/>
                  </a:lnTo>
                  <a:lnTo>
                    <a:pt x="24" y="126"/>
                  </a:lnTo>
                  <a:lnTo>
                    <a:pt x="27" y="118"/>
                  </a:lnTo>
                  <a:lnTo>
                    <a:pt x="27" y="113"/>
                  </a:lnTo>
                  <a:lnTo>
                    <a:pt x="30" y="108"/>
                  </a:lnTo>
                  <a:lnTo>
                    <a:pt x="41" y="105"/>
                  </a:lnTo>
                  <a:lnTo>
                    <a:pt x="41" y="108"/>
                  </a:lnTo>
                  <a:lnTo>
                    <a:pt x="43" y="105"/>
                  </a:lnTo>
                  <a:lnTo>
                    <a:pt x="43" y="100"/>
                  </a:lnTo>
                  <a:lnTo>
                    <a:pt x="46" y="97"/>
                  </a:lnTo>
                  <a:lnTo>
                    <a:pt x="49" y="95"/>
                  </a:lnTo>
                  <a:lnTo>
                    <a:pt x="54" y="92"/>
                  </a:lnTo>
                  <a:lnTo>
                    <a:pt x="59" y="89"/>
                  </a:lnTo>
                  <a:lnTo>
                    <a:pt x="59" y="92"/>
                  </a:lnTo>
                  <a:lnTo>
                    <a:pt x="62" y="92"/>
                  </a:lnTo>
                  <a:lnTo>
                    <a:pt x="65" y="89"/>
                  </a:lnTo>
                  <a:lnTo>
                    <a:pt x="65" y="87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5" y="73"/>
                  </a:lnTo>
                  <a:lnTo>
                    <a:pt x="65" y="71"/>
                  </a:lnTo>
                  <a:lnTo>
                    <a:pt x="67" y="68"/>
                  </a:lnTo>
                  <a:lnTo>
                    <a:pt x="73" y="63"/>
                  </a:lnTo>
                  <a:lnTo>
                    <a:pt x="78" y="63"/>
                  </a:lnTo>
                  <a:lnTo>
                    <a:pt x="81" y="63"/>
                  </a:lnTo>
                  <a:lnTo>
                    <a:pt x="89" y="55"/>
                  </a:lnTo>
                  <a:lnTo>
                    <a:pt x="94" y="52"/>
                  </a:lnTo>
                  <a:lnTo>
                    <a:pt x="99" y="50"/>
                  </a:lnTo>
                  <a:lnTo>
                    <a:pt x="102" y="47"/>
                  </a:lnTo>
                  <a:lnTo>
                    <a:pt x="105" y="42"/>
                  </a:lnTo>
                  <a:lnTo>
                    <a:pt x="110" y="42"/>
                  </a:lnTo>
                  <a:lnTo>
                    <a:pt x="116" y="39"/>
                  </a:lnTo>
                  <a:lnTo>
                    <a:pt x="118" y="37"/>
                  </a:lnTo>
                  <a:lnTo>
                    <a:pt x="118" y="34"/>
                  </a:lnTo>
                  <a:lnTo>
                    <a:pt x="124" y="34"/>
                  </a:lnTo>
                  <a:lnTo>
                    <a:pt x="126" y="31"/>
                  </a:lnTo>
                  <a:lnTo>
                    <a:pt x="132" y="31"/>
                  </a:lnTo>
                  <a:lnTo>
                    <a:pt x="137" y="31"/>
                  </a:lnTo>
                  <a:lnTo>
                    <a:pt x="142" y="31"/>
                  </a:lnTo>
                  <a:lnTo>
                    <a:pt x="142" y="37"/>
                  </a:lnTo>
                  <a:lnTo>
                    <a:pt x="145" y="39"/>
                  </a:lnTo>
                  <a:lnTo>
                    <a:pt x="145" y="42"/>
                  </a:lnTo>
                  <a:lnTo>
                    <a:pt x="153" y="44"/>
                  </a:lnTo>
                  <a:lnTo>
                    <a:pt x="161" y="47"/>
                  </a:lnTo>
                  <a:lnTo>
                    <a:pt x="166" y="50"/>
                  </a:lnTo>
                  <a:lnTo>
                    <a:pt x="172" y="52"/>
                  </a:lnTo>
                  <a:lnTo>
                    <a:pt x="177" y="50"/>
                  </a:lnTo>
                  <a:lnTo>
                    <a:pt x="180" y="47"/>
                  </a:lnTo>
                  <a:lnTo>
                    <a:pt x="185" y="42"/>
                  </a:lnTo>
                  <a:lnTo>
                    <a:pt x="191" y="37"/>
                  </a:lnTo>
                  <a:lnTo>
                    <a:pt x="193" y="39"/>
                  </a:lnTo>
                  <a:lnTo>
                    <a:pt x="196" y="37"/>
                  </a:lnTo>
                  <a:lnTo>
                    <a:pt x="199" y="34"/>
                  </a:lnTo>
                  <a:lnTo>
                    <a:pt x="201" y="31"/>
                  </a:lnTo>
                  <a:lnTo>
                    <a:pt x="204" y="31"/>
                  </a:lnTo>
                  <a:lnTo>
                    <a:pt x="207" y="31"/>
                  </a:lnTo>
                  <a:lnTo>
                    <a:pt x="209" y="34"/>
                  </a:lnTo>
                  <a:lnTo>
                    <a:pt x="217" y="34"/>
                  </a:lnTo>
                  <a:lnTo>
                    <a:pt x="220" y="34"/>
                  </a:lnTo>
                  <a:lnTo>
                    <a:pt x="223" y="34"/>
                  </a:lnTo>
                  <a:lnTo>
                    <a:pt x="228" y="31"/>
                  </a:lnTo>
                  <a:lnTo>
                    <a:pt x="231" y="31"/>
                  </a:lnTo>
                  <a:lnTo>
                    <a:pt x="236" y="29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4" y="26"/>
                  </a:lnTo>
                  <a:lnTo>
                    <a:pt x="247" y="29"/>
                  </a:lnTo>
                  <a:lnTo>
                    <a:pt x="252" y="31"/>
                  </a:lnTo>
                  <a:lnTo>
                    <a:pt x="255" y="37"/>
                  </a:lnTo>
                  <a:lnTo>
                    <a:pt x="260" y="39"/>
                  </a:lnTo>
                  <a:lnTo>
                    <a:pt x="265" y="39"/>
                  </a:lnTo>
                  <a:lnTo>
                    <a:pt x="265" y="34"/>
                  </a:lnTo>
                  <a:lnTo>
                    <a:pt x="268" y="26"/>
                  </a:lnTo>
                  <a:lnTo>
                    <a:pt x="268" y="18"/>
                  </a:lnTo>
                  <a:lnTo>
                    <a:pt x="271" y="13"/>
                  </a:lnTo>
                  <a:lnTo>
                    <a:pt x="274" y="5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6265753" y="3882767"/>
              <a:ext cx="798331" cy="716940"/>
            </a:xfrm>
            <a:custGeom>
              <a:avLst/>
              <a:gdLst>
                <a:gd name="T0" fmla="*/ 319 w 364"/>
                <a:gd name="T1" fmla="*/ 277 h 327"/>
                <a:gd name="T2" fmla="*/ 306 w 364"/>
                <a:gd name="T3" fmla="*/ 266 h 327"/>
                <a:gd name="T4" fmla="*/ 292 w 364"/>
                <a:gd name="T5" fmla="*/ 272 h 327"/>
                <a:gd name="T6" fmla="*/ 276 w 364"/>
                <a:gd name="T7" fmla="*/ 272 h 327"/>
                <a:gd name="T8" fmla="*/ 257 w 364"/>
                <a:gd name="T9" fmla="*/ 285 h 327"/>
                <a:gd name="T10" fmla="*/ 268 w 364"/>
                <a:gd name="T11" fmla="*/ 314 h 327"/>
                <a:gd name="T12" fmla="*/ 244 w 364"/>
                <a:gd name="T13" fmla="*/ 311 h 327"/>
                <a:gd name="T14" fmla="*/ 228 w 364"/>
                <a:gd name="T15" fmla="*/ 327 h 327"/>
                <a:gd name="T16" fmla="*/ 201 w 364"/>
                <a:gd name="T17" fmla="*/ 324 h 327"/>
                <a:gd name="T18" fmla="*/ 188 w 364"/>
                <a:gd name="T19" fmla="*/ 309 h 327"/>
                <a:gd name="T20" fmla="*/ 185 w 364"/>
                <a:gd name="T21" fmla="*/ 293 h 327"/>
                <a:gd name="T22" fmla="*/ 169 w 364"/>
                <a:gd name="T23" fmla="*/ 282 h 327"/>
                <a:gd name="T24" fmla="*/ 161 w 364"/>
                <a:gd name="T25" fmla="*/ 261 h 327"/>
                <a:gd name="T26" fmla="*/ 142 w 364"/>
                <a:gd name="T27" fmla="*/ 251 h 327"/>
                <a:gd name="T28" fmla="*/ 129 w 364"/>
                <a:gd name="T29" fmla="*/ 251 h 327"/>
                <a:gd name="T30" fmla="*/ 123 w 364"/>
                <a:gd name="T31" fmla="*/ 243 h 327"/>
                <a:gd name="T32" fmla="*/ 110 w 364"/>
                <a:gd name="T33" fmla="*/ 237 h 327"/>
                <a:gd name="T34" fmla="*/ 99 w 364"/>
                <a:gd name="T35" fmla="*/ 243 h 327"/>
                <a:gd name="T36" fmla="*/ 83 w 364"/>
                <a:gd name="T37" fmla="*/ 216 h 327"/>
                <a:gd name="T38" fmla="*/ 75 w 364"/>
                <a:gd name="T39" fmla="*/ 216 h 327"/>
                <a:gd name="T40" fmla="*/ 59 w 364"/>
                <a:gd name="T41" fmla="*/ 211 h 327"/>
                <a:gd name="T42" fmla="*/ 51 w 364"/>
                <a:gd name="T43" fmla="*/ 200 h 327"/>
                <a:gd name="T44" fmla="*/ 43 w 364"/>
                <a:gd name="T45" fmla="*/ 203 h 327"/>
                <a:gd name="T46" fmla="*/ 32 w 364"/>
                <a:gd name="T47" fmla="*/ 187 h 327"/>
                <a:gd name="T48" fmla="*/ 40 w 364"/>
                <a:gd name="T49" fmla="*/ 171 h 327"/>
                <a:gd name="T50" fmla="*/ 30 w 364"/>
                <a:gd name="T51" fmla="*/ 161 h 327"/>
                <a:gd name="T52" fmla="*/ 11 w 364"/>
                <a:gd name="T53" fmla="*/ 153 h 327"/>
                <a:gd name="T54" fmla="*/ 0 w 364"/>
                <a:gd name="T55" fmla="*/ 137 h 327"/>
                <a:gd name="T56" fmla="*/ 8 w 364"/>
                <a:gd name="T57" fmla="*/ 111 h 327"/>
                <a:gd name="T58" fmla="*/ 16 w 364"/>
                <a:gd name="T59" fmla="*/ 84 h 327"/>
                <a:gd name="T60" fmla="*/ 27 w 364"/>
                <a:gd name="T61" fmla="*/ 69 h 327"/>
                <a:gd name="T62" fmla="*/ 56 w 364"/>
                <a:gd name="T63" fmla="*/ 55 h 327"/>
                <a:gd name="T64" fmla="*/ 70 w 364"/>
                <a:gd name="T65" fmla="*/ 40 h 327"/>
                <a:gd name="T66" fmla="*/ 78 w 364"/>
                <a:gd name="T67" fmla="*/ 40 h 327"/>
                <a:gd name="T68" fmla="*/ 91 w 364"/>
                <a:gd name="T69" fmla="*/ 24 h 327"/>
                <a:gd name="T70" fmla="*/ 81 w 364"/>
                <a:gd name="T71" fmla="*/ 0 h 327"/>
                <a:gd name="T72" fmla="*/ 105 w 364"/>
                <a:gd name="T73" fmla="*/ 29 h 327"/>
                <a:gd name="T74" fmla="*/ 121 w 364"/>
                <a:gd name="T75" fmla="*/ 45 h 327"/>
                <a:gd name="T76" fmla="*/ 126 w 364"/>
                <a:gd name="T77" fmla="*/ 77 h 327"/>
                <a:gd name="T78" fmla="*/ 153 w 364"/>
                <a:gd name="T79" fmla="*/ 98 h 327"/>
                <a:gd name="T80" fmla="*/ 172 w 364"/>
                <a:gd name="T81" fmla="*/ 106 h 327"/>
                <a:gd name="T82" fmla="*/ 201 w 364"/>
                <a:gd name="T83" fmla="*/ 142 h 327"/>
                <a:gd name="T84" fmla="*/ 239 w 364"/>
                <a:gd name="T85" fmla="*/ 164 h 327"/>
                <a:gd name="T86" fmla="*/ 268 w 364"/>
                <a:gd name="T87" fmla="*/ 174 h 327"/>
                <a:gd name="T88" fmla="*/ 289 w 364"/>
                <a:gd name="T89" fmla="*/ 177 h 327"/>
                <a:gd name="T90" fmla="*/ 314 w 364"/>
                <a:gd name="T91" fmla="*/ 182 h 327"/>
                <a:gd name="T92" fmla="*/ 338 w 364"/>
                <a:gd name="T93" fmla="*/ 177 h 327"/>
                <a:gd name="T94" fmla="*/ 351 w 364"/>
                <a:gd name="T95" fmla="*/ 174 h 327"/>
                <a:gd name="T96" fmla="*/ 338 w 364"/>
                <a:gd name="T97" fmla="*/ 203 h 327"/>
                <a:gd name="T98" fmla="*/ 332 w 364"/>
                <a:gd name="T99" fmla="*/ 214 h 327"/>
                <a:gd name="T100" fmla="*/ 322 w 364"/>
                <a:gd name="T101" fmla="*/ 219 h 327"/>
                <a:gd name="T102" fmla="*/ 324 w 364"/>
                <a:gd name="T103" fmla="*/ 227 h 327"/>
                <a:gd name="T104" fmla="*/ 332 w 364"/>
                <a:gd name="T105" fmla="*/ 243 h 327"/>
                <a:gd name="T106" fmla="*/ 332 w 364"/>
                <a:gd name="T107" fmla="*/ 264 h 3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4"/>
                <a:gd name="T163" fmla="*/ 0 h 327"/>
                <a:gd name="T164" fmla="*/ 364 w 364"/>
                <a:gd name="T165" fmla="*/ 327 h 3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4" h="327">
                  <a:moveTo>
                    <a:pt x="335" y="274"/>
                  </a:moveTo>
                  <a:lnTo>
                    <a:pt x="330" y="277"/>
                  </a:lnTo>
                  <a:lnTo>
                    <a:pt x="327" y="277"/>
                  </a:lnTo>
                  <a:lnTo>
                    <a:pt x="322" y="277"/>
                  </a:lnTo>
                  <a:lnTo>
                    <a:pt x="319" y="277"/>
                  </a:lnTo>
                  <a:lnTo>
                    <a:pt x="316" y="280"/>
                  </a:lnTo>
                  <a:lnTo>
                    <a:pt x="314" y="280"/>
                  </a:lnTo>
                  <a:lnTo>
                    <a:pt x="311" y="274"/>
                  </a:lnTo>
                  <a:lnTo>
                    <a:pt x="308" y="272"/>
                  </a:lnTo>
                  <a:lnTo>
                    <a:pt x="306" y="266"/>
                  </a:lnTo>
                  <a:lnTo>
                    <a:pt x="303" y="266"/>
                  </a:lnTo>
                  <a:lnTo>
                    <a:pt x="300" y="266"/>
                  </a:lnTo>
                  <a:lnTo>
                    <a:pt x="298" y="269"/>
                  </a:lnTo>
                  <a:lnTo>
                    <a:pt x="295" y="269"/>
                  </a:lnTo>
                  <a:lnTo>
                    <a:pt x="292" y="272"/>
                  </a:lnTo>
                  <a:lnTo>
                    <a:pt x="289" y="269"/>
                  </a:lnTo>
                  <a:lnTo>
                    <a:pt x="287" y="269"/>
                  </a:lnTo>
                  <a:lnTo>
                    <a:pt x="281" y="266"/>
                  </a:lnTo>
                  <a:lnTo>
                    <a:pt x="279" y="269"/>
                  </a:lnTo>
                  <a:lnTo>
                    <a:pt x="276" y="272"/>
                  </a:lnTo>
                  <a:lnTo>
                    <a:pt x="273" y="274"/>
                  </a:lnTo>
                  <a:lnTo>
                    <a:pt x="268" y="277"/>
                  </a:lnTo>
                  <a:lnTo>
                    <a:pt x="263" y="280"/>
                  </a:lnTo>
                  <a:lnTo>
                    <a:pt x="260" y="282"/>
                  </a:lnTo>
                  <a:lnTo>
                    <a:pt x="257" y="285"/>
                  </a:lnTo>
                  <a:lnTo>
                    <a:pt x="257" y="290"/>
                  </a:lnTo>
                  <a:lnTo>
                    <a:pt x="260" y="295"/>
                  </a:lnTo>
                  <a:lnTo>
                    <a:pt x="263" y="298"/>
                  </a:lnTo>
                  <a:lnTo>
                    <a:pt x="263" y="306"/>
                  </a:lnTo>
                  <a:lnTo>
                    <a:pt x="268" y="314"/>
                  </a:lnTo>
                  <a:lnTo>
                    <a:pt x="257" y="316"/>
                  </a:lnTo>
                  <a:lnTo>
                    <a:pt x="255" y="316"/>
                  </a:lnTo>
                  <a:lnTo>
                    <a:pt x="252" y="314"/>
                  </a:lnTo>
                  <a:lnTo>
                    <a:pt x="247" y="311"/>
                  </a:lnTo>
                  <a:lnTo>
                    <a:pt x="244" y="311"/>
                  </a:lnTo>
                  <a:lnTo>
                    <a:pt x="241" y="316"/>
                  </a:lnTo>
                  <a:lnTo>
                    <a:pt x="239" y="319"/>
                  </a:lnTo>
                  <a:lnTo>
                    <a:pt x="236" y="322"/>
                  </a:lnTo>
                  <a:lnTo>
                    <a:pt x="233" y="324"/>
                  </a:lnTo>
                  <a:lnTo>
                    <a:pt x="228" y="327"/>
                  </a:lnTo>
                  <a:lnTo>
                    <a:pt x="225" y="327"/>
                  </a:lnTo>
                  <a:lnTo>
                    <a:pt x="217" y="322"/>
                  </a:lnTo>
                  <a:lnTo>
                    <a:pt x="212" y="327"/>
                  </a:lnTo>
                  <a:lnTo>
                    <a:pt x="206" y="327"/>
                  </a:lnTo>
                  <a:lnTo>
                    <a:pt x="201" y="324"/>
                  </a:lnTo>
                  <a:lnTo>
                    <a:pt x="198" y="319"/>
                  </a:lnTo>
                  <a:lnTo>
                    <a:pt x="198" y="314"/>
                  </a:lnTo>
                  <a:lnTo>
                    <a:pt x="196" y="311"/>
                  </a:lnTo>
                  <a:lnTo>
                    <a:pt x="193" y="309"/>
                  </a:lnTo>
                  <a:lnTo>
                    <a:pt x="188" y="309"/>
                  </a:lnTo>
                  <a:lnTo>
                    <a:pt x="185" y="309"/>
                  </a:lnTo>
                  <a:lnTo>
                    <a:pt x="182" y="306"/>
                  </a:lnTo>
                  <a:lnTo>
                    <a:pt x="182" y="301"/>
                  </a:lnTo>
                  <a:lnTo>
                    <a:pt x="182" y="295"/>
                  </a:lnTo>
                  <a:lnTo>
                    <a:pt x="185" y="293"/>
                  </a:lnTo>
                  <a:lnTo>
                    <a:pt x="185" y="290"/>
                  </a:lnTo>
                  <a:lnTo>
                    <a:pt x="182" y="287"/>
                  </a:lnTo>
                  <a:lnTo>
                    <a:pt x="180" y="287"/>
                  </a:lnTo>
                  <a:lnTo>
                    <a:pt x="172" y="285"/>
                  </a:lnTo>
                  <a:lnTo>
                    <a:pt x="169" y="282"/>
                  </a:lnTo>
                  <a:lnTo>
                    <a:pt x="164" y="280"/>
                  </a:lnTo>
                  <a:lnTo>
                    <a:pt x="164" y="277"/>
                  </a:lnTo>
                  <a:lnTo>
                    <a:pt x="161" y="272"/>
                  </a:lnTo>
                  <a:lnTo>
                    <a:pt x="161" y="269"/>
                  </a:lnTo>
                  <a:lnTo>
                    <a:pt x="161" y="261"/>
                  </a:lnTo>
                  <a:lnTo>
                    <a:pt x="158" y="258"/>
                  </a:lnTo>
                  <a:lnTo>
                    <a:pt x="153" y="258"/>
                  </a:lnTo>
                  <a:lnTo>
                    <a:pt x="148" y="256"/>
                  </a:lnTo>
                  <a:lnTo>
                    <a:pt x="145" y="253"/>
                  </a:lnTo>
                  <a:lnTo>
                    <a:pt x="142" y="251"/>
                  </a:lnTo>
                  <a:lnTo>
                    <a:pt x="140" y="245"/>
                  </a:lnTo>
                  <a:lnTo>
                    <a:pt x="137" y="245"/>
                  </a:lnTo>
                  <a:lnTo>
                    <a:pt x="134" y="248"/>
                  </a:lnTo>
                  <a:lnTo>
                    <a:pt x="131" y="251"/>
                  </a:lnTo>
                  <a:lnTo>
                    <a:pt x="129" y="251"/>
                  </a:lnTo>
                  <a:lnTo>
                    <a:pt x="129" y="253"/>
                  </a:lnTo>
                  <a:lnTo>
                    <a:pt x="123" y="253"/>
                  </a:lnTo>
                  <a:lnTo>
                    <a:pt x="123" y="251"/>
                  </a:lnTo>
                  <a:lnTo>
                    <a:pt x="123" y="248"/>
                  </a:lnTo>
                  <a:lnTo>
                    <a:pt x="123" y="243"/>
                  </a:lnTo>
                  <a:lnTo>
                    <a:pt x="121" y="243"/>
                  </a:lnTo>
                  <a:lnTo>
                    <a:pt x="118" y="240"/>
                  </a:lnTo>
                  <a:lnTo>
                    <a:pt x="115" y="237"/>
                  </a:lnTo>
                  <a:lnTo>
                    <a:pt x="113" y="237"/>
                  </a:lnTo>
                  <a:lnTo>
                    <a:pt x="110" y="237"/>
                  </a:lnTo>
                  <a:lnTo>
                    <a:pt x="107" y="237"/>
                  </a:lnTo>
                  <a:lnTo>
                    <a:pt x="105" y="237"/>
                  </a:lnTo>
                  <a:lnTo>
                    <a:pt x="102" y="240"/>
                  </a:lnTo>
                  <a:lnTo>
                    <a:pt x="99" y="240"/>
                  </a:lnTo>
                  <a:lnTo>
                    <a:pt x="99" y="243"/>
                  </a:lnTo>
                  <a:lnTo>
                    <a:pt x="89" y="235"/>
                  </a:lnTo>
                  <a:lnTo>
                    <a:pt x="86" y="229"/>
                  </a:lnTo>
                  <a:lnTo>
                    <a:pt x="81" y="222"/>
                  </a:lnTo>
                  <a:lnTo>
                    <a:pt x="81" y="219"/>
                  </a:lnTo>
                  <a:lnTo>
                    <a:pt x="83" y="216"/>
                  </a:lnTo>
                  <a:lnTo>
                    <a:pt x="83" y="214"/>
                  </a:lnTo>
                  <a:lnTo>
                    <a:pt x="83" y="211"/>
                  </a:lnTo>
                  <a:lnTo>
                    <a:pt x="78" y="208"/>
                  </a:lnTo>
                  <a:lnTo>
                    <a:pt x="78" y="214"/>
                  </a:lnTo>
                  <a:lnTo>
                    <a:pt x="75" y="216"/>
                  </a:lnTo>
                  <a:lnTo>
                    <a:pt x="70" y="214"/>
                  </a:lnTo>
                  <a:lnTo>
                    <a:pt x="67" y="208"/>
                  </a:lnTo>
                  <a:lnTo>
                    <a:pt x="65" y="208"/>
                  </a:lnTo>
                  <a:lnTo>
                    <a:pt x="62" y="211"/>
                  </a:lnTo>
                  <a:lnTo>
                    <a:pt x="59" y="211"/>
                  </a:lnTo>
                  <a:lnTo>
                    <a:pt x="56" y="211"/>
                  </a:lnTo>
                  <a:lnTo>
                    <a:pt x="54" y="208"/>
                  </a:lnTo>
                  <a:lnTo>
                    <a:pt x="54" y="206"/>
                  </a:lnTo>
                  <a:lnTo>
                    <a:pt x="54" y="203"/>
                  </a:lnTo>
                  <a:lnTo>
                    <a:pt x="51" y="200"/>
                  </a:lnTo>
                  <a:lnTo>
                    <a:pt x="48" y="200"/>
                  </a:lnTo>
                  <a:lnTo>
                    <a:pt x="48" y="203"/>
                  </a:lnTo>
                  <a:lnTo>
                    <a:pt x="46" y="206"/>
                  </a:lnTo>
                  <a:lnTo>
                    <a:pt x="43" y="206"/>
                  </a:lnTo>
                  <a:lnTo>
                    <a:pt x="43" y="203"/>
                  </a:lnTo>
                  <a:lnTo>
                    <a:pt x="40" y="200"/>
                  </a:lnTo>
                  <a:lnTo>
                    <a:pt x="38" y="198"/>
                  </a:lnTo>
                  <a:lnTo>
                    <a:pt x="35" y="195"/>
                  </a:lnTo>
                  <a:lnTo>
                    <a:pt x="35" y="190"/>
                  </a:lnTo>
                  <a:lnTo>
                    <a:pt x="32" y="187"/>
                  </a:lnTo>
                  <a:lnTo>
                    <a:pt x="35" y="185"/>
                  </a:lnTo>
                  <a:lnTo>
                    <a:pt x="40" y="185"/>
                  </a:lnTo>
                  <a:lnTo>
                    <a:pt x="40" y="179"/>
                  </a:lnTo>
                  <a:lnTo>
                    <a:pt x="40" y="177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4"/>
                  </a:lnTo>
                  <a:lnTo>
                    <a:pt x="35" y="164"/>
                  </a:lnTo>
                  <a:lnTo>
                    <a:pt x="32" y="164"/>
                  </a:lnTo>
                  <a:lnTo>
                    <a:pt x="30" y="161"/>
                  </a:lnTo>
                  <a:lnTo>
                    <a:pt x="27" y="161"/>
                  </a:lnTo>
                  <a:lnTo>
                    <a:pt x="27" y="156"/>
                  </a:lnTo>
                  <a:lnTo>
                    <a:pt x="22" y="156"/>
                  </a:lnTo>
                  <a:lnTo>
                    <a:pt x="14" y="158"/>
                  </a:lnTo>
                  <a:lnTo>
                    <a:pt x="11" y="153"/>
                  </a:lnTo>
                  <a:lnTo>
                    <a:pt x="8" y="148"/>
                  </a:lnTo>
                  <a:lnTo>
                    <a:pt x="8" y="142"/>
                  </a:lnTo>
                  <a:lnTo>
                    <a:pt x="8" y="137"/>
                  </a:lnTo>
                  <a:lnTo>
                    <a:pt x="3" y="137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8" y="111"/>
                  </a:lnTo>
                  <a:lnTo>
                    <a:pt x="11" y="106"/>
                  </a:lnTo>
                  <a:lnTo>
                    <a:pt x="14" y="100"/>
                  </a:lnTo>
                  <a:lnTo>
                    <a:pt x="16" y="92"/>
                  </a:lnTo>
                  <a:lnTo>
                    <a:pt x="19" y="87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3" y="71"/>
                  </a:lnTo>
                  <a:lnTo>
                    <a:pt x="8" y="69"/>
                  </a:lnTo>
                  <a:lnTo>
                    <a:pt x="14" y="69"/>
                  </a:lnTo>
                  <a:lnTo>
                    <a:pt x="27" y="69"/>
                  </a:lnTo>
                  <a:lnTo>
                    <a:pt x="38" y="69"/>
                  </a:lnTo>
                  <a:lnTo>
                    <a:pt x="46" y="69"/>
                  </a:lnTo>
                  <a:lnTo>
                    <a:pt x="48" y="63"/>
                  </a:lnTo>
                  <a:lnTo>
                    <a:pt x="54" y="55"/>
                  </a:lnTo>
                  <a:lnTo>
                    <a:pt x="56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70" y="40"/>
                  </a:lnTo>
                  <a:lnTo>
                    <a:pt x="73" y="45"/>
                  </a:lnTo>
                  <a:lnTo>
                    <a:pt x="75" y="48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0"/>
                  </a:lnTo>
                  <a:lnTo>
                    <a:pt x="81" y="40"/>
                  </a:lnTo>
                  <a:lnTo>
                    <a:pt x="83" y="37"/>
                  </a:lnTo>
                  <a:lnTo>
                    <a:pt x="89" y="34"/>
                  </a:lnTo>
                  <a:lnTo>
                    <a:pt x="89" y="26"/>
                  </a:lnTo>
                  <a:lnTo>
                    <a:pt x="91" y="24"/>
                  </a:lnTo>
                  <a:lnTo>
                    <a:pt x="94" y="21"/>
                  </a:lnTo>
                  <a:lnTo>
                    <a:pt x="89" y="16"/>
                  </a:lnTo>
                  <a:lnTo>
                    <a:pt x="83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4" y="11"/>
                  </a:lnTo>
                  <a:lnTo>
                    <a:pt x="99" y="16"/>
                  </a:lnTo>
                  <a:lnTo>
                    <a:pt x="102" y="21"/>
                  </a:lnTo>
                  <a:lnTo>
                    <a:pt x="105" y="29"/>
                  </a:lnTo>
                  <a:lnTo>
                    <a:pt x="107" y="34"/>
                  </a:lnTo>
                  <a:lnTo>
                    <a:pt x="110" y="37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21" y="45"/>
                  </a:lnTo>
                  <a:lnTo>
                    <a:pt x="123" y="48"/>
                  </a:lnTo>
                  <a:lnTo>
                    <a:pt x="123" y="53"/>
                  </a:lnTo>
                  <a:lnTo>
                    <a:pt x="126" y="61"/>
                  </a:lnTo>
                  <a:lnTo>
                    <a:pt x="126" y="69"/>
                  </a:lnTo>
                  <a:lnTo>
                    <a:pt x="126" y="77"/>
                  </a:lnTo>
                  <a:lnTo>
                    <a:pt x="126" y="82"/>
                  </a:lnTo>
                  <a:lnTo>
                    <a:pt x="129" y="87"/>
                  </a:lnTo>
                  <a:lnTo>
                    <a:pt x="137" y="90"/>
                  </a:lnTo>
                  <a:lnTo>
                    <a:pt x="145" y="92"/>
                  </a:lnTo>
                  <a:lnTo>
                    <a:pt x="153" y="98"/>
                  </a:lnTo>
                  <a:lnTo>
                    <a:pt x="166" y="98"/>
                  </a:lnTo>
                  <a:lnTo>
                    <a:pt x="169" y="98"/>
                  </a:lnTo>
                  <a:lnTo>
                    <a:pt x="169" y="100"/>
                  </a:lnTo>
                  <a:lnTo>
                    <a:pt x="169" y="103"/>
                  </a:lnTo>
                  <a:lnTo>
                    <a:pt x="172" y="106"/>
                  </a:lnTo>
                  <a:lnTo>
                    <a:pt x="180" y="111"/>
                  </a:lnTo>
                  <a:lnTo>
                    <a:pt x="185" y="116"/>
                  </a:lnTo>
                  <a:lnTo>
                    <a:pt x="190" y="124"/>
                  </a:lnTo>
                  <a:lnTo>
                    <a:pt x="193" y="132"/>
                  </a:lnTo>
                  <a:lnTo>
                    <a:pt x="201" y="142"/>
                  </a:lnTo>
                  <a:lnTo>
                    <a:pt x="206" y="150"/>
                  </a:lnTo>
                  <a:lnTo>
                    <a:pt x="212" y="156"/>
                  </a:lnTo>
                  <a:lnTo>
                    <a:pt x="220" y="161"/>
                  </a:lnTo>
                  <a:lnTo>
                    <a:pt x="228" y="161"/>
                  </a:lnTo>
                  <a:lnTo>
                    <a:pt x="239" y="164"/>
                  </a:lnTo>
                  <a:lnTo>
                    <a:pt x="244" y="164"/>
                  </a:lnTo>
                  <a:lnTo>
                    <a:pt x="252" y="169"/>
                  </a:lnTo>
                  <a:lnTo>
                    <a:pt x="257" y="171"/>
                  </a:lnTo>
                  <a:lnTo>
                    <a:pt x="263" y="174"/>
                  </a:lnTo>
                  <a:lnTo>
                    <a:pt x="268" y="174"/>
                  </a:lnTo>
                  <a:lnTo>
                    <a:pt x="273" y="177"/>
                  </a:lnTo>
                  <a:lnTo>
                    <a:pt x="276" y="177"/>
                  </a:lnTo>
                  <a:lnTo>
                    <a:pt x="281" y="177"/>
                  </a:lnTo>
                  <a:lnTo>
                    <a:pt x="287" y="177"/>
                  </a:lnTo>
                  <a:lnTo>
                    <a:pt x="289" y="177"/>
                  </a:lnTo>
                  <a:lnTo>
                    <a:pt x="295" y="177"/>
                  </a:lnTo>
                  <a:lnTo>
                    <a:pt x="300" y="179"/>
                  </a:lnTo>
                  <a:lnTo>
                    <a:pt x="303" y="179"/>
                  </a:lnTo>
                  <a:lnTo>
                    <a:pt x="308" y="179"/>
                  </a:lnTo>
                  <a:lnTo>
                    <a:pt x="314" y="182"/>
                  </a:lnTo>
                  <a:lnTo>
                    <a:pt x="316" y="185"/>
                  </a:lnTo>
                  <a:lnTo>
                    <a:pt x="322" y="185"/>
                  </a:lnTo>
                  <a:lnTo>
                    <a:pt x="324" y="185"/>
                  </a:lnTo>
                  <a:lnTo>
                    <a:pt x="330" y="185"/>
                  </a:lnTo>
                  <a:lnTo>
                    <a:pt x="338" y="177"/>
                  </a:lnTo>
                  <a:lnTo>
                    <a:pt x="346" y="171"/>
                  </a:lnTo>
                  <a:lnTo>
                    <a:pt x="354" y="169"/>
                  </a:lnTo>
                  <a:lnTo>
                    <a:pt x="364" y="169"/>
                  </a:lnTo>
                  <a:lnTo>
                    <a:pt x="356" y="171"/>
                  </a:lnTo>
                  <a:lnTo>
                    <a:pt x="351" y="174"/>
                  </a:lnTo>
                  <a:lnTo>
                    <a:pt x="343" y="179"/>
                  </a:lnTo>
                  <a:lnTo>
                    <a:pt x="335" y="185"/>
                  </a:lnTo>
                  <a:lnTo>
                    <a:pt x="327" y="190"/>
                  </a:lnTo>
                  <a:lnTo>
                    <a:pt x="335" y="200"/>
                  </a:lnTo>
                  <a:lnTo>
                    <a:pt x="338" y="203"/>
                  </a:lnTo>
                  <a:lnTo>
                    <a:pt x="338" y="206"/>
                  </a:lnTo>
                  <a:lnTo>
                    <a:pt x="335" y="208"/>
                  </a:lnTo>
                  <a:lnTo>
                    <a:pt x="332" y="208"/>
                  </a:lnTo>
                  <a:lnTo>
                    <a:pt x="330" y="211"/>
                  </a:lnTo>
                  <a:lnTo>
                    <a:pt x="332" y="214"/>
                  </a:lnTo>
                  <a:lnTo>
                    <a:pt x="332" y="216"/>
                  </a:lnTo>
                  <a:lnTo>
                    <a:pt x="335" y="219"/>
                  </a:lnTo>
                  <a:lnTo>
                    <a:pt x="332" y="222"/>
                  </a:lnTo>
                  <a:lnTo>
                    <a:pt x="327" y="222"/>
                  </a:lnTo>
                  <a:lnTo>
                    <a:pt x="322" y="219"/>
                  </a:lnTo>
                  <a:lnTo>
                    <a:pt x="319" y="222"/>
                  </a:lnTo>
                  <a:lnTo>
                    <a:pt x="319" y="224"/>
                  </a:lnTo>
                  <a:lnTo>
                    <a:pt x="319" y="227"/>
                  </a:lnTo>
                  <a:lnTo>
                    <a:pt x="322" y="227"/>
                  </a:lnTo>
                  <a:lnTo>
                    <a:pt x="324" y="227"/>
                  </a:lnTo>
                  <a:lnTo>
                    <a:pt x="330" y="224"/>
                  </a:lnTo>
                  <a:lnTo>
                    <a:pt x="330" y="227"/>
                  </a:lnTo>
                  <a:lnTo>
                    <a:pt x="332" y="232"/>
                  </a:lnTo>
                  <a:lnTo>
                    <a:pt x="332" y="237"/>
                  </a:lnTo>
                  <a:lnTo>
                    <a:pt x="332" y="243"/>
                  </a:lnTo>
                  <a:lnTo>
                    <a:pt x="330" y="245"/>
                  </a:lnTo>
                  <a:lnTo>
                    <a:pt x="327" y="251"/>
                  </a:lnTo>
                  <a:lnTo>
                    <a:pt x="324" y="256"/>
                  </a:lnTo>
                  <a:lnTo>
                    <a:pt x="330" y="261"/>
                  </a:lnTo>
                  <a:lnTo>
                    <a:pt x="332" y="264"/>
                  </a:lnTo>
                  <a:lnTo>
                    <a:pt x="335" y="269"/>
                  </a:lnTo>
                  <a:lnTo>
                    <a:pt x="335" y="274"/>
                  </a:lnTo>
                  <a:close/>
                </a:path>
              </a:pathLst>
            </a:custGeom>
            <a:solidFill>
              <a:srgbClr val="C00000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6124532" y="3738798"/>
              <a:ext cx="347288" cy="351926"/>
            </a:xfrm>
            <a:custGeom>
              <a:avLst/>
              <a:gdLst>
                <a:gd name="T0" fmla="*/ 145 w 158"/>
                <a:gd name="T1" fmla="*/ 69 h 161"/>
                <a:gd name="T2" fmla="*/ 153 w 158"/>
                <a:gd name="T3" fmla="*/ 82 h 161"/>
                <a:gd name="T4" fmla="*/ 155 w 158"/>
                <a:gd name="T5" fmla="*/ 90 h 161"/>
                <a:gd name="T6" fmla="*/ 153 w 158"/>
                <a:gd name="T7" fmla="*/ 100 h 161"/>
                <a:gd name="T8" fmla="*/ 145 w 158"/>
                <a:gd name="T9" fmla="*/ 106 h 161"/>
                <a:gd name="T10" fmla="*/ 142 w 158"/>
                <a:gd name="T11" fmla="*/ 111 h 161"/>
                <a:gd name="T12" fmla="*/ 139 w 158"/>
                <a:gd name="T13" fmla="*/ 114 h 161"/>
                <a:gd name="T14" fmla="*/ 134 w 158"/>
                <a:gd name="T15" fmla="*/ 106 h 161"/>
                <a:gd name="T16" fmla="*/ 123 w 158"/>
                <a:gd name="T17" fmla="*/ 114 h 161"/>
                <a:gd name="T18" fmla="*/ 126 w 158"/>
                <a:gd name="T19" fmla="*/ 121 h 161"/>
                <a:gd name="T20" fmla="*/ 118 w 158"/>
                <a:gd name="T21" fmla="*/ 121 h 161"/>
                <a:gd name="T22" fmla="*/ 110 w 158"/>
                <a:gd name="T23" fmla="*/ 135 h 161"/>
                <a:gd name="T24" fmla="*/ 91 w 158"/>
                <a:gd name="T25" fmla="*/ 135 h 161"/>
                <a:gd name="T26" fmla="*/ 72 w 158"/>
                <a:gd name="T27" fmla="*/ 135 h 161"/>
                <a:gd name="T28" fmla="*/ 54 w 158"/>
                <a:gd name="T29" fmla="*/ 145 h 161"/>
                <a:gd name="T30" fmla="*/ 37 w 158"/>
                <a:gd name="T31" fmla="*/ 156 h 161"/>
                <a:gd name="T32" fmla="*/ 19 w 158"/>
                <a:gd name="T33" fmla="*/ 161 h 161"/>
                <a:gd name="T34" fmla="*/ 0 w 158"/>
                <a:gd name="T35" fmla="*/ 156 h 161"/>
                <a:gd name="T36" fmla="*/ 5 w 158"/>
                <a:gd name="T37" fmla="*/ 143 h 161"/>
                <a:gd name="T38" fmla="*/ 11 w 158"/>
                <a:gd name="T39" fmla="*/ 135 h 161"/>
                <a:gd name="T40" fmla="*/ 16 w 158"/>
                <a:gd name="T41" fmla="*/ 127 h 161"/>
                <a:gd name="T42" fmla="*/ 19 w 158"/>
                <a:gd name="T43" fmla="*/ 116 h 161"/>
                <a:gd name="T44" fmla="*/ 13 w 158"/>
                <a:gd name="T45" fmla="*/ 108 h 161"/>
                <a:gd name="T46" fmla="*/ 27 w 158"/>
                <a:gd name="T47" fmla="*/ 98 h 161"/>
                <a:gd name="T48" fmla="*/ 27 w 158"/>
                <a:gd name="T49" fmla="*/ 90 h 161"/>
                <a:gd name="T50" fmla="*/ 21 w 158"/>
                <a:gd name="T51" fmla="*/ 85 h 161"/>
                <a:gd name="T52" fmla="*/ 16 w 158"/>
                <a:gd name="T53" fmla="*/ 77 h 161"/>
                <a:gd name="T54" fmla="*/ 19 w 158"/>
                <a:gd name="T55" fmla="*/ 74 h 161"/>
                <a:gd name="T56" fmla="*/ 19 w 158"/>
                <a:gd name="T57" fmla="*/ 69 h 161"/>
                <a:gd name="T58" fmla="*/ 16 w 158"/>
                <a:gd name="T59" fmla="*/ 56 h 161"/>
                <a:gd name="T60" fmla="*/ 11 w 158"/>
                <a:gd name="T61" fmla="*/ 40 h 161"/>
                <a:gd name="T62" fmla="*/ 8 w 158"/>
                <a:gd name="T63" fmla="*/ 32 h 161"/>
                <a:gd name="T64" fmla="*/ 13 w 158"/>
                <a:gd name="T65" fmla="*/ 19 h 161"/>
                <a:gd name="T66" fmla="*/ 24 w 158"/>
                <a:gd name="T67" fmla="*/ 13 h 161"/>
                <a:gd name="T68" fmla="*/ 35 w 158"/>
                <a:gd name="T69" fmla="*/ 11 h 161"/>
                <a:gd name="T70" fmla="*/ 32 w 158"/>
                <a:gd name="T71" fmla="*/ 0 h 161"/>
                <a:gd name="T72" fmla="*/ 43 w 158"/>
                <a:gd name="T73" fmla="*/ 3 h 161"/>
                <a:gd name="T74" fmla="*/ 51 w 158"/>
                <a:gd name="T75" fmla="*/ 11 h 161"/>
                <a:gd name="T76" fmla="*/ 56 w 158"/>
                <a:gd name="T77" fmla="*/ 19 h 161"/>
                <a:gd name="T78" fmla="*/ 64 w 158"/>
                <a:gd name="T79" fmla="*/ 29 h 161"/>
                <a:gd name="T80" fmla="*/ 67 w 158"/>
                <a:gd name="T81" fmla="*/ 40 h 161"/>
                <a:gd name="T82" fmla="*/ 86 w 158"/>
                <a:gd name="T83" fmla="*/ 48 h 161"/>
                <a:gd name="T84" fmla="*/ 96 w 158"/>
                <a:gd name="T85" fmla="*/ 53 h 161"/>
                <a:gd name="T86" fmla="*/ 107 w 158"/>
                <a:gd name="T87" fmla="*/ 58 h 161"/>
                <a:gd name="T88" fmla="*/ 118 w 158"/>
                <a:gd name="T89" fmla="*/ 58 h 161"/>
                <a:gd name="T90" fmla="*/ 131 w 158"/>
                <a:gd name="T91" fmla="*/ 58 h 161"/>
                <a:gd name="T92" fmla="*/ 145 w 158"/>
                <a:gd name="T93" fmla="*/ 63 h 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8"/>
                <a:gd name="T142" fmla="*/ 0 h 161"/>
                <a:gd name="T143" fmla="*/ 158 w 158"/>
                <a:gd name="T144" fmla="*/ 161 h 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8" h="161">
                  <a:moveTo>
                    <a:pt x="145" y="66"/>
                  </a:moveTo>
                  <a:lnTo>
                    <a:pt x="145" y="69"/>
                  </a:lnTo>
                  <a:lnTo>
                    <a:pt x="147" y="71"/>
                  </a:lnTo>
                  <a:lnTo>
                    <a:pt x="153" y="82"/>
                  </a:lnTo>
                  <a:lnTo>
                    <a:pt x="158" y="87"/>
                  </a:lnTo>
                  <a:lnTo>
                    <a:pt x="155" y="90"/>
                  </a:lnTo>
                  <a:lnTo>
                    <a:pt x="153" y="92"/>
                  </a:lnTo>
                  <a:lnTo>
                    <a:pt x="153" y="100"/>
                  </a:lnTo>
                  <a:lnTo>
                    <a:pt x="147" y="103"/>
                  </a:lnTo>
                  <a:lnTo>
                    <a:pt x="145" y="106"/>
                  </a:lnTo>
                  <a:lnTo>
                    <a:pt x="142" y="106"/>
                  </a:lnTo>
                  <a:lnTo>
                    <a:pt x="142" y="111"/>
                  </a:lnTo>
                  <a:lnTo>
                    <a:pt x="142" y="114"/>
                  </a:lnTo>
                  <a:lnTo>
                    <a:pt x="139" y="114"/>
                  </a:lnTo>
                  <a:lnTo>
                    <a:pt x="137" y="111"/>
                  </a:lnTo>
                  <a:lnTo>
                    <a:pt x="134" y="106"/>
                  </a:lnTo>
                  <a:lnTo>
                    <a:pt x="123" y="111"/>
                  </a:lnTo>
                  <a:lnTo>
                    <a:pt x="123" y="114"/>
                  </a:lnTo>
                  <a:lnTo>
                    <a:pt x="126" y="119"/>
                  </a:lnTo>
                  <a:lnTo>
                    <a:pt x="126" y="121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2" y="129"/>
                  </a:lnTo>
                  <a:lnTo>
                    <a:pt x="110" y="135"/>
                  </a:lnTo>
                  <a:lnTo>
                    <a:pt x="102" y="135"/>
                  </a:lnTo>
                  <a:lnTo>
                    <a:pt x="91" y="135"/>
                  </a:lnTo>
                  <a:lnTo>
                    <a:pt x="78" y="135"/>
                  </a:lnTo>
                  <a:lnTo>
                    <a:pt x="72" y="135"/>
                  </a:lnTo>
                  <a:lnTo>
                    <a:pt x="67" y="137"/>
                  </a:lnTo>
                  <a:lnTo>
                    <a:pt x="54" y="145"/>
                  </a:lnTo>
                  <a:lnTo>
                    <a:pt x="46" y="150"/>
                  </a:lnTo>
                  <a:lnTo>
                    <a:pt x="37" y="156"/>
                  </a:lnTo>
                  <a:lnTo>
                    <a:pt x="29" y="158"/>
                  </a:lnTo>
                  <a:lnTo>
                    <a:pt x="19" y="161"/>
                  </a:lnTo>
                  <a:lnTo>
                    <a:pt x="8" y="158"/>
                  </a:lnTo>
                  <a:lnTo>
                    <a:pt x="0" y="156"/>
                  </a:lnTo>
                  <a:lnTo>
                    <a:pt x="3" y="148"/>
                  </a:lnTo>
                  <a:lnTo>
                    <a:pt x="5" y="143"/>
                  </a:lnTo>
                  <a:lnTo>
                    <a:pt x="5" y="137"/>
                  </a:lnTo>
                  <a:lnTo>
                    <a:pt x="11" y="135"/>
                  </a:lnTo>
                  <a:lnTo>
                    <a:pt x="11" y="129"/>
                  </a:lnTo>
                  <a:lnTo>
                    <a:pt x="16" y="127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9" y="111"/>
                  </a:lnTo>
                  <a:lnTo>
                    <a:pt x="13" y="108"/>
                  </a:lnTo>
                  <a:lnTo>
                    <a:pt x="16" y="103"/>
                  </a:lnTo>
                  <a:lnTo>
                    <a:pt x="27" y="98"/>
                  </a:lnTo>
                  <a:lnTo>
                    <a:pt x="27" y="95"/>
                  </a:lnTo>
                  <a:lnTo>
                    <a:pt x="27" y="90"/>
                  </a:lnTo>
                  <a:lnTo>
                    <a:pt x="24" y="85"/>
                  </a:lnTo>
                  <a:lnTo>
                    <a:pt x="21" y="85"/>
                  </a:lnTo>
                  <a:lnTo>
                    <a:pt x="16" y="82"/>
                  </a:lnTo>
                  <a:lnTo>
                    <a:pt x="16" y="77"/>
                  </a:lnTo>
                  <a:lnTo>
                    <a:pt x="16" y="74"/>
                  </a:lnTo>
                  <a:lnTo>
                    <a:pt x="19" y="74"/>
                  </a:lnTo>
                  <a:lnTo>
                    <a:pt x="21" y="71"/>
                  </a:lnTo>
                  <a:lnTo>
                    <a:pt x="19" y="69"/>
                  </a:lnTo>
                  <a:lnTo>
                    <a:pt x="19" y="61"/>
                  </a:lnTo>
                  <a:lnTo>
                    <a:pt x="16" y="56"/>
                  </a:lnTo>
                  <a:lnTo>
                    <a:pt x="13" y="48"/>
                  </a:lnTo>
                  <a:lnTo>
                    <a:pt x="11" y="40"/>
                  </a:lnTo>
                  <a:lnTo>
                    <a:pt x="11" y="34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13" y="19"/>
                  </a:lnTo>
                  <a:lnTo>
                    <a:pt x="19" y="16"/>
                  </a:lnTo>
                  <a:lnTo>
                    <a:pt x="24" y="13"/>
                  </a:lnTo>
                  <a:lnTo>
                    <a:pt x="29" y="13"/>
                  </a:lnTo>
                  <a:lnTo>
                    <a:pt x="35" y="11"/>
                  </a:lnTo>
                  <a:lnTo>
                    <a:pt x="35" y="5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3" y="3"/>
                  </a:lnTo>
                  <a:lnTo>
                    <a:pt x="48" y="5"/>
                  </a:lnTo>
                  <a:lnTo>
                    <a:pt x="51" y="11"/>
                  </a:lnTo>
                  <a:lnTo>
                    <a:pt x="54" y="16"/>
                  </a:lnTo>
                  <a:lnTo>
                    <a:pt x="56" y="19"/>
                  </a:lnTo>
                  <a:lnTo>
                    <a:pt x="62" y="21"/>
                  </a:lnTo>
                  <a:lnTo>
                    <a:pt x="64" y="29"/>
                  </a:lnTo>
                  <a:lnTo>
                    <a:pt x="64" y="37"/>
                  </a:lnTo>
                  <a:lnTo>
                    <a:pt x="67" y="40"/>
                  </a:lnTo>
                  <a:lnTo>
                    <a:pt x="78" y="45"/>
                  </a:lnTo>
                  <a:lnTo>
                    <a:pt x="86" y="48"/>
                  </a:lnTo>
                  <a:lnTo>
                    <a:pt x="91" y="50"/>
                  </a:lnTo>
                  <a:lnTo>
                    <a:pt x="96" y="53"/>
                  </a:lnTo>
                  <a:lnTo>
                    <a:pt x="99" y="56"/>
                  </a:lnTo>
                  <a:lnTo>
                    <a:pt x="107" y="58"/>
                  </a:lnTo>
                  <a:lnTo>
                    <a:pt x="112" y="58"/>
                  </a:lnTo>
                  <a:lnTo>
                    <a:pt x="118" y="58"/>
                  </a:lnTo>
                  <a:lnTo>
                    <a:pt x="123" y="58"/>
                  </a:lnTo>
                  <a:lnTo>
                    <a:pt x="131" y="58"/>
                  </a:lnTo>
                  <a:lnTo>
                    <a:pt x="139" y="61"/>
                  </a:lnTo>
                  <a:lnTo>
                    <a:pt x="145" y="63"/>
                  </a:lnTo>
                  <a:lnTo>
                    <a:pt x="145" y="66"/>
                  </a:lnTo>
                  <a:close/>
                </a:path>
              </a:pathLst>
            </a:custGeom>
            <a:solidFill>
              <a:srgbClr val="C00000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6030864" y="4193974"/>
              <a:ext cx="742131" cy="757659"/>
            </a:xfrm>
            <a:custGeom>
              <a:avLst/>
              <a:gdLst>
                <a:gd name="T0" fmla="*/ 11 w 338"/>
                <a:gd name="T1" fmla="*/ 238 h 346"/>
                <a:gd name="T2" fmla="*/ 19 w 338"/>
                <a:gd name="T3" fmla="*/ 217 h 346"/>
                <a:gd name="T4" fmla="*/ 30 w 338"/>
                <a:gd name="T5" fmla="*/ 206 h 346"/>
                <a:gd name="T6" fmla="*/ 46 w 338"/>
                <a:gd name="T7" fmla="*/ 196 h 346"/>
                <a:gd name="T8" fmla="*/ 59 w 338"/>
                <a:gd name="T9" fmla="*/ 185 h 346"/>
                <a:gd name="T10" fmla="*/ 83 w 338"/>
                <a:gd name="T11" fmla="*/ 180 h 346"/>
                <a:gd name="T12" fmla="*/ 80 w 338"/>
                <a:gd name="T13" fmla="*/ 167 h 346"/>
                <a:gd name="T14" fmla="*/ 89 w 338"/>
                <a:gd name="T15" fmla="*/ 153 h 346"/>
                <a:gd name="T16" fmla="*/ 105 w 338"/>
                <a:gd name="T17" fmla="*/ 148 h 346"/>
                <a:gd name="T18" fmla="*/ 115 w 338"/>
                <a:gd name="T19" fmla="*/ 153 h 346"/>
                <a:gd name="T20" fmla="*/ 131 w 338"/>
                <a:gd name="T21" fmla="*/ 151 h 346"/>
                <a:gd name="T22" fmla="*/ 123 w 338"/>
                <a:gd name="T23" fmla="*/ 135 h 346"/>
                <a:gd name="T24" fmla="*/ 121 w 338"/>
                <a:gd name="T25" fmla="*/ 124 h 346"/>
                <a:gd name="T26" fmla="*/ 113 w 338"/>
                <a:gd name="T27" fmla="*/ 106 h 346"/>
                <a:gd name="T28" fmla="*/ 107 w 338"/>
                <a:gd name="T29" fmla="*/ 90 h 346"/>
                <a:gd name="T30" fmla="*/ 126 w 338"/>
                <a:gd name="T31" fmla="*/ 69 h 346"/>
                <a:gd name="T32" fmla="*/ 129 w 338"/>
                <a:gd name="T33" fmla="*/ 53 h 346"/>
                <a:gd name="T34" fmla="*/ 123 w 338"/>
                <a:gd name="T35" fmla="*/ 35 h 346"/>
                <a:gd name="T36" fmla="*/ 115 w 338"/>
                <a:gd name="T37" fmla="*/ 14 h 346"/>
                <a:gd name="T38" fmla="*/ 105 w 338"/>
                <a:gd name="T39" fmla="*/ 0 h 346"/>
                <a:gd name="T40" fmla="*/ 118 w 338"/>
                <a:gd name="T41" fmla="*/ 11 h 346"/>
                <a:gd name="T42" fmla="*/ 137 w 338"/>
                <a:gd name="T43" fmla="*/ 19 h 346"/>
                <a:gd name="T44" fmla="*/ 147 w 338"/>
                <a:gd name="T45" fmla="*/ 29 h 346"/>
                <a:gd name="T46" fmla="*/ 139 w 338"/>
                <a:gd name="T47" fmla="*/ 45 h 346"/>
                <a:gd name="T48" fmla="*/ 150 w 338"/>
                <a:gd name="T49" fmla="*/ 61 h 346"/>
                <a:gd name="T50" fmla="*/ 158 w 338"/>
                <a:gd name="T51" fmla="*/ 58 h 346"/>
                <a:gd name="T52" fmla="*/ 166 w 338"/>
                <a:gd name="T53" fmla="*/ 69 h 346"/>
                <a:gd name="T54" fmla="*/ 182 w 338"/>
                <a:gd name="T55" fmla="*/ 74 h 346"/>
                <a:gd name="T56" fmla="*/ 190 w 338"/>
                <a:gd name="T57" fmla="*/ 74 h 346"/>
                <a:gd name="T58" fmla="*/ 206 w 338"/>
                <a:gd name="T59" fmla="*/ 101 h 346"/>
                <a:gd name="T60" fmla="*/ 217 w 338"/>
                <a:gd name="T61" fmla="*/ 95 h 346"/>
                <a:gd name="T62" fmla="*/ 230 w 338"/>
                <a:gd name="T63" fmla="*/ 101 h 346"/>
                <a:gd name="T64" fmla="*/ 236 w 338"/>
                <a:gd name="T65" fmla="*/ 109 h 346"/>
                <a:gd name="T66" fmla="*/ 249 w 338"/>
                <a:gd name="T67" fmla="*/ 109 h 346"/>
                <a:gd name="T68" fmla="*/ 268 w 338"/>
                <a:gd name="T69" fmla="*/ 119 h 346"/>
                <a:gd name="T70" fmla="*/ 276 w 338"/>
                <a:gd name="T71" fmla="*/ 140 h 346"/>
                <a:gd name="T72" fmla="*/ 292 w 338"/>
                <a:gd name="T73" fmla="*/ 151 h 346"/>
                <a:gd name="T74" fmla="*/ 295 w 338"/>
                <a:gd name="T75" fmla="*/ 167 h 346"/>
                <a:gd name="T76" fmla="*/ 308 w 338"/>
                <a:gd name="T77" fmla="*/ 182 h 346"/>
                <a:gd name="T78" fmla="*/ 330 w 338"/>
                <a:gd name="T79" fmla="*/ 188 h 346"/>
                <a:gd name="T80" fmla="*/ 330 w 338"/>
                <a:gd name="T81" fmla="*/ 198 h 346"/>
                <a:gd name="T82" fmla="*/ 330 w 338"/>
                <a:gd name="T83" fmla="*/ 225 h 346"/>
                <a:gd name="T84" fmla="*/ 330 w 338"/>
                <a:gd name="T85" fmla="*/ 240 h 346"/>
                <a:gd name="T86" fmla="*/ 308 w 338"/>
                <a:gd name="T87" fmla="*/ 251 h 346"/>
                <a:gd name="T88" fmla="*/ 289 w 338"/>
                <a:gd name="T89" fmla="*/ 259 h 346"/>
                <a:gd name="T90" fmla="*/ 273 w 338"/>
                <a:gd name="T91" fmla="*/ 261 h 346"/>
                <a:gd name="T92" fmla="*/ 265 w 338"/>
                <a:gd name="T93" fmla="*/ 272 h 346"/>
                <a:gd name="T94" fmla="*/ 281 w 338"/>
                <a:gd name="T95" fmla="*/ 296 h 346"/>
                <a:gd name="T96" fmla="*/ 247 w 338"/>
                <a:gd name="T97" fmla="*/ 309 h 346"/>
                <a:gd name="T98" fmla="*/ 220 w 338"/>
                <a:gd name="T99" fmla="*/ 325 h 346"/>
                <a:gd name="T100" fmla="*/ 206 w 338"/>
                <a:gd name="T101" fmla="*/ 333 h 346"/>
                <a:gd name="T102" fmla="*/ 182 w 338"/>
                <a:gd name="T103" fmla="*/ 341 h 346"/>
                <a:gd name="T104" fmla="*/ 158 w 338"/>
                <a:gd name="T105" fmla="*/ 346 h 346"/>
                <a:gd name="T106" fmla="*/ 155 w 338"/>
                <a:gd name="T107" fmla="*/ 327 h 346"/>
                <a:gd name="T108" fmla="*/ 163 w 338"/>
                <a:gd name="T109" fmla="*/ 317 h 346"/>
                <a:gd name="T110" fmla="*/ 150 w 338"/>
                <a:gd name="T111" fmla="*/ 317 h 346"/>
                <a:gd name="T112" fmla="*/ 139 w 338"/>
                <a:gd name="T113" fmla="*/ 288 h 346"/>
                <a:gd name="T114" fmla="*/ 107 w 338"/>
                <a:gd name="T115" fmla="*/ 290 h 346"/>
                <a:gd name="T116" fmla="*/ 54 w 338"/>
                <a:gd name="T117" fmla="*/ 277 h 346"/>
                <a:gd name="T118" fmla="*/ 32 w 338"/>
                <a:gd name="T119" fmla="*/ 264 h 346"/>
                <a:gd name="T120" fmla="*/ 3 w 338"/>
                <a:gd name="T121" fmla="*/ 243 h 3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8"/>
                <a:gd name="T184" fmla="*/ 0 h 346"/>
                <a:gd name="T185" fmla="*/ 338 w 338"/>
                <a:gd name="T186" fmla="*/ 346 h 3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8" h="346">
                  <a:moveTo>
                    <a:pt x="3" y="243"/>
                  </a:moveTo>
                  <a:lnTo>
                    <a:pt x="5" y="240"/>
                  </a:lnTo>
                  <a:lnTo>
                    <a:pt x="8" y="243"/>
                  </a:lnTo>
                  <a:lnTo>
                    <a:pt x="11" y="243"/>
                  </a:lnTo>
                  <a:lnTo>
                    <a:pt x="11" y="238"/>
                  </a:lnTo>
                  <a:lnTo>
                    <a:pt x="14" y="232"/>
                  </a:lnTo>
                  <a:lnTo>
                    <a:pt x="14" y="230"/>
                  </a:lnTo>
                  <a:lnTo>
                    <a:pt x="14" y="225"/>
                  </a:lnTo>
                  <a:lnTo>
                    <a:pt x="16" y="219"/>
                  </a:lnTo>
                  <a:lnTo>
                    <a:pt x="19" y="217"/>
                  </a:lnTo>
                  <a:lnTo>
                    <a:pt x="16" y="211"/>
                  </a:lnTo>
                  <a:lnTo>
                    <a:pt x="19" y="209"/>
                  </a:lnTo>
                  <a:lnTo>
                    <a:pt x="22" y="206"/>
                  </a:lnTo>
                  <a:lnTo>
                    <a:pt x="27" y="206"/>
                  </a:lnTo>
                  <a:lnTo>
                    <a:pt x="30" y="206"/>
                  </a:lnTo>
                  <a:lnTo>
                    <a:pt x="32" y="206"/>
                  </a:lnTo>
                  <a:lnTo>
                    <a:pt x="38" y="206"/>
                  </a:lnTo>
                  <a:lnTo>
                    <a:pt x="40" y="203"/>
                  </a:lnTo>
                  <a:lnTo>
                    <a:pt x="46" y="201"/>
                  </a:lnTo>
                  <a:lnTo>
                    <a:pt x="46" y="196"/>
                  </a:lnTo>
                  <a:lnTo>
                    <a:pt x="46" y="190"/>
                  </a:lnTo>
                  <a:lnTo>
                    <a:pt x="46" y="185"/>
                  </a:lnTo>
                  <a:lnTo>
                    <a:pt x="48" y="185"/>
                  </a:lnTo>
                  <a:lnTo>
                    <a:pt x="54" y="185"/>
                  </a:lnTo>
                  <a:lnTo>
                    <a:pt x="59" y="185"/>
                  </a:lnTo>
                  <a:lnTo>
                    <a:pt x="64" y="188"/>
                  </a:lnTo>
                  <a:lnTo>
                    <a:pt x="67" y="188"/>
                  </a:lnTo>
                  <a:lnTo>
                    <a:pt x="72" y="188"/>
                  </a:lnTo>
                  <a:lnTo>
                    <a:pt x="75" y="185"/>
                  </a:lnTo>
                  <a:lnTo>
                    <a:pt x="83" y="180"/>
                  </a:lnTo>
                  <a:lnTo>
                    <a:pt x="86" y="177"/>
                  </a:lnTo>
                  <a:lnTo>
                    <a:pt x="89" y="174"/>
                  </a:lnTo>
                  <a:lnTo>
                    <a:pt x="89" y="169"/>
                  </a:lnTo>
                  <a:lnTo>
                    <a:pt x="86" y="167"/>
                  </a:lnTo>
                  <a:lnTo>
                    <a:pt x="80" y="167"/>
                  </a:lnTo>
                  <a:lnTo>
                    <a:pt x="80" y="164"/>
                  </a:lnTo>
                  <a:lnTo>
                    <a:pt x="80" y="161"/>
                  </a:lnTo>
                  <a:lnTo>
                    <a:pt x="83" y="159"/>
                  </a:lnTo>
                  <a:lnTo>
                    <a:pt x="86" y="156"/>
                  </a:lnTo>
                  <a:lnTo>
                    <a:pt x="89" y="153"/>
                  </a:lnTo>
                  <a:lnTo>
                    <a:pt x="91" y="153"/>
                  </a:lnTo>
                  <a:lnTo>
                    <a:pt x="94" y="151"/>
                  </a:lnTo>
                  <a:lnTo>
                    <a:pt x="97" y="148"/>
                  </a:lnTo>
                  <a:lnTo>
                    <a:pt x="102" y="148"/>
                  </a:lnTo>
                  <a:lnTo>
                    <a:pt x="105" y="148"/>
                  </a:lnTo>
                  <a:lnTo>
                    <a:pt x="107" y="151"/>
                  </a:lnTo>
                  <a:lnTo>
                    <a:pt x="107" y="153"/>
                  </a:lnTo>
                  <a:lnTo>
                    <a:pt x="110" y="156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8" y="153"/>
                  </a:lnTo>
                  <a:lnTo>
                    <a:pt x="121" y="156"/>
                  </a:lnTo>
                  <a:lnTo>
                    <a:pt x="123" y="156"/>
                  </a:lnTo>
                  <a:lnTo>
                    <a:pt x="126" y="153"/>
                  </a:lnTo>
                  <a:lnTo>
                    <a:pt x="131" y="151"/>
                  </a:lnTo>
                  <a:lnTo>
                    <a:pt x="131" y="145"/>
                  </a:lnTo>
                  <a:lnTo>
                    <a:pt x="131" y="143"/>
                  </a:lnTo>
                  <a:lnTo>
                    <a:pt x="129" y="138"/>
                  </a:lnTo>
                  <a:lnTo>
                    <a:pt x="126" y="138"/>
                  </a:lnTo>
                  <a:lnTo>
                    <a:pt x="123" y="135"/>
                  </a:lnTo>
                  <a:lnTo>
                    <a:pt x="118" y="135"/>
                  </a:lnTo>
                  <a:lnTo>
                    <a:pt x="113" y="132"/>
                  </a:lnTo>
                  <a:lnTo>
                    <a:pt x="118" y="130"/>
                  </a:lnTo>
                  <a:lnTo>
                    <a:pt x="118" y="127"/>
                  </a:lnTo>
                  <a:lnTo>
                    <a:pt x="121" y="124"/>
                  </a:lnTo>
                  <a:lnTo>
                    <a:pt x="121" y="119"/>
                  </a:lnTo>
                  <a:lnTo>
                    <a:pt x="121" y="116"/>
                  </a:lnTo>
                  <a:lnTo>
                    <a:pt x="121" y="114"/>
                  </a:lnTo>
                  <a:lnTo>
                    <a:pt x="118" y="109"/>
                  </a:lnTo>
                  <a:lnTo>
                    <a:pt x="113" y="106"/>
                  </a:lnTo>
                  <a:lnTo>
                    <a:pt x="110" y="106"/>
                  </a:lnTo>
                  <a:lnTo>
                    <a:pt x="107" y="103"/>
                  </a:lnTo>
                  <a:lnTo>
                    <a:pt x="107" y="98"/>
                  </a:lnTo>
                  <a:lnTo>
                    <a:pt x="107" y="93"/>
                  </a:lnTo>
                  <a:lnTo>
                    <a:pt x="107" y="90"/>
                  </a:lnTo>
                  <a:lnTo>
                    <a:pt x="113" y="87"/>
                  </a:lnTo>
                  <a:lnTo>
                    <a:pt x="115" y="82"/>
                  </a:lnTo>
                  <a:lnTo>
                    <a:pt x="118" y="80"/>
                  </a:lnTo>
                  <a:lnTo>
                    <a:pt x="123" y="77"/>
                  </a:lnTo>
                  <a:lnTo>
                    <a:pt x="126" y="69"/>
                  </a:lnTo>
                  <a:lnTo>
                    <a:pt x="129" y="66"/>
                  </a:lnTo>
                  <a:lnTo>
                    <a:pt x="131" y="61"/>
                  </a:lnTo>
                  <a:lnTo>
                    <a:pt x="131" y="58"/>
                  </a:lnTo>
                  <a:lnTo>
                    <a:pt x="131" y="56"/>
                  </a:lnTo>
                  <a:lnTo>
                    <a:pt x="129" y="53"/>
                  </a:lnTo>
                  <a:lnTo>
                    <a:pt x="126" y="53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23" y="40"/>
                  </a:lnTo>
                  <a:lnTo>
                    <a:pt x="123" y="35"/>
                  </a:lnTo>
                  <a:lnTo>
                    <a:pt x="123" y="32"/>
                  </a:lnTo>
                  <a:lnTo>
                    <a:pt x="121" y="24"/>
                  </a:lnTo>
                  <a:lnTo>
                    <a:pt x="118" y="19"/>
                  </a:lnTo>
                  <a:lnTo>
                    <a:pt x="118" y="16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7" y="8"/>
                  </a:lnTo>
                  <a:lnTo>
                    <a:pt x="105" y="6"/>
                  </a:lnTo>
                  <a:lnTo>
                    <a:pt x="102" y="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5" y="6"/>
                  </a:lnTo>
                  <a:lnTo>
                    <a:pt x="118" y="11"/>
                  </a:lnTo>
                  <a:lnTo>
                    <a:pt x="121" y="16"/>
                  </a:lnTo>
                  <a:lnTo>
                    <a:pt x="129" y="14"/>
                  </a:lnTo>
                  <a:lnTo>
                    <a:pt x="134" y="14"/>
                  </a:lnTo>
                  <a:lnTo>
                    <a:pt x="134" y="19"/>
                  </a:lnTo>
                  <a:lnTo>
                    <a:pt x="137" y="19"/>
                  </a:lnTo>
                  <a:lnTo>
                    <a:pt x="139" y="22"/>
                  </a:lnTo>
                  <a:lnTo>
                    <a:pt x="142" y="22"/>
                  </a:lnTo>
                  <a:lnTo>
                    <a:pt x="147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5"/>
                  </a:lnTo>
                  <a:lnTo>
                    <a:pt x="147" y="37"/>
                  </a:lnTo>
                  <a:lnTo>
                    <a:pt x="147" y="43"/>
                  </a:lnTo>
                  <a:lnTo>
                    <a:pt x="142" y="43"/>
                  </a:lnTo>
                  <a:lnTo>
                    <a:pt x="139" y="45"/>
                  </a:lnTo>
                  <a:lnTo>
                    <a:pt x="142" y="48"/>
                  </a:lnTo>
                  <a:lnTo>
                    <a:pt x="142" y="53"/>
                  </a:lnTo>
                  <a:lnTo>
                    <a:pt x="145" y="56"/>
                  </a:lnTo>
                  <a:lnTo>
                    <a:pt x="147" y="58"/>
                  </a:lnTo>
                  <a:lnTo>
                    <a:pt x="150" y="61"/>
                  </a:lnTo>
                  <a:lnTo>
                    <a:pt x="150" y="64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55" y="58"/>
                  </a:lnTo>
                  <a:lnTo>
                    <a:pt x="158" y="58"/>
                  </a:lnTo>
                  <a:lnTo>
                    <a:pt x="161" y="61"/>
                  </a:lnTo>
                  <a:lnTo>
                    <a:pt x="161" y="64"/>
                  </a:lnTo>
                  <a:lnTo>
                    <a:pt x="161" y="66"/>
                  </a:lnTo>
                  <a:lnTo>
                    <a:pt x="163" y="69"/>
                  </a:lnTo>
                  <a:lnTo>
                    <a:pt x="166" y="69"/>
                  </a:lnTo>
                  <a:lnTo>
                    <a:pt x="169" y="69"/>
                  </a:lnTo>
                  <a:lnTo>
                    <a:pt x="172" y="66"/>
                  </a:lnTo>
                  <a:lnTo>
                    <a:pt x="174" y="66"/>
                  </a:lnTo>
                  <a:lnTo>
                    <a:pt x="177" y="72"/>
                  </a:lnTo>
                  <a:lnTo>
                    <a:pt x="182" y="74"/>
                  </a:lnTo>
                  <a:lnTo>
                    <a:pt x="185" y="72"/>
                  </a:lnTo>
                  <a:lnTo>
                    <a:pt x="185" y="66"/>
                  </a:lnTo>
                  <a:lnTo>
                    <a:pt x="190" y="69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88" y="77"/>
                  </a:lnTo>
                  <a:lnTo>
                    <a:pt x="188" y="80"/>
                  </a:lnTo>
                  <a:lnTo>
                    <a:pt x="193" y="87"/>
                  </a:lnTo>
                  <a:lnTo>
                    <a:pt x="196" y="93"/>
                  </a:lnTo>
                  <a:lnTo>
                    <a:pt x="206" y="101"/>
                  </a:lnTo>
                  <a:lnTo>
                    <a:pt x="206" y="98"/>
                  </a:lnTo>
                  <a:lnTo>
                    <a:pt x="209" y="98"/>
                  </a:lnTo>
                  <a:lnTo>
                    <a:pt x="212" y="95"/>
                  </a:lnTo>
                  <a:lnTo>
                    <a:pt x="214" y="95"/>
                  </a:lnTo>
                  <a:lnTo>
                    <a:pt x="217" y="95"/>
                  </a:lnTo>
                  <a:lnTo>
                    <a:pt x="220" y="95"/>
                  </a:lnTo>
                  <a:lnTo>
                    <a:pt x="222" y="95"/>
                  </a:lnTo>
                  <a:lnTo>
                    <a:pt x="225" y="98"/>
                  </a:lnTo>
                  <a:lnTo>
                    <a:pt x="228" y="101"/>
                  </a:lnTo>
                  <a:lnTo>
                    <a:pt x="230" y="101"/>
                  </a:lnTo>
                  <a:lnTo>
                    <a:pt x="230" y="106"/>
                  </a:lnTo>
                  <a:lnTo>
                    <a:pt x="230" y="109"/>
                  </a:lnTo>
                  <a:lnTo>
                    <a:pt x="230" y="111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9"/>
                  </a:lnTo>
                  <a:lnTo>
                    <a:pt x="241" y="106"/>
                  </a:lnTo>
                  <a:lnTo>
                    <a:pt x="244" y="103"/>
                  </a:lnTo>
                  <a:lnTo>
                    <a:pt x="247" y="103"/>
                  </a:lnTo>
                  <a:lnTo>
                    <a:pt x="249" y="109"/>
                  </a:lnTo>
                  <a:lnTo>
                    <a:pt x="252" y="111"/>
                  </a:lnTo>
                  <a:lnTo>
                    <a:pt x="255" y="114"/>
                  </a:lnTo>
                  <a:lnTo>
                    <a:pt x="260" y="116"/>
                  </a:lnTo>
                  <a:lnTo>
                    <a:pt x="265" y="116"/>
                  </a:lnTo>
                  <a:lnTo>
                    <a:pt x="268" y="119"/>
                  </a:lnTo>
                  <a:lnTo>
                    <a:pt x="268" y="127"/>
                  </a:lnTo>
                  <a:lnTo>
                    <a:pt x="268" y="130"/>
                  </a:lnTo>
                  <a:lnTo>
                    <a:pt x="271" y="135"/>
                  </a:lnTo>
                  <a:lnTo>
                    <a:pt x="271" y="138"/>
                  </a:lnTo>
                  <a:lnTo>
                    <a:pt x="276" y="140"/>
                  </a:lnTo>
                  <a:lnTo>
                    <a:pt x="279" y="143"/>
                  </a:lnTo>
                  <a:lnTo>
                    <a:pt x="287" y="145"/>
                  </a:lnTo>
                  <a:lnTo>
                    <a:pt x="289" y="145"/>
                  </a:lnTo>
                  <a:lnTo>
                    <a:pt x="292" y="148"/>
                  </a:lnTo>
                  <a:lnTo>
                    <a:pt x="292" y="151"/>
                  </a:lnTo>
                  <a:lnTo>
                    <a:pt x="289" y="153"/>
                  </a:lnTo>
                  <a:lnTo>
                    <a:pt x="289" y="159"/>
                  </a:lnTo>
                  <a:lnTo>
                    <a:pt x="289" y="164"/>
                  </a:lnTo>
                  <a:lnTo>
                    <a:pt x="292" y="167"/>
                  </a:lnTo>
                  <a:lnTo>
                    <a:pt x="295" y="167"/>
                  </a:lnTo>
                  <a:lnTo>
                    <a:pt x="300" y="167"/>
                  </a:lnTo>
                  <a:lnTo>
                    <a:pt x="303" y="169"/>
                  </a:lnTo>
                  <a:lnTo>
                    <a:pt x="305" y="172"/>
                  </a:lnTo>
                  <a:lnTo>
                    <a:pt x="305" y="177"/>
                  </a:lnTo>
                  <a:lnTo>
                    <a:pt x="308" y="182"/>
                  </a:lnTo>
                  <a:lnTo>
                    <a:pt x="313" y="185"/>
                  </a:lnTo>
                  <a:lnTo>
                    <a:pt x="319" y="185"/>
                  </a:lnTo>
                  <a:lnTo>
                    <a:pt x="324" y="180"/>
                  </a:lnTo>
                  <a:lnTo>
                    <a:pt x="332" y="185"/>
                  </a:lnTo>
                  <a:lnTo>
                    <a:pt x="330" y="188"/>
                  </a:lnTo>
                  <a:lnTo>
                    <a:pt x="332" y="190"/>
                  </a:lnTo>
                  <a:lnTo>
                    <a:pt x="335" y="193"/>
                  </a:lnTo>
                  <a:lnTo>
                    <a:pt x="338" y="196"/>
                  </a:lnTo>
                  <a:lnTo>
                    <a:pt x="338" y="198"/>
                  </a:lnTo>
                  <a:lnTo>
                    <a:pt x="330" y="198"/>
                  </a:lnTo>
                  <a:lnTo>
                    <a:pt x="327" y="203"/>
                  </a:lnTo>
                  <a:lnTo>
                    <a:pt x="327" y="209"/>
                  </a:lnTo>
                  <a:lnTo>
                    <a:pt x="324" y="214"/>
                  </a:lnTo>
                  <a:lnTo>
                    <a:pt x="327" y="219"/>
                  </a:lnTo>
                  <a:lnTo>
                    <a:pt x="330" y="225"/>
                  </a:lnTo>
                  <a:lnTo>
                    <a:pt x="332" y="225"/>
                  </a:lnTo>
                  <a:lnTo>
                    <a:pt x="330" y="230"/>
                  </a:lnTo>
                  <a:lnTo>
                    <a:pt x="330" y="232"/>
                  </a:lnTo>
                  <a:lnTo>
                    <a:pt x="330" y="235"/>
                  </a:lnTo>
                  <a:lnTo>
                    <a:pt x="330" y="240"/>
                  </a:lnTo>
                  <a:lnTo>
                    <a:pt x="327" y="243"/>
                  </a:lnTo>
                  <a:lnTo>
                    <a:pt x="321" y="246"/>
                  </a:lnTo>
                  <a:lnTo>
                    <a:pt x="316" y="246"/>
                  </a:lnTo>
                  <a:lnTo>
                    <a:pt x="311" y="248"/>
                  </a:lnTo>
                  <a:lnTo>
                    <a:pt x="308" y="251"/>
                  </a:lnTo>
                  <a:lnTo>
                    <a:pt x="303" y="251"/>
                  </a:lnTo>
                  <a:lnTo>
                    <a:pt x="297" y="251"/>
                  </a:lnTo>
                  <a:lnTo>
                    <a:pt x="295" y="254"/>
                  </a:lnTo>
                  <a:lnTo>
                    <a:pt x="292" y="259"/>
                  </a:lnTo>
                  <a:lnTo>
                    <a:pt x="289" y="259"/>
                  </a:lnTo>
                  <a:lnTo>
                    <a:pt x="287" y="256"/>
                  </a:lnTo>
                  <a:lnTo>
                    <a:pt x="281" y="256"/>
                  </a:lnTo>
                  <a:lnTo>
                    <a:pt x="279" y="259"/>
                  </a:lnTo>
                  <a:lnTo>
                    <a:pt x="279" y="261"/>
                  </a:lnTo>
                  <a:lnTo>
                    <a:pt x="273" y="261"/>
                  </a:lnTo>
                  <a:lnTo>
                    <a:pt x="271" y="259"/>
                  </a:lnTo>
                  <a:lnTo>
                    <a:pt x="268" y="261"/>
                  </a:lnTo>
                  <a:lnTo>
                    <a:pt x="265" y="264"/>
                  </a:lnTo>
                  <a:lnTo>
                    <a:pt x="263" y="267"/>
                  </a:lnTo>
                  <a:lnTo>
                    <a:pt x="265" y="272"/>
                  </a:lnTo>
                  <a:lnTo>
                    <a:pt x="268" y="275"/>
                  </a:lnTo>
                  <a:lnTo>
                    <a:pt x="273" y="280"/>
                  </a:lnTo>
                  <a:lnTo>
                    <a:pt x="276" y="285"/>
                  </a:lnTo>
                  <a:lnTo>
                    <a:pt x="279" y="290"/>
                  </a:lnTo>
                  <a:lnTo>
                    <a:pt x="281" y="296"/>
                  </a:lnTo>
                  <a:lnTo>
                    <a:pt x="279" y="298"/>
                  </a:lnTo>
                  <a:lnTo>
                    <a:pt x="271" y="301"/>
                  </a:lnTo>
                  <a:lnTo>
                    <a:pt x="260" y="304"/>
                  </a:lnTo>
                  <a:lnTo>
                    <a:pt x="255" y="306"/>
                  </a:lnTo>
                  <a:lnTo>
                    <a:pt x="247" y="309"/>
                  </a:lnTo>
                  <a:lnTo>
                    <a:pt x="241" y="312"/>
                  </a:lnTo>
                  <a:lnTo>
                    <a:pt x="236" y="314"/>
                  </a:lnTo>
                  <a:lnTo>
                    <a:pt x="228" y="319"/>
                  </a:lnTo>
                  <a:lnTo>
                    <a:pt x="222" y="325"/>
                  </a:lnTo>
                  <a:lnTo>
                    <a:pt x="220" y="325"/>
                  </a:lnTo>
                  <a:lnTo>
                    <a:pt x="217" y="325"/>
                  </a:lnTo>
                  <a:lnTo>
                    <a:pt x="214" y="327"/>
                  </a:lnTo>
                  <a:lnTo>
                    <a:pt x="212" y="330"/>
                  </a:lnTo>
                  <a:lnTo>
                    <a:pt x="209" y="333"/>
                  </a:lnTo>
                  <a:lnTo>
                    <a:pt x="206" y="333"/>
                  </a:lnTo>
                  <a:lnTo>
                    <a:pt x="204" y="335"/>
                  </a:lnTo>
                  <a:lnTo>
                    <a:pt x="201" y="335"/>
                  </a:lnTo>
                  <a:lnTo>
                    <a:pt x="193" y="338"/>
                  </a:lnTo>
                  <a:lnTo>
                    <a:pt x="188" y="341"/>
                  </a:lnTo>
                  <a:lnTo>
                    <a:pt x="182" y="341"/>
                  </a:lnTo>
                  <a:lnTo>
                    <a:pt x="180" y="343"/>
                  </a:lnTo>
                  <a:lnTo>
                    <a:pt x="174" y="343"/>
                  </a:lnTo>
                  <a:lnTo>
                    <a:pt x="169" y="343"/>
                  </a:lnTo>
                  <a:lnTo>
                    <a:pt x="161" y="346"/>
                  </a:lnTo>
                  <a:lnTo>
                    <a:pt x="158" y="346"/>
                  </a:lnTo>
                  <a:lnTo>
                    <a:pt x="155" y="338"/>
                  </a:lnTo>
                  <a:lnTo>
                    <a:pt x="155" y="335"/>
                  </a:lnTo>
                  <a:lnTo>
                    <a:pt x="158" y="333"/>
                  </a:lnTo>
                  <a:lnTo>
                    <a:pt x="158" y="327"/>
                  </a:lnTo>
                  <a:lnTo>
                    <a:pt x="155" y="327"/>
                  </a:lnTo>
                  <a:lnTo>
                    <a:pt x="155" y="322"/>
                  </a:lnTo>
                  <a:lnTo>
                    <a:pt x="158" y="319"/>
                  </a:lnTo>
                  <a:lnTo>
                    <a:pt x="161" y="319"/>
                  </a:lnTo>
                  <a:lnTo>
                    <a:pt x="163" y="319"/>
                  </a:lnTo>
                  <a:lnTo>
                    <a:pt x="163" y="317"/>
                  </a:lnTo>
                  <a:lnTo>
                    <a:pt x="163" y="314"/>
                  </a:lnTo>
                  <a:lnTo>
                    <a:pt x="161" y="312"/>
                  </a:lnTo>
                  <a:lnTo>
                    <a:pt x="158" y="312"/>
                  </a:lnTo>
                  <a:lnTo>
                    <a:pt x="155" y="312"/>
                  </a:lnTo>
                  <a:lnTo>
                    <a:pt x="150" y="317"/>
                  </a:lnTo>
                  <a:lnTo>
                    <a:pt x="147" y="319"/>
                  </a:lnTo>
                  <a:lnTo>
                    <a:pt x="145" y="317"/>
                  </a:lnTo>
                  <a:lnTo>
                    <a:pt x="142" y="301"/>
                  </a:lnTo>
                  <a:lnTo>
                    <a:pt x="142" y="290"/>
                  </a:lnTo>
                  <a:lnTo>
                    <a:pt x="139" y="288"/>
                  </a:lnTo>
                  <a:lnTo>
                    <a:pt x="134" y="290"/>
                  </a:lnTo>
                  <a:lnTo>
                    <a:pt x="129" y="290"/>
                  </a:lnTo>
                  <a:lnTo>
                    <a:pt x="123" y="293"/>
                  </a:lnTo>
                  <a:lnTo>
                    <a:pt x="118" y="293"/>
                  </a:lnTo>
                  <a:lnTo>
                    <a:pt x="107" y="290"/>
                  </a:lnTo>
                  <a:lnTo>
                    <a:pt x="97" y="288"/>
                  </a:lnTo>
                  <a:lnTo>
                    <a:pt x="80" y="285"/>
                  </a:lnTo>
                  <a:lnTo>
                    <a:pt x="70" y="283"/>
                  </a:lnTo>
                  <a:lnTo>
                    <a:pt x="62" y="280"/>
                  </a:lnTo>
                  <a:lnTo>
                    <a:pt x="54" y="277"/>
                  </a:lnTo>
                  <a:lnTo>
                    <a:pt x="51" y="275"/>
                  </a:lnTo>
                  <a:lnTo>
                    <a:pt x="48" y="269"/>
                  </a:lnTo>
                  <a:lnTo>
                    <a:pt x="43" y="267"/>
                  </a:lnTo>
                  <a:lnTo>
                    <a:pt x="40" y="267"/>
                  </a:lnTo>
                  <a:lnTo>
                    <a:pt x="32" y="264"/>
                  </a:lnTo>
                  <a:lnTo>
                    <a:pt x="24" y="261"/>
                  </a:lnTo>
                  <a:lnTo>
                    <a:pt x="14" y="261"/>
                  </a:lnTo>
                  <a:lnTo>
                    <a:pt x="5" y="259"/>
                  </a:lnTo>
                  <a:lnTo>
                    <a:pt x="0" y="254"/>
                  </a:lnTo>
                  <a:lnTo>
                    <a:pt x="3" y="243"/>
                  </a:lnTo>
                  <a:close/>
                </a:path>
              </a:pathLst>
            </a:custGeom>
            <a:solidFill>
              <a:srgbClr val="3333FF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5744100" y="4749493"/>
              <a:ext cx="828592" cy="855092"/>
            </a:xfrm>
            <a:custGeom>
              <a:avLst/>
              <a:gdLst>
                <a:gd name="T0" fmla="*/ 171 w 378"/>
                <a:gd name="T1" fmla="*/ 369 h 390"/>
                <a:gd name="T2" fmla="*/ 158 w 378"/>
                <a:gd name="T3" fmla="*/ 355 h 390"/>
                <a:gd name="T4" fmla="*/ 136 w 378"/>
                <a:gd name="T5" fmla="*/ 347 h 390"/>
                <a:gd name="T6" fmla="*/ 142 w 378"/>
                <a:gd name="T7" fmla="*/ 329 h 390"/>
                <a:gd name="T8" fmla="*/ 136 w 378"/>
                <a:gd name="T9" fmla="*/ 316 h 390"/>
                <a:gd name="T10" fmla="*/ 131 w 378"/>
                <a:gd name="T11" fmla="*/ 334 h 390"/>
                <a:gd name="T12" fmla="*/ 115 w 378"/>
                <a:gd name="T13" fmla="*/ 345 h 390"/>
                <a:gd name="T14" fmla="*/ 99 w 378"/>
                <a:gd name="T15" fmla="*/ 318 h 390"/>
                <a:gd name="T16" fmla="*/ 102 w 378"/>
                <a:gd name="T17" fmla="*/ 303 h 390"/>
                <a:gd name="T18" fmla="*/ 80 w 378"/>
                <a:gd name="T19" fmla="*/ 311 h 390"/>
                <a:gd name="T20" fmla="*/ 62 w 378"/>
                <a:gd name="T21" fmla="*/ 287 h 390"/>
                <a:gd name="T22" fmla="*/ 59 w 378"/>
                <a:gd name="T23" fmla="*/ 266 h 390"/>
                <a:gd name="T24" fmla="*/ 35 w 378"/>
                <a:gd name="T25" fmla="*/ 245 h 390"/>
                <a:gd name="T26" fmla="*/ 35 w 378"/>
                <a:gd name="T27" fmla="*/ 213 h 390"/>
                <a:gd name="T28" fmla="*/ 40 w 378"/>
                <a:gd name="T29" fmla="*/ 200 h 390"/>
                <a:gd name="T30" fmla="*/ 13 w 378"/>
                <a:gd name="T31" fmla="*/ 192 h 390"/>
                <a:gd name="T32" fmla="*/ 3 w 378"/>
                <a:gd name="T33" fmla="*/ 179 h 390"/>
                <a:gd name="T34" fmla="*/ 11 w 378"/>
                <a:gd name="T35" fmla="*/ 166 h 390"/>
                <a:gd name="T36" fmla="*/ 37 w 378"/>
                <a:gd name="T37" fmla="*/ 163 h 390"/>
                <a:gd name="T38" fmla="*/ 62 w 378"/>
                <a:gd name="T39" fmla="*/ 147 h 390"/>
                <a:gd name="T40" fmla="*/ 72 w 378"/>
                <a:gd name="T41" fmla="*/ 139 h 390"/>
                <a:gd name="T42" fmla="*/ 72 w 378"/>
                <a:gd name="T43" fmla="*/ 129 h 390"/>
                <a:gd name="T44" fmla="*/ 51 w 378"/>
                <a:gd name="T45" fmla="*/ 131 h 390"/>
                <a:gd name="T46" fmla="*/ 43 w 378"/>
                <a:gd name="T47" fmla="*/ 118 h 390"/>
                <a:gd name="T48" fmla="*/ 37 w 378"/>
                <a:gd name="T49" fmla="*/ 92 h 390"/>
                <a:gd name="T50" fmla="*/ 48 w 378"/>
                <a:gd name="T51" fmla="*/ 63 h 390"/>
                <a:gd name="T52" fmla="*/ 78 w 378"/>
                <a:gd name="T53" fmla="*/ 47 h 390"/>
                <a:gd name="T54" fmla="*/ 94 w 378"/>
                <a:gd name="T55" fmla="*/ 42 h 390"/>
                <a:gd name="T56" fmla="*/ 96 w 378"/>
                <a:gd name="T57" fmla="*/ 18 h 390"/>
                <a:gd name="T58" fmla="*/ 110 w 378"/>
                <a:gd name="T59" fmla="*/ 0 h 390"/>
                <a:gd name="T60" fmla="*/ 136 w 378"/>
                <a:gd name="T61" fmla="*/ 5 h 390"/>
                <a:gd name="T62" fmla="*/ 174 w 378"/>
                <a:gd name="T63" fmla="*/ 13 h 390"/>
                <a:gd name="T64" fmla="*/ 201 w 378"/>
                <a:gd name="T65" fmla="*/ 29 h 390"/>
                <a:gd name="T66" fmla="*/ 254 w 378"/>
                <a:gd name="T67" fmla="*/ 39 h 390"/>
                <a:gd name="T68" fmla="*/ 273 w 378"/>
                <a:gd name="T69" fmla="*/ 47 h 390"/>
                <a:gd name="T70" fmla="*/ 289 w 378"/>
                <a:gd name="T71" fmla="*/ 58 h 390"/>
                <a:gd name="T72" fmla="*/ 292 w 378"/>
                <a:gd name="T73" fmla="*/ 65 h 390"/>
                <a:gd name="T74" fmla="*/ 289 w 378"/>
                <a:gd name="T75" fmla="*/ 79 h 390"/>
                <a:gd name="T76" fmla="*/ 284 w 378"/>
                <a:gd name="T77" fmla="*/ 102 h 390"/>
                <a:gd name="T78" fmla="*/ 286 w 378"/>
                <a:gd name="T79" fmla="*/ 131 h 390"/>
                <a:gd name="T80" fmla="*/ 284 w 378"/>
                <a:gd name="T81" fmla="*/ 150 h 390"/>
                <a:gd name="T82" fmla="*/ 276 w 378"/>
                <a:gd name="T83" fmla="*/ 174 h 390"/>
                <a:gd name="T84" fmla="*/ 273 w 378"/>
                <a:gd name="T85" fmla="*/ 189 h 390"/>
                <a:gd name="T86" fmla="*/ 297 w 378"/>
                <a:gd name="T87" fmla="*/ 216 h 390"/>
                <a:gd name="T88" fmla="*/ 313 w 378"/>
                <a:gd name="T89" fmla="*/ 226 h 390"/>
                <a:gd name="T90" fmla="*/ 321 w 378"/>
                <a:gd name="T91" fmla="*/ 245 h 390"/>
                <a:gd name="T92" fmla="*/ 337 w 378"/>
                <a:gd name="T93" fmla="*/ 250 h 390"/>
                <a:gd name="T94" fmla="*/ 353 w 378"/>
                <a:gd name="T95" fmla="*/ 247 h 390"/>
                <a:gd name="T96" fmla="*/ 372 w 378"/>
                <a:gd name="T97" fmla="*/ 263 h 390"/>
                <a:gd name="T98" fmla="*/ 372 w 378"/>
                <a:gd name="T99" fmla="*/ 287 h 390"/>
                <a:gd name="T100" fmla="*/ 348 w 378"/>
                <a:gd name="T101" fmla="*/ 292 h 390"/>
                <a:gd name="T102" fmla="*/ 329 w 378"/>
                <a:gd name="T103" fmla="*/ 276 h 390"/>
                <a:gd name="T104" fmla="*/ 305 w 378"/>
                <a:gd name="T105" fmla="*/ 279 h 390"/>
                <a:gd name="T106" fmla="*/ 289 w 378"/>
                <a:gd name="T107" fmla="*/ 292 h 390"/>
                <a:gd name="T108" fmla="*/ 265 w 378"/>
                <a:gd name="T109" fmla="*/ 308 h 390"/>
                <a:gd name="T110" fmla="*/ 254 w 378"/>
                <a:gd name="T111" fmla="*/ 324 h 390"/>
                <a:gd name="T112" fmla="*/ 246 w 378"/>
                <a:gd name="T113" fmla="*/ 337 h 390"/>
                <a:gd name="T114" fmla="*/ 230 w 378"/>
                <a:gd name="T115" fmla="*/ 345 h 390"/>
                <a:gd name="T116" fmla="*/ 214 w 378"/>
                <a:gd name="T117" fmla="*/ 358 h 390"/>
                <a:gd name="T118" fmla="*/ 203 w 378"/>
                <a:gd name="T119" fmla="*/ 371 h 390"/>
                <a:gd name="T120" fmla="*/ 193 w 378"/>
                <a:gd name="T121" fmla="*/ 382 h 390"/>
                <a:gd name="T122" fmla="*/ 171 w 378"/>
                <a:gd name="T123" fmla="*/ 390 h 3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8"/>
                <a:gd name="T187" fmla="*/ 0 h 390"/>
                <a:gd name="T188" fmla="*/ 378 w 378"/>
                <a:gd name="T189" fmla="*/ 390 h 3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8" h="390">
                  <a:moveTo>
                    <a:pt x="169" y="387"/>
                  </a:moveTo>
                  <a:lnTo>
                    <a:pt x="169" y="382"/>
                  </a:lnTo>
                  <a:lnTo>
                    <a:pt x="169" y="379"/>
                  </a:lnTo>
                  <a:lnTo>
                    <a:pt x="171" y="374"/>
                  </a:lnTo>
                  <a:lnTo>
                    <a:pt x="171" y="369"/>
                  </a:lnTo>
                  <a:lnTo>
                    <a:pt x="169" y="366"/>
                  </a:lnTo>
                  <a:lnTo>
                    <a:pt x="169" y="358"/>
                  </a:lnTo>
                  <a:lnTo>
                    <a:pt x="166" y="353"/>
                  </a:lnTo>
                  <a:lnTo>
                    <a:pt x="161" y="353"/>
                  </a:lnTo>
                  <a:lnTo>
                    <a:pt x="158" y="355"/>
                  </a:lnTo>
                  <a:lnTo>
                    <a:pt x="155" y="358"/>
                  </a:lnTo>
                  <a:lnTo>
                    <a:pt x="150" y="358"/>
                  </a:lnTo>
                  <a:lnTo>
                    <a:pt x="145" y="355"/>
                  </a:lnTo>
                  <a:lnTo>
                    <a:pt x="142" y="353"/>
                  </a:lnTo>
                  <a:lnTo>
                    <a:pt x="136" y="347"/>
                  </a:lnTo>
                  <a:lnTo>
                    <a:pt x="136" y="342"/>
                  </a:lnTo>
                  <a:lnTo>
                    <a:pt x="136" y="337"/>
                  </a:lnTo>
                  <a:lnTo>
                    <a:pt x="136" y="332"/>
                  </a:lnTo>
                  <a:lnTo>
                    <a:pt x="139" y="329"/>
                  </a:lnTo>
                  <a:lnTo>
                    <a:pt x="142" y="329"/>
                  </a:lnTo>
                  <a:lnTo>
                    <a:pt x="142" y="326"/>
                  </a:lnTo>
                  <a:lnTo>
                    <a:pt x="142" y="321"/>
                  </a:lnTo>
                  <a:lnTo>
                    <a:pt x="142" y="318"/>
                  </a:lnTo>
                  <a:lnTo>
                    <a:pt x="139" y="313"/>
                  </a:lnTo>
                  <a:lnTo>
                    <a:pt x="136" y="316"/>
                  </a:lnTo>
                  <a:lnTo>
                    <a:pt x="131" y="316"/>
                  </a:lnTo>
                  <a:lnTo>
                    <a:pt x="131" y="321"/>
                  </a:lnTo>
                  <a:lnTo>
                    <a:pt x="134" y="326"/>
                  </a:lnTo>
                  <a:lnTo>
                    <a:pt x="134" y="332"/>
                  </a:lnTo>
                  <a:lnTo>
                    <a:pt x="131" y="334"/>
                  </a:lnTo>
                  <a:lnTo>
                    <a:pt x="128" y="337"/>
                  </a:lnTo>
                  <a:lnTo>
                    <a:pt x="126" y="342"/>
                  </a:lnTo>
                  <a:lnTo>
                    <a:pt x="120" y="345"/>
                  </a:lnTo>
                  <a:lnTo>
                    <a:pt x="118" y="347"/>
                  </a:lnTo>
                  <a:lnTo>
                    <a:pt x="115" y="345"/>
                  </a:lnTo>
                  <a:lnTo>
                    <a:pt x="110" y="340"/>
                  </a:lnTo>
                  <a:lnTo>
                    <a:pt x="104" y="334"/>
                  </a:lnTo>
                  <a:lnTo>
                    <a:pt x="99" y="332"/>
                  </a:lnTo>
                  <a:lnTo>
                    <a:pt x="94" y="324"/>
                  </a:lnTo>
                  <a:lnTo>
                    <a:pt x="99" y="318"/>
                  </a:lnTo>
                  <a:lnTo>
                    <a:pt x="104" y="313"/>
                  </a:lnTo>
                  <a:lnTo>
                    <a:pt x="110" y="311"/>
                  </a:lnTo>
                  <a:lnTo>
                    <a:pt x="110" y="305"/>
                  </a:lnTo>
                  <a:lnTo>
                    <a:pt x="107" y="303"/>
                  </a:lnTo>
                  <a:lnTo>
                    <a:pt x="102" y="303"/>
                  </a:lnTo>
                  <a:lnTo>
                    <a:pt x="96" y="303"/>
                  </a:lnTo>
                  <a:lnTo>
                    <a:pt x="91" y="305"/>
                  </a:lnTo>
                  <a:lnTo>
                    <a:pt x="86" y="308"/>
                  </a:lnTo>
                  <a:lnTo>
                    <a:pt x="83" y="308"/>
                  </a:lnTo>
                  <a:lnTo>
                    <a:pt x="80" y="311"/>
                  </a:lnTo>
                  <a:lnTo>
                    <a:pt x="75" y="311"/>
                  </a:lnTo>
                  <a:lnTo>
                    <a:pt x="72" y="308"/>
                  </a:lnTo>
                  <a:lnTo>
                    <a:pt x="70" y="300"/>
                  </a:lnTo>
                  <a:lnTo>
                    <a:pt x="67" y="295"/>
                  </a:lnTo>
                  <a:lnTo>
                    <a:pt x="62" y="287"/>
                  </a:lnTo>
                  <a:lnTo>
                    <a:pt x="59" y="282"/>
                  </a:lnTo>
                  <a:lnTo>
                    <a:pt x="59" y="276"/>
                  </a:lnTo>
                  <a:lnTo>
                    <a:pt x="59" y="274"/>
                  </a:lnTo>
                  <a:lnTo>
                    <a:pt x="59" y="268"/>
                  </a:lnTo>
                  <a:lnTo>
                    <a:pt x="59" y="266"/>
                  </a:lnTo>
                  <a:lnTo>
                    <a:pt x="59" y="263"/>
                  </a:lnTo>
                  <a:lnTo>
                    <a:pt x="53" y="258"/>
                  </a:lnTo>
                  <a:lnTo>
                    <a:pt x="45" y="255"/>
                  </a:lnTo>
                  <a:lnTo>
                    <a:pt x="37" y="253"/>
                  </a:lnTo>
                  <a:lnTo>
                    <a:pt x="35" y="245"/>
                  </a:lnTo>
                  <a:lnTo>
                    <a:pt x="32" y="239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5" y="218"/>
                  </a:lnTo>
                  <a:lnTo>
                    <a:pt x="35" y="213"/>
                  </a:lnTo>
                  <a:lnTo>
                    <a:pt x="40" y="216"/>
                  </a:lnTo>
                  <a:lnTo>
                    <a:pt x="43" y="213"/>
                  </a:lnTo>
                  <a:lnTo>
                    <a:pt x="43" y="205"/>
                  </a:lnTo>
                  <a:lnTo>
                    <a:pt x="43" y="203"/>
                  </a:lnTo>
                  <a:lnTo>
                    <a:pt x="40" y="200"/>
                  </a:lnTo>
                  <a:lnTo>
                    <a:pt x="37" y="197"/>
                  </a:lnTo>
                  <a:lnTo>
                    <a:pt x="32" y="195"/>
                  </a:lnTo>
                  <a:lnTo>
                    <a:pt x="24" y="195"/>
                  </a:lnTo>
                  <a:lnTo>
                    <a:pt x="19" y="192"/>
                  </a:lnTo>
                  <a:lnTo>
                    <a:pt x="13" y="192"/>
                  </a:lnTo>
                  <a:lnTo>
                    <a:pt x="13" y="187"/>
                  </a:lnTo>
                  <a:lnTo>
                    <a:pt x="13" y="184"/>
                  </a:lnTo>
                  <a:lnTo>
                    <a:pt x="13" y="181"/>
                  </a:lnTo>
                  <a:lnTo>
                    <a:pt x="8" y="179"/>
                  </a:lnTo>
                  <a:lnTo>
                    <a:pt x="3" y="179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5" y="168"/>
                  </a:lnTo>
                  <a:lnTo>
                    <a:pt x="11" y="166"/>
                  </a:lnTo>
                  <a:lnTo>
                    <a:pt x="16" y="168"/>
                  </a:lnTo>
                  <a:lnTo>
                    <a:pt x="21" y="168"/>
                  </a:lnTo>
                  <a:lnTo>
                    <a:pt x="27" y="166"/>
                  </a:lnTo>
                  <a:lnTo>
                    <a:pt x="32" y="163"/>
                  </a:lnTo>
                  <a:lnTo>
                    <a:pt x="37" y="163"/>
                  </a:lnTo>
                  <a:lnTo>
                    <a:pt x="43" y="163"/>
                  </a:lnTo>
                  <a:lnTo>
                    <a:pt x="51" y="160"/>
                  </a:lnTo>
                  <a:lnTo>
                    <a:pt x="53" y="158"/>
                  </a:lnTo>
                  <a:lnTo>
                    <a:pt x="56" y="152"/>
                  </a:lnTo>
                  <a:lnTo>
                    <a:pt x="62" y="147"/>
                  </a:lnTo>
                  <a:lnTo>
                    <a:pt x="64" y="145"/>
                  </a:lnTo>
                  <a:lnTo>
                    <a:pt x="64" y="139"/>
                  </a:lnTo>
                  <a:lnTo>
                    <a:pt x="67" y="137"/>
                  </a:lnTo>
                  <a:lnTo>
                    <a:pt x="70" y="139"/>
                  </a:lnTo>
                  <a:lnTo>
                    <a:pt x="72" y="139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5" y="134"/>
                  </a:lnTo>
                  <a:lnTo>
                    <a:pt x="75" y="129"/>
                  </a:lnTo>
                  <a:lnTo>
                    <a:pt x="72" y="129"/>
                  </a:lnTo>
                  <a:lnTo>
                    <a:pt x="64" y="129"/>
                  </a:lnTo>
                  <a:lnTo>
                    <a:pt x="62" y="129"/>
                  </a:lnTo>
                  <a:lnTo>
                    <a:pt x="56" y="129"/>
                  </a:lnTo>
                  <a:lnTo>
                    <a:pt x="53" y="129"/>
                  </a:lnTo>
                  <a:lnTo>
                    <a:pt x="51" y="131"/>
                  </a:lnTo>
                  <a:lnTo>
                    <a:pt x="45" y="131"/>
                  </a:lnTo>
                  <a:lnTo>
                    <a:pt x="43" y="131"/>
                  </a:lnTo>
                  <a:lnTo>
                    <a:pt x="43" y="126"/>
                  </a:lnTo>
                  <a:lnTo>
                    <a:pt x="43" y="123"/>
                  </a:lnTo>
                  <a:lnTo>
                    <a:pt x="43" y="118"/>
                  </a:lnTo>
                  <a:lnTo>
                    <a:pt x="43" y="113"/>
                  </a:lnTo>
                  <a:lnTo>
                    <a:pt x="37" y="110"/>
                  </a:lnTo>
                  <a:lnTo>
                    <a:pt x="37" y="105"/>
                  </a:lnTo>
                  <a:lnTo>
                    <a:pt x="37" y="100"/>
                  </a:lnTo>
                  <a:lnTo>
                    <a:pt x="37" y="92"/>
                  </a:lnTo>
                  <a:lnTo>
                    <a:pt x="37" y="87"/>
                  </a:lnTo>
                  <a:lnTo>
                    <a:pt x="37" y="84"/>
                  </a:lnTo>
                  <a:lnTo>
                    <a:pt x="37" y="76"/>
                  </a:lnTo>
                  <a:lnTo>
                    <a:pt x="43" y="68"/>
                  </a:lnTo>
                  <a:lnTo>
                    <a:pt x="48" y="63"/>
                  </a:lnTo>
                  <a:lnTo>
                    <a:pt x="53" y="58"/>
                  </a:lnTo>
                  <a:lnTo>
                    <a:pt x="59" y="50"/>
                  </a:lnTo>
                  <a:lnTo>
                    <a:pt x="67" y="50"/>
                  </a:lnTo>
                  <a:lnTo>
                    <a:pt x="72" y="47"/>
                  </a:lnTo>
                  <a:lnTo>
                    <a:pt x="78" y="47"/>
                  </a:lnTo>
                  <a:lnTo>
                    <a:pt x="83" y="50"/>
                  </a:lnTo>
                  <a:lnTo>
                    <a:pt x="86" y="50"/>
                  </a:lnTo>
                  <a:lnTo>
                    <a:pt x="88" y="50"/>
                  </a:lnTo>
                  <a:lnTo>
                    <a:pt x="91" y="44"/>
                  </a:lnTo>
                  <a:lnTo>
                    <a:pt x="94" y="42"/>
                  </a:lnTo>
                  <a:lnTo>
                    <a:pt x="94" y="34"/>
                  </a:lnTo>
                  <a:lnTo>
                    <a:pt x="96" y="31"/>
                  </a:lnTo>
                  <a:lnTo>
                    <a:pt x="99" y="26"/>
                  </a:lnTo>
                  <a:lnTo>
                    <a:pt x="99" y="21"/>
                  </a:lnTo>
                  <a:lnTo>
                    <a:pt x="96" y="18"/>
                  </a:lnTo>
                  <a:lnTo>
                    <a:pt x="99" y="13"/>
                  </a:lnTo>
                  <a:lnTo>
                    <a:pt x="102" y="10"/>
                  </a:lnTo>
                  <a:lnTo>
                    <a:pt x="104" y="5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2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6" y="5"/>
                  </a:lnTo>
                  <a:lnTo>
                    <a:pt x="145" y="7"/>
                  </a:lnTo>
                  <a:lnTo>
                    <a:pt x="155" y="7"/>
                  </a:lnTo>
                  <a:lnTo>
                    <a:pt x="163" y="10"/>
                  </a:lnTo>
                  <a:lnTo>
                    <a:pt x="171" y="13"/>
                  </a:lnTo>
                  <a:lnTo>
                    <a:pt x="174" y="13"/>
                  </a:lnTo>
                  <a:lnTo>
                    <a:pt x="179" y="15"/>
                  </a:lnTo>
                  <a:lnTo>
                    <a:pt x="182" y="21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1" y="29"/>
                  </a:lnTo>
                  <a:lnTo>
                    <a:pt x="211" y="31"/>
                  </a:lnTo>
                  <a:lnTo>
                    <a:pt x="228" y="34"/>
                  </a:lnTo>
                  <a:lnTo>
                    <a:pt x="238" y="36"/>
                  </a:lnTo>
                  <a:lnTo>
                    <a:pt x="249" y="39"/>
                  </a:lnTo>
                  <a:lnTo>
                    <a:pt x="254" y="39"/>
                  </a:lnTo>
                  <a:lnTo>
                    <a:pt x="260" y="36"/>
                  </a:lnTo>
                  <a:lnTo>
                    <a:pt x="265" y="36"/>
                  </a:lnTo>
                  <a:lnTo>
                    <a:pt x="270" y="34"/>
                  </a:lnTo>
                  <a:lnTo>
                    <a:pt x="273" y="36"/>
                  </a:lnTo>
                  <a:lnTo>
                    <a:pt x="273" y="47"/>
                  </a:lnTo>
                  <a:lnTo>
                    <a:pt x="276" y="63"/>
                  </a:lnTo>
                  <a:lnTo>
                    <a:pt x="278" y="65"/>
                  </a:lnTo>
                  <a:lnTo>
                    <a:pt x="281" y="63"/>
                  </a:lnTo>
                  <a:lnTo>
                    <a:pt x="286" y="58"/>
                  </a:lnTo>
                  <a:lnTo>
                    <a:pt x="289" y="58"/>
                  </a:lnTo>
                  <a:lnTo>
                    <a:pt x="292" y="58"/>
                  </a:lnTo>
                  <a:lnTo>
                    <a:pt x="294" y="60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92" y="65"/>
                  </a:lnTo>
                  <a:lnTo>
                    <a:pt x="289" y="65"/>
                  </a:lnTo>
                  <a:lnTo>
                    <a:pt x="286" y="68"/>
                  </a:lnTo>
                  <a:lnTo>
                    <a:pt x="286" y="73"/>
                  </a:lnTo>
                  <a:lnTo>
                    <a:pt x="289" y="73"/>
                  </a:lnTo>
                  <a:lnTo>
                    <a:pt x="289" y="79"/>
                  </a:lnTo>
                  <a:lnTo>
                    <a:pt x="286" y="81"/>
                  </a:lnTo>
                  <a:lnTo>
                    <a:pt x="286" y="84"/>
                  </a:lnTo>
                  <a:lnTo>
                    <a:pt x="289" y="92"/>
                  </a:lnTo>
                  <a:lnTo>
                    <a:pt x="286" y="94"/>
                  </a:lnTo>
                  <a:lnTo>
                    <a:pt x="284" y="102"/>
                  </a:lnTo>
                  <a:lnTo>
                    <a:pt x="281" y="108"/>
                  </a:lnTo>
                  <a:lnTo>
                    <a:pt x="281" y="113"/>
                  </a:lnTo>
                  <a:lnTo>
                    <a:pt x="281" y="121"/>
                  </a:lnTo>
                  <a:lnTo>
                    <a:pt x="284" y="126"/>
                  </a:lnTo>
                  <a:lnTo>
                    <a:pt x="286" y="131"/>
                  </a:lnTo>
                  <a:lnTo>
                    <a:pt x="284" y="134"/>
                  </a:lnTo>
                  <a:lnTo>
                    <a:pt x="281" y="139"/>
                  </a:lnTo>
                  <a:lnTo>
                    <a:pt x="281" y="145"/>
                  </a:lnTo>
                  <a:lnTo>
                    <a:pt x="281" y="147"/>
                  </a:lnTo>
                  <a:lnTo>
                    <a:pt x="284" y="150"/>
                  </a:lnTo>
                  <a:lnTo>
                    <a:pt x="284" y="158"/>
                  </a:lnTo>
                  <a:lnTo>
                    <a:pt x="284" y="163"/>
                  </a:lnTo>
                  <a:lnTo>
                    <a:pt x="281" y="168"/>
                  </a:lnTo>
                  <a:lnTo>
                    <a:pt x="278" y="168"/>
                  </a:lnTo>
                  <a:lnTo>
                    <a:pt x="276" y="174"/>
                  </a:lnTo>
                  <a:lnTo>
                    <a:pt x="273" y="176"/>
                  </a:lnTo>
                  <a:lnTo>
                    <a:pt x="270" y="179"/>
                  </a:lnTo>
                  <a:lnTo>
                    <a:pt x="270" y="184"/>
                  </a:lnTo>
                  <a:lnTo>
                    <a:pt x="270" y="187"/>
                  </a:lnTo>
                  <a:lnTo>
                    <a:pt x="273" y="189"/>
                  </a:lnTo>
                  <a:lnTo>
                    <a:pt x="278" y="195"/>
                  </a:lnTo>
                  <a:lnTo>
                    <a:pt x="281" y="200"/>
                  </a:lnTo>
                  <a:lnTo>
                    <a:pt x="286" y="205"/>
                  </a:lnTo>
                  <a:lnTo>
                    <a:pt x="292" y="208"/>
                  </a:lnTo>
                  <a:lnTo>
                    <a:pt x="297" y="216"/>
                  </a:lnTo>
                  <a:lnTo>
                    <a:pt x="303" y="218"/>
                  </a:lnTo>
                  <a:lnTo>
                    <a:pt x="308" y="221"/>
                  </a:lnTo>
                  <a:lnTo>
                    <a:pt x="313" y="221"/>
                  </a:lnTo>
                  <a:lnTo>
                    <a:pt x="313" y="224"/>
                  </a:lnTo>
                  <a:lnTo>
                    <a:pt x="313" y="226"/>
                  </a:lnTo>
                  <a:lnTo>
                    <a:pt x="313" y="229"/>
                  </a:lnTo>
                  <a:lnTo>
                    <a:pt x="313" y="234"/>
                  </a:lnTo>
                  <a:lnTo>
                    <a:pt x="316" y="239"/>
                  </a:lnTo>
                  <a:lnTo>
                    <a:pt x="319" y="242"/>
                  </a:lnTo>
                  <a:lnTo>
                    <a:pt x="321" y="245"/>
                  </a:lnTo>
                  <a:lnTo>
                    <a:pt x="321" y="250"/>
                  </a:lnTo>
                  <a:lnTo>
                    <a:pt x="327" y="250"/>
                  </a:lnTo>
                  <a:lnTo>
                    <a:pt x="329" y="253"/>
                  </a:lnTo>
                  <a:lnTo>
                    <a:pt x="332" y="253"/>
                  </a:lnTo>
                  <a:lnTo>
                    <a:pt x="337" y="250"/>
                  </a:lnTo>
                  <a:lnTo>
                    <a:pt x="340" y="250"/>
                  </a:lnTo>
                  <a:lnTo>
                    <a:pt x="345" y="247"/>
                  </a:lnTo>
                  <a:lnTo>
                    <a:pt x="348" y="247"/>
                  </a:lnTo>
                  <a:lnTo>
                    <a:pt x="351" y="247"/>
                  </a:lnTo>
                  <a:lnTo>
                    <a:pt x="353" y="247"/>
                  </a:lnTo>
                  <a:lnTo>
                    <a:pt x="356" y="253"/>
                  </a:lnTo>
                  <a:lnTo>
                    <a:pt x="356" y="255"/>
                  </a:lnTo>
                  <a:lnTo>
                    <a:pt x="361" y="258"/>
                  </a:lnTo>
                  <a:lnTo>
                    <a:pt x="369" y="261"/>
                  </a:lnTo>
                  <a:lnTo>
                    <a:pt x="372" y="263"/>
                  </a:lnTo>
                  <a:lnTo>
                    <a:pt x="375" y="268"/>
                  </a:lnTo>
                  <a:lnTo>
                    <a:pt x="375" y="274"/>
                  </a:lnTo>
                  <a:lnTo>
                    <a:pt x="375" y="279"/>
                  </a:lnTo>
                  <a:lnTo>
                    <a:pt x="378" y="282"/>
                  </a:lnTo>
                  <a:lnTo>
                    <a:pt x="372" y="287"/>
                  </a:lnTo>
                  <a:lnTo>
                    <a:pt x="367" y="292"/>
                  </a:lnTo>
                  <a:lnTo>
                    <a:pt x="364" y="295"/>
                  </a:lnTo>
                  <a:lnTo>
                    <a:pt x="359" y="297"/>
                  </a:lnTo>
                  <a:lnTo>
                    <a:pt x="353" y="295"/>
                  </a:lnTo>
                  <a:lnTo>
                    <a:pt x="348" y="292"/>
                  </a:lnTo>
                  <a:lnTo>
                    <a:pt x="340" y="289"/>
                  </a:lnTo>
                  <a:lnTo>
                    <a:pt x="332" y="287"/>
                  </a:lnTo>
                  <a:lnTo>
                    <a:pt x="332" y="284"/>
                  </a:lnTo>
                  <a:lnTo>
                    <a:pt x="329" y="282"/>
                  </a:lnTo>
                  <a:lnTo>
                    <a:pt x="329" y="276"/>
                  </a:lnTo>
                  <a:lnTo>
                    <a:pt x="324" y="276"/>
                  </a:lnTo>
                  <a:lnTo>
                    <a:pt x="319" y="276"/>
                  </a:lnTo>
                  <a:lnTo>
                    <a:pt x="313" y="276"/>
                  </a:lnTo>
                  <a:lnTo>
                    <a:pt x="311" y="279"/>
                  </a:lnTo>
                  <a:lnTo>
                    <a:pt x="305" y="279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297" y="287"/>
                  </a:lnTo>
                  <a:lnTo>
                    <a:pt x="292" y="287"/>
                  </a:lnTo>
                  <a:lnTo>
                    <a:pt x="289" y="292"/>
                  </a:lnTo>
                  <a:lnTo>
                    <a:pt x="286" y="295"/>
                  </a:lnTo>
                  <a:lnTo>
                    <a:pt x="281" y="297"/>
                  </a:lnTo>
                  <a:lnTo>
                    <a:pt x="276" y="300"/>
                  </a:lnTo>
                  <a:lnTo>
                    <a:pt x="268" y="308"/>
                  </a:lnTo>
                  <a:lnTo>
                    <a:pt x="265" y="308"/>
                  </a:lnTo>
                  <a:lnTo>
                    <a:pt x="260" y="308"/>
                  </a:lnTo>
                  <a:lnTo>
                    <a:pt x="254" y="313"/>
                  </a:lnTo>
                  <a:lnTo>
                    <a:pt x="252" y="316"/>
                  </a:lnTo>
                  <a:lnTo>
                    <a:pt x="252" y="318"/>
                  </a:lnTo>
                  <a:lnTo>
                    <a:pt x="254" y="324"/>
                  </a:lnTo>
                  <a:lnTo>
                    <a:pt x="254" y="326"/>
                  </a:lnTo>
                  <a:lnTo>
                    <a:pt x="252" y="332"/>
                  </a:lnTo>
                  <a:lnTo>
                    <a:pt x="252" y="334"/>
                  </a:lnTo>
                  <a:lnTo>
                    <a:pt x="249" y="337"/>
                  </a:lnTo>
                  <a:lnTo>
                    <a:pt x="246" y="337"/>
                  </a:lnTo>
                  <a:lnTo>
                    <a:pt x="246" y="334"/>
                  </a:lnTo>
                  <a:lnTo>
                    <a:pt x="241" y="337"/>
                  </a:lnTo>
                  <a:lnTo>
                    <a:pt x="236" y="340"/>
                  </a:lnTo>
                  <a:lnTo>
                    <a:pt x="233" y="342"/>
                  </a:lnTo>
                  <a:lnTo>
                    <a:pt x="230" y="345"/>
                  </a:lnTo>
                  <a:lnTo>
                    <a:pt x="230" y="350"/>
                  </a:lnTo>
                  <a:lnTo>
                    <a:pt x="228" y="353"/>
                  </a:lnTo>
                  <a:lnTo>
                    <a:pt x="228" y="350"/>
                  </a:lnTo>
                  <a:lnTo>
                    <a:pt x="217" y="353"/>
                  </a:lnTo>
                  <a:lnTo>
                    <a:pt x="214" y="358"/>
                  </a:lnTo>
                  <a:lnTo>
                    <a:pt x="214" y="363"/>
                  </a:lnTo>
                  <a:lnTo>
                    <a:pt x="211" y="371"/>
                  </a:lnTo>
                  <a:lnTo>
                    <a:pt x="209" y="371"/>
                  </a:lnTo>
                  <a:lnTo>
                    <a:pt x="209" y="374"/>
                  </a:lnTo>
                  <a:lnTo>
                    <a:pt x="203" y="371"/>
                  </a:lnTo>
                  <a:lnTo>
                    <a:pt x="201" y="371"/>
                  </a:lnTo>
                  <a:lnTo>
                    <a:pt x="198" y="374"/>
                  </a:lnTo>
                  <a:lnTo>
                    <a:pt x="193" y="376"/>
                  </a:lnTo>
                  <a:lnTo>
                    <a:pt x="193" y="379"/>
                  </a:lnTo>
                  <a:lnTo>
                    <a:pt x="193" y="382"/>
                  </a:lnTo>
                  <a:lnTo>
                    <a:pt x="190" y="382"/>
                  </a:lnTo>
                  <a:lnTo>
                    <a:pt x="187" y="387"/>
                  </a:lnTo>
                  <a:lnTo>
                    <a:pt x="187" y="390"/>
                  </a:lnTo>
                  <a:lnTo>
                    <a:pt x="179" y="390"/>
                  </a:lnTo>
                  <a:lnTo>
                    <a:pt x="171" y="390"/>
                  </a:lnTo>
                  <a:lnTo>
                    <a:pt x="169" y="387"/>
                  </a:lnTo>
                  <a:close/>
                </a:path>
              </a:pathLst>
            </a:custGeom>
            <a:solidFill>
              <a:srgbClr val="3333FF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6141824" y="5210487"/>
              <a:ext cx="158513" cy="104705"/>
            </a:xfrm>
            <a:custGeom>
              <a:avLst/>
              <a:gdLst>
                <a:gd name="T0" fmla="*/ 3 w 72"/>
                <a:gd name="T1" fmla="*/ 14 h 48"/>
                <a:gd name="T2" fmla="*/ 0 w 72"/>
                <a:gd name="T3" fmla="*/ 14 h 48"/>
                <a:gd name="T4" fmla="*/ 3 w 72"/>
                <a:gd name="T5" fmla="*/ 8 h 48"/>
                <a:gd name="T6" fmla="*/ 5 w 72"/>
                <a:gd name="T7" fmla="*/ 11 h 48"/>
                <a:gd name="T8" fmla="*/ 8 w 72"/>
                <a:gd name="T9" fmla="*/ 8 h 48"/>
                <a:gd name="T10" fmla="*/ 8 w 72"/>
                <a:gd name="T11" fmla="*/ 11 h 48"/>
                <a:gd name="T12" fmla="*/ 8 w 72"/>
                <a:gd name="T13" fmla="*/ 14 h 48"/>
                <a:gd name="T14" fmla="*/ 11 w 72"/>
                <a:gd name="T15" fmla="*/ 14 h 48"/>
                <a:gd name="T16" fmla="*/ 13 w 72"/>
                <a:gd name="T17" fmla="*/ 6 h 48"/>
                <a:gd name="T18" fmla="*/ 16 w 72"/>
                <a:gd name="T19" fmla="*/ 6 h 48"/>
                <a:gd name="T20" fmla="*/ 19 w 72"/>
                <a:gd name="T21" fmla="*/ 6 h 48"/>
                <a:gd name="T22" fmla="*/ 21 w 72"/>
                <a:gd name="T23" fmla="*/ 6 h 48"/>
                <a:gd name="T24" fmla="*/ 24 w 72"/>
                <a:gd name="T25" fmla="*/ 8 h 48"/>
                <a:gd name="T26" fmla="*/ 27 w 72"/>
                <a:gd name="T27" fmla="*/ 6 h 48"/>
                <a:gd name="T28" fmla="*/ 32 w 72"/>
                <a:gd name="T29" fmla="*/ 0 h 48"/>
                <a:gd name="T30" fmla="*/ 54 w 72"/>
                <a:gd name="T31" fmla="*/ 0 h 48"/>
                <a:gd name="T32" fmla="*/ 59 w 72"/>
                <a:gd name="T33" fmla="*/ 0 h 48"/>
                <a:gd name="T34" fmla="*/ 62 w 72"/>
                <a:gd name="T35" fmla="*/ 3 h 48"/>
                <a:gd name="T36" fmla="*/ 67 w 72"/>
                <a:gd name="T37" fmla="*/ 8 h 48"/>
                <a:gd name="T38" fmla="*/ 72 w 72"/>
                <a:gd name="T39" fmla="*/ 11 h 48"/>
                <a:gd name="T40" fmla="*/ 64 w 72"/>
                <a:gd name="T41" fmla="*/ 19 h 48"/>
                <a:gd name="T42" fmla="*/ 62 w 72"/>
                <a:gd name="T43" fmla="*/ 22 h 48"/>
                <a:gd name="T44" fmla="*/ 59 w 72"/>
                <a:gd name="T45" fmla="*/ 24 h 48"/>
                <a:gd name="T46" fmla="*/ 54 w 72"/>
                <a:gd name="T47" fmla="*/ 27 h 48"/>
                <a:gd name="T48" fmla="*/ 51 w 72"/>
                <a:gd name="T49" fmla="*/ 27 h 48"/>
                <a:gd name="T50" fmla="*/ 48 w 72"/>
                <a:gd name="T51" fmla="*/ 35 h 48"/>
                <a:gd name="T52" fmla="*/ 48 w 72"/>
                <a:gd name="T53" fmla="*/ 37 h 48"/>
                <a:gd name="T54" fmla="*/ 51 w 72"/>
                <a:gd name="T55" fmla="*/ 37 h 48"/>
                <a:gd name="T56" fmla="*/ 51 w 72"/>
                <a:gd name="T57" fmla="*/ 40 h 48"/>
                <a:gd name="T58" fmla="*/ 54 w 72"/>
                <a:gd name="T59" fmla="*/ 45 h 48"/>
                <a:gd name="T60" fmla="*/ 51 w 72"/>
                <a:gd name="T61" fmla="*/ 48 h 48"/>
                <a:gd name="T62" fmla="*/ 32 w 72"/>
                <a:gd name="T63" fmla="*/ 40 h 48"/>
                <a:gd name="T64" fmla="*/ 29 w 72"/>
                <a:gd name="T65" fmla="*/ 43 h 48"/>
                <a:gd name="T66" fmla="*/ 29 w 72"/>
                <a:gd name="T67" fmla="*/ 48 h 48"/>
                <a:gd name="T68" fmla="*/ 24 w 72"/>
                <a:gd name="T69" fmla="*/ 48 h 48"/>
                <a:gd name="T70" fmla="*/ 21 w 72"/>
                <a:gd name="T71" fmla="*/ 43 h 48"/>
                <a:gd name="T72" fmla="*/ 19 w 72"/>
                <a:gd name="T73" fmla="*/ 37 h 48"/>
                <a:gd name="T74" fmla="*/ 19 w 72"/>
                <a:gd name="T75" fmla="*/ 32 h 48"/>
                <a:gd name="T76" fmla="*/ 16 w 72"/>
                <a:gd name="T77" fmla="*/ 29 h 48"/>
                <a:gd name="T78" fmla="*/ 11 w 72"/>
                <a:gd name="T79" fmla="*/ 24 h 48"/>
                <a:gd name="T80" fmla="*/ 11 w 72"/>
                <a:gd name="T81" fmla="*/ 19 h 48"/>
                <a:gd name="T82" fmla="*/ 11 w 72"/>
                <a:gd name="T83" fmla="*/ 16 h 48"/>
                <a:gd name="T84" fmla="*/ 8 w 72"/>
                <a:gd name="T85" fmla="*/ 16 h 48"/>
                <a:gd name="T86" fmla="*/ 5 w 72"/>
                <a:gd name="T87" fmla="*/ 16 h 48"/>
                <a:gd name="T88" fmla="*/ 3 w 72"/>
                <a:gd name="T89" fmla="*/ 16 h 48"/>
                <a:gd name="T90" fmla="*/ 3 w 72"/>
                <a:gd name="T91" fmla="*/ 14 h 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"/>
                <a:gd name="T139" fmla="*/ 0 h 48"/>
                <a:gd name="T140" fmla="*/ 72 w 72"/>
                <a:gd name="T141" fmla="*/ 48 h 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" h="48">
                  <a:moveTo>
                    <a:pt x="3" y="14"/>
                  </a:moveTo>
                  <a:lnTo>
                    <a:pt x="0" y="14"/>
                  </a:lnTo>
                  <a:lnTo>
                    <a:pt x="3" y="8"/>
                  </a:lnTo>
                  <a:lnTo>
                    <a:pt x="5" y="11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3"/>
                  </a:lnTo>
                  <a:lnTo>
                    <a:pt x="67" y="8"/>
                  </a:lnTo>
                  <a:lnTo>
                    <a:pt x="72" y="11"/>
                  </a:lnTo>
                  <a:lnTo>
                    <a:pt x="64" y="19"/>
                  </a:lnTo>
                  <a:lnTo>
                    <a:pt x="62" y="22"/>
                  </a:lnTo>
                  <a:lnTo>
                    <a:pt x="59" y="24"/>
                  </a:lnTo>
                  <a:lnTo>
                    <a:pt x="54" y="27"/>
                  </a:lnTo>
                  <a:lnTo>
                    <a:pt x="51" y="27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51" y="37"/>
                  </a:lnTo>
                  <a:lnTo>
                    <a:pt x="51" y="40"/>
                  </a:lnTo>
                  <a:lnTo>
                    <a:pt x="54" y="45"/>
                  </a:lnTo>
                  <a:lnTo>
                    <a:pt x="51" y="48"/>
                  </a:lnTo>
                  <a:lnTo>
                    <a:pt x="32" y="40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21" y="43"/>
                  </a:lnTo>
                  <a:lnTo>
                    <a:pt x="19" y="37"/>
                  </a:lnTo>
                  <a:lnTo>
                    <a:pt x="19" y="32"/>
                  </a:lnTo>
                  <a:lnTo>
                    <a:pt x="16" y="29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2D050">
                <a:alpha val="1000"/>
              </a:srgbClr>
            </a:solidFill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5683577" y="4020920"/>
              <a:ext cx="634054" cy="705305"/>
            </a:xfrm>
            <a:custGeom>
              <a:avLst/>
              <a:gdLst>
                <a:gd name="T0" fmla="*/ 27 w 289"/>
                <a:gd name="T1" fmla="*/ 35 h 322"/>
                <a:gd name="T2" fmla="*/ 48 w 289"/>
                <a:gd name="T3" fmla="*/ 27 h 322"/>
                <a:gd name="T4" fmla="*/ 75 w 289"/>
                <a:gd name="T5" fmla="*/ 27 h 322"/>
                <a:gd name="T6" fmla="*/ 110 w 289"/>
                <a:gd name="T7" fmla="*/ 3 h 322"/>
                <a:gd name="T8" fmla="*/ 129 w 289"/>
                <a:gd name="T9" fmla="*/ 14 h 322"/>
                <a:gd name="T10" fmla="*/ 158 w 289"/>
                <a:gd name="T11" fmla="*/ 19 h 322"/>
                <a:gd name="T12" fmla="*/ 209 w 289"/>
                <a:gd name="T13" fmla="*/ 29 h 322"/>
                <a:gd name="T14" fmla="*/ 255 w 289"/>
                <a:gd name="T15" fmla="*/ 16 h 322"/>
                <a:gd name="T16" fmla="*/ 281 w 289"/>
                <a:gd name="T17" fmla="*/ 29 h 322"/>
                <a:gd name="T18" fmla="*/ 265 w 289"/>
                <a:gd name="T19" fmla="*/ 56 h 322"/>
                <a:gd name="T20" fmla="*/ 273 w 289"/>
                <a:gd name="T21" fmla="*/ 74 h 322"/>
                <a:gd name="T22" fmla="*/ 260 w 289"/>
                <a:gd name="T23" fmla="*/ 85 h 322"/>
                <a:gd name="T24" fmla="*/ 276 w 289"/>
                <a:gd name="T25" fmla="*/ 95 h 322"/>
                <a:gd name="T26" fmla="*/ 281 w 289"/>
                <a:gd name="T27" fmla="*/ 119 h 322"/>
                <a:gd name="T28" fmla="*/ 289 w 289"/>
                <a:gd name="T29" fmla="*/ 135 h 322"/>
                <a:gd name="T30" fmla="*/ 281 w 289"/>
                <a:gd name="T31" fmla="*/ 156 h 322"/>
                <a:gd name="T32" fmla="*/ 265 w 289"/>
                <a:gd name="T33" fmla="*/ 172 h 322"/>
                <a:gd name="T34" fmla="*/ 276 w 289"/>
                <a:gd name="T35" fmla="*/ 188 h 322"/>
                <a:gd name="T36" fmla="*/ 276 w 289"/>
                <a:gd name="T37" fmla="*/ 206 h 322"/>
                <a:gd name="T38" fmla="*/ 284 w 289"/>
                <a:gd name="T39" fmla="*/ 217 h 322"/>
                <a:gd name="T40" fmla="*/ 284 w 289"/>
                <a:gd name="T41" fmla="*/ 232 h 322"/>
                <a:gd name="T42" fmla="*/ 271 w 289"/>
                <a:gd name="T43" fmla="*/ 232 h 322"/>
                <a:gd name="T44" fmla="*/ 260 w 289"/>
                <a:gd name="T45" fmla="*/ 227 h 322"/>
                <a:gd name="T46" fmla="*/ 244 w 289"/>
                <a:gd name="T47" fmla="*/ 235 h 322"/>
                <a:gd name="T48" fmla="*/ 244 w 289"/>
                <a:gd name="T49" fmla="*/ 246 h 322"/>
                <a:gd name="T50" fmla="*/ 233 w 289"/>
                <a:gd name="T51" fmla="*/ 264 h 322"/>
                <a:gd name="T52" fmla="*/ 212 w 289"/>
                <a:gd name="T53" fmla="*/ 264 h 322"/>
                <a:gd name="T54" fmla="*/ 204 w 289"/>
                <a:gd name="T55" fmla="*/ 280 h 322"/>
                <a:gd name="T56" fmla="*/ 185 w 289"/>
                <a:gd name="T57" fmla="*/ 285 h 322"/>
                <a:gd name="T58" fmla="*/ 174 w 289"/>
                <a:gd name="T59" fmla="*/ 298 h 322"/>
                <a:gd name="T60" fmla="*/ 169 w 289"/>
                <a:gd name="T61" fmla="*/ 322 h 322"/>
                <a:gd name="T62" fmla="*/ 147 w 289"/>
                <a:gd name="T63" fmla="*/ 322 h 322"/>
                <a:gd name="T64" fmla="*/ 131 w 289"/>
                <a:gd name="T65" fmla="*/ 304 h 322"/>
                <a:gd name="T66" fmla="*/ 123 w 289"/>
                <a:gd name="T67" fmla="*/ 293 h 322"/>
                <a:gd name="T68" fmla="*/ 113 w 289"/>
                <a:gd name="T69" fmla="*/ 282 h 322"/>
                <a:gd name="T70" fmla="*/ 99 w 289"/>
                <a:gd name="T71" fmla="*/ 288 h 322"/>
                <a:gd name="T72" fmla="*/ 99 w 289"/>
                <a:gd name="T73" fmla="*/ 275 h 322"/>
                <a:gd name="T74" fmla="*/ 99 w 289"/>
                <a:gd name="T75" fmla="*/ 246 h 322"/>
                <a:gd name="T76" fmla="*/ 102 w 289"/>
                <a:gd name="T77" fmla="*/ 217 h 322"/>
                <a:gd name="T78" fmla="*/ 89 w 289"/>
                <a:gd name="T79" fmla="*/ 201 h 322"/>
                <a:gd name="T80" fmla="*/ 86 w 289"/>
                <a:gd name="T81" fmla="*/ 185 h 322"/>
                <a:gd name="T82" fmla="*/ 83 w 289"/>
                <a:gd name="T83" fmla="*/ 161 h 322"/>
                <a:gd name="T84" fmla="*/ 80 w 289"/>
                <a:gd name="T85" fmla="*/ 137 h 322"/>
                <a:gd name="T86" fmla="*/ 59 w 289"/>
                <a:gd name="T87" fmla="*/ 143 h 322"/>
                <a:gd name="T88" fmla="*/ 51 w 289"/>
                <a:gd name="T89" fmla="*/ 130 h 322"/>
                <a:gd name="T90" fmla="*/ 38 w 289"/>
                <a:gd name="T91" fmla="*/ 119 h 322"/>
                <a:gd name="T92" fmla="*/ 24 w 289"/>
                <a:gd name="T93" fmla="*/ 101 h 322"/>
                <a:gd name="T94" fmla="*/ 8 w 289"/>
                <a:gd name="T95" fmla="*/ 101 h 322"/>
                <a:gd name="T96" fmla="*/ 5 w 289"/>
                <a:gd name="T97" fmla="*/ 79 h 322"/>
                <a:gd name="T98" fmla="*/ 19 w 289"/>
                <a:gd name="T99" fmla="*/ 72 h 322"/>
                <a:gd name="T100" fmla="*/ 30 w 289"/>
                <a:gd name="T101" fmla="*/ 56 h 322"/>
                <a:gd name="T102" fmla="*/ 14 w 289"/>
                <a:gd name="T103" fmla="*/ 56 h 322"/>
                <a:gd name="T104" fmla="*/ 11 w 289"/>
                <a:gd name="T105" fmla="*/ 48 h 322"/>
                <a:gd name="T106" fmla="*/ 3 w 289"/>
                <a:gd name="T107" fmla="*/ 43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9"/>
                <a:gd name="T163" fmla="*/ 0 h 322"/>
                <a:gd name="T164" fmla="*/ 289 w 289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9" h="322">
                  <a:moveTo>
                    <a:pt x="8" y="43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22" y="37"/>
                  </a:lnTo>
                  <a:lnTo>
                    <a:pt x="27" y="35"/>
                  </a:lnTo>
                  <a:lnTo>
                    <a:pt x="35" y="37"/>
                  </a:lnTo>
                  <a:lnTo>
                    <a:pt x="40" y="37"/>
                  </a:lnTo>
                  <a:lnTo>
                    <a:pt x="46" y="35"/>
                  </a:lnTo>
                  <a:lnTo>
                    <a:pt x="48" y="32"/>
                  </a:lnTo>
                  <a:lnTo>
                    <a:pt x="48" y="27"/>
                  </a:lnTo>
                  <a:lnTo>
                    <a:pt x="54" y="24"/>
                  </a:lnTo>
                  <a:lnTo>
                    <a:pt x="59" y="24"/>
                  </a:lnTo>
                  <a:lnTo>
                    <a:pt x="64" y="24"/>
                  </a:lnTo>
                  <a:lnTo>
                    <a:pt x="70" y="27"/>
                  </a:lnTo>
                  <a:lnTo>
                    <a:pt x="75" y="27"/>
                  </a:lnTo>
                  <a:lnTo>
                    <a:pt x="83" y="24"/>
                  </a:lnTo>
                  <a:lnTo>
                    <a:pt x="91" y="24"/>
                  </a:lnTo>
                  <a:lnTo>
                    <a:pt x="99" y="19"/>
                  </a:lnTo>
                  <a:lnTo>
                    <a:pt x="107" y="11"/>
                  </a:lnTo>
                  <a:lnTo>
                    <a:pt x="110" y="3"/>
                  </a:lnTo>
                  <a:lnTo>
                    <a:pt x="113" y="3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3" y="6"/>
                  </a:lnTo>
                  <a:lnTo>
                    <a:pt x="129" y="14"/>
                  </a:lnTo>
                  <a:lnTo>
                    <a:pt x="129" y="24"/>
                  </a:lnTo>
                  <a:lnTo>
                    <a:pt x="131" y="24"/>
                  </a:lnTo>
                  <a:lnTo>
                    <a:pt x="142" y="24"/>
                  </a:lnTo>
                  <a:lnTo>
                    <a:pt x="150" y="21"/>
                  </a:lnTo>
                  <a:lnTo>
                    <a:pt x="158" y="19"/>
                  </a:lnTo>
                  <a:lnTo>
                    <a:pt x="166" y="16"/>
                  </a:lnTo>
                  <a:lnTo>
                    <a:pt x="180" y="16"/>
                  </a:lnTo>
                  <a:lnTo>
                    <a:pt x="188" y="19"/>
                  </a:lnTo>
                  <a:lnTo>
                    <a:pt x="201" y="27"/>
                  </a:lnTo>
                  <a:lnTo>
                    <a:pt x="209" y="29"/>
                  </a:lnTo>
                  <a:lnTo>
                    <a:pt x="220" y="32"/>
                  </a:lnTo>
                  <a:lnTo>
                    <a:pt x="230" y="29"/>
                  </a:lnTo>
                  <a:lnTo>
                    <a:pt x="238" y="27"/>
                  </a:lnTo>
                  <a:lnTo>
                    <a:pt x="247" y="21"/>
                  </a:lnTo>
                  <a:lnTo>
                    <a:pt x="255" y="16"/>
                  </a:lnTo>
                  <a:lnTo>
                    <a:pt x="268" y="8"/>
                  </a:lnTo>
                  <a:lnTo>
                    <a:pt x="279" y="19"/>
                  </a:lnTo>
                  <a:lnTo>
                    <a:pt x="281" y="21"/>
                  </a:lnTo>
                  <a:lnTo>
                    <a:pt x="284" y="24"/>
                  </a:lnTo>
                  <a:lnTo>
                    <a:pt x="281" y="29"/>
                  </a:lnTo>
                  <a:lnTo>
                    <a:pt x="279" y="37"/>
                  </a:lnTo>
                  <a:lnTo>
                    <a:pt x="276" y="43"/>
                  </a:lnTo>
                  <a:lnTo>
                    <a:pt x="273" y="48"/>
                  </a:lnTo>
                  <a:lnTo>
                    <a:pt x="265" y="50"/>
                  </a:lnTo>
                  <a:lnTo>
                    <a:pt x="265" y="56"/>
                  </a:lnTo>
                  <a:lnTo>
                    <a:pt x="265" y="61"/>
                  </a:lnTo>
                  <a:lnTo>
                    <a:pt x="265" y="69"/>
                  </a:lnTo>
                  <a:lnTo>
                    <a:pt x="265" y="74"/>
                  </a:lnTo>
                  <a:lnTo>
                    <a:pt x="268" y="74"/>
                  </a:lnTo>
                  <a:lnTo>
                    <a:pt x="273" y="74"/>
                  </a:lnTo>
                  <a:lnTo>
                    <a:pt x="273" y="79"/>
                  </a:lnTo>
                  <a:lnTo>
                    <a:pt x="268" y="79"/>
                  </a:lnTo>
                  <a:lnTo>
                    <a:pt x="265" y="79"/>
                  </a:lnTo>
                  <a:lnTo>
                    <a:pt x="263" y="79"/>
                  </a:lnTo>
                  <a:lnTo>
                    <a:pt x="260" y="85"/>
                  </a:lnTo>
                  <a:lnTo>
                    <a:pt x="263" y="85"/>
                  </a:lnTo>
                  <a:lnTo>
                    <a:pt x="265" y="87"/>
                  </a:lnTo>
                  <a:lnTo>
                    <a:pt x="271" y="90"/>
                  </a:lnTo>
                  <a:lnTo>
                    <a:pt x="273" y="93"/>
                  </a:lnTo>
                  <a:lnTo>
                    <a:pt x="276" y="95"/>
                  </a:lnTo>
                  <a:lnTo>
                    <a:pt x="276" y="98"/>
                  </a:lnTo>
                  <a:lnTo>
                    <a:pt x="279" y="103"/>
                  </a:lnTo>
                  <a:lnTo>
                    <a:pt x="281" y="111"/>
                  </a:lnTo>
                  <a:lnTo>
                    <a:pt x="281" y="114"/>
                  </a:lnTo>
                  <a:lnTo>
                    <a:pt x="281" y="119"/>
                  </a:lnTo>
                  <a:lnTo>
                    <a:pt x="281" y="122"/>
                  </a:lnTo>
                  <a:lnTo>
                    <a:pt x="281" y="127"/>
                  </a:lnTo>
                  <a:lnTo>
                    <a:pt x="284" y="132"/>
                  </a:lnTo>
                  <a:lnTo>
                    <a:pt x="287" y="132"/>
                  </a:lnTo>
                  <a:lnTo>
                    <a:pt x="289" y="135"/>
                  </a:lnTo>
                  <a:lnTo>
                    <a:pt x="289" y="137"/>
                  </a:lnTo>
                  <a:lnTo>
                    <a:pt x="289" y="140"/>
                  </a:lnTo>
                  <a:lnTo>
                    <a:pt x="287" y="145"/>
                  </a:lnTo>
                  <a:lnTo>
                    <a:pt x="284" y="148"/>
                  </a:lnTo>
                  <a:lnTo>
                    <a:pt x="281" y="156"/>
                  </a:lnTo>
                  <a:lnTo>
                    <a:pt x="276" y="159"/>
                  </a:lnTo>
                  <a:lnTo>
                    <a:pt x="273" y="161"/>
                  </a:lnTo>
                  <a:lnTo>
                    <a:pt x="271" y="166"/>
                  </a:lnTo>
                  <a:lnTo>
                    <a:pt x="265" y="169"/>
                  </a:lnTo>
                  <a:lnTo>
                    <a:pt x="265" y="172"/>
                  </a:lnTo>
                  <a:lnTo>
                    <a:pt x="265" y="177"/>
                  </a:lnTo>
                  <a:lnTo>
                    <a:pt x="265" y="182"/>
                  </a:lnTo>
                  <a:lnTo>
                    <a:pt x="268" y="185"/>
                  </a:lnTo>
                  <a:lnTo>
                    <a:pt x="271" y="185"/>
                  </a:lnTo>
                  <a:lnTo>
                    <a:pt x="276" y="188"/>
                  </a:lnTo>
                  <a:lnTo>
                    <a:pt x="279" y="193"/>
                  </a:lnTo>
                  <a:lnTo>
                    <a:pt x="279" y="195"/>
                  </a:lnTo>
                  <a:lnTo>
                    <a:pt x="279" y="198"/>
                  </a:lnTo>
                  <a:lnTo>
                    <a:pt x="279" y="203"/>
                  </a:lnTo>
                  <a:lnTo>
                    <a:pt x="276" y="206"/>
                  </a:lnTo>
                  <a:lnTo>
                    <a:pt x="276" y="209"/>
                  </a:lnTo>
                  <a:lnTo>
                    <a:pt x="271" y="211"/>
                  </a:lnTo>
                  <a:lnTo>
                    <a:pt x="276" y="214"/>
                  </a:lnTo>
                  <a:lnTo>
                    <a:pt x="281" y="214"/>
                  </a:lnTo>
                  <a:lnTo>
                    <a:pt x="284" y="217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89" y="224"/>
                  </a:lnTo>
                  <a:lnTo>
                    <a:pt x="289" y="230"/>
                  </a:lnTo>
                  <a:lnTo>
                    <a:pt x="284" y="232"/>
                  </a:lnTo>
                  <a:lnTo>
                    <a:pt x="281" y="235"/>
                  </a:lnTo>
                  <a:lnTo>
                    <a:pt x="279" y="235"/>
                  </a:lnTo>
                  <a:lnTo>
                    <a:pt x="276" y="232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68" y="235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3" y="227"/>
                  </a:lnTo>
                  <a:lnTo>
                    <a:pt x="260" y="227"/>
                  </a:lnTo>
                  <a:lnTo>
                    <a:pt x="255" y="227"/>
                  </a:lnTo>
                  <a:lnTo>
                    <a:pt x="252" y="230"/>
                  </a:lnTo>
                  <a:lnTo>
                    <a:pt x="249" y="232"/>
                  </a:lnTo>
                  <a:lnTo>
                    <a:pt x="247" y="232"/>
                  </a:lnTo>
                  <a:lnTo>
                    <a:pt x="244" y="235"/>
                  </a:lnTo>
                  <a:lnTo>
                    <a:pt x="241" y="238"/>
                  </a:lnTo>
                  <a:lnTo>
                    <a:pt x="238" y="240"/>
                  </a:lnTo>
                  <a:lnTo>
                    <a:pt x="238" y="243"/>
                  </a:lnTo>
                  <a:lnTo>
                    <a:pt x="238" y="246"/>
                  </a:lnTo>
                  <a:lnTo>
                    <a:pt x="244" y="246"/>
                  </a:lnTo>
                  <a:lnTo>
                    <a:pt x="247" y="248"/>
                  </a:lnTo>
                  <a:lnTo>
                    <a:pt x="247" y="253"/>
                  </a:lnTo>
                  <a:lnTo>
                    <a:pt x="244" y="256"/>
                  </a:lnTo>
                  <a:lnTo>
                    <a:pt x="241" y="259"/>
                  </a:lnTo>
                  <a:lnTo>
                    <a:pt x="233" y="264"/>
                  </a:lnTo>
                  <a:lnTo>
                    <a:pt x="230" y="267"/>
                  </a:lnTo>
                  <a:lnTo>
                    <a:pt x="225" y="267"/>
                  </a:lnTo>
                  <a:lnTo>
                    <a:pt x="222" y="267"/>
                  </a:lnTo>
                  <a:lnTo>
                    <a:pt x="217" y="264"/>
                  </a:lnTo>
                  <a:lnTo>
                    <a:pt x="212" y="264"/>
                  </a:lnTo>
                  <a:lnTo>
                    <a:pt x="206" y="264"/>
                  </a:lnTo>
                  <a:lnTo>
                    <a:pt x="204" y="264"/>
                  </a:lnTo>
                  <a:lnTo>
                    <a:pt x="204" y="269"/>
                  </a:lnTo>
                  <a:lnTo>
                    <a:pt x="204" y="275"/>
                  </a:lnTo>
                  <a:lnTo>
                    <a:pt x="204" y="280"/>
                  </a:lnTo>
                  <a:lnTo>
                    <a:pt x="198" y="282"/>
                  </a:lnTo>
                  <a:lnTo>
                    <a:pt x="196" y="285"/>
                  </a:lnTo>
                  <a:lnTo>
                    <a:pt x="190" y="285"/>
                  </a:lnTo>
                  <a:lnTo>
                    <a:pt x="188" y="285"/>
                  </a:lnTo>
                  <a:lnTo>
                    <a:pt x="185" y="285"/>
                  </a:lnTo>
                  <a:lnTo>
                    <a:pt x="180" y="285"/>
                  </a:lnTo>
                  <a:lnTo>
                    <a:pt x="177" y="288"/>
                  </a:lnTo>
                  <a:lnTo>
                    <a:pt x="174" y="290"/>
                  </a:lnTo>
                  <a:lnTo>
                    <a:pt x="177" y="296"/>
                  </a:lnTo>
                  <a:lnTo>
                    <a:pt x="174" y="298"/>
                  </a:lnTo>
                  <a:lnTo>
                    <a:pt x="172" y="304"/>
                  </a:lnTo>
                  <a:lnTo>
                    <a:pt x="172" y="309"/>
                  </a:lnTo>
                  <a:lnTo>
                    <a:pt x="172" y="311"/>
                  </a:lnTo>
                  <a:lnTo>
                    <a:pt x="169" y="317"/>
                  </a:lnTo>
                  <a:lnTo>
                    <a:pt x="169" y="322"/>
                  </a:lnTo>
                  <a:lnTo>
                    <a:pt x="166" y="322"/>
                  </a:lnTo>
                  <a:lnTo>
                    <a:pt x="163" y="319"/>
                  </a:lnTo>
                  <a:lnTo>
                    <a:pt x="161" y="322"/>
                  </a:lnTo>
                  <a:lnTo>
                    <a:pt x="153" y="322"/>
                  </a:lnTo>
                  <a:lnTo>
                    <a:pt x="147" y="322"/>
                  </a:lnTo>
                  <a:lnTo>
                    <a:pt x="142" y="319"/>
                  </a:lnTo>
                  <a:lnTo>
                    <a:pt x="134" y="314"/>
                  </a:lnTo>
                  <a:lnTo>
                    <a:pt x="131" y="311"/>
                  </a:lnTo>
                  <a:lnTo>
                    <a:pt x="131" y="306"/>
                  </a:lnTo>
                  <a:lnTo>
                    <a:pt x="131" y="304"/>
                  </a:lnTo>
                  <a:lnTo>
                    <a:pt x="131" y="298"/>
                  </a:lnTo>
                  <a:lnTo>
                    <a:pt x="131" y="296"/>
                  </a:lnTo>
                  <a:lnTo>
                    <a:pt x="129" y="293"/>
                  </a:lnTo>
                  <a:lnTo>
                    <a:pt x="126" y="293"/>
                  </a:lnTo>
                  <a:lnTo>
                    <a:pt x="123" y="293"/>
                  </a:lnTo>
                  <a:lnTo>
                    <a:pt x="123" y="290"/>
                  </a:lnTo>
                  <a:lnTo>
                    <a:pt x="123" y="285"/>
                  </a:lnTo>
                  <a:lnTo>
                    <a:pt x="123" y="282"/>
                  </a:lnTo>
                  <a:lnTo>
                    <a:pt x="121" y="282"/>
                  </a:lnTo>
                  <a:lnTo>
                    <a:pt x="113" y="282"/>
                  </a:lnTo>
                  <a:lnTo>
                    <a:pt x="110" y="282"/>
                  </a:lnTo>
                  <a:lnTo>
                    <a:pt x="107" y="282"/>
                  </a:lnTo>
                  <a:lnTo>
                    <a:pt x="105" y="285"/>
                  </a:lnTo>
                  <a:lnTo>
                    <a:pt x="102" y="288"/>
                  </a:lnTo>
                  <a:lnTo>
                    <a:pt x="99" y="288"/>
                  </a:lnTo>
                  <a:lnTo>
                    <a:pt x="97" y="285"/>
                  </a:lnTo>
                  <a:lnTo>
                    <a:pt x="94" y="282"/>
                  </a:lnTo>
                  <a:lnTo>
                    <a:pt x="94" y="280"/>
                  </a:lnTo>
                  <a:lnTo>
                    <a:pt x="97" y="277"/>
                  </a:lnTo>
                  <a:lnTo>
                    <a:pt x="99" y="275"/>
                  </a:lnTo>
                  <a:lnTo>
                    <a:pt x="102" y="269"/>
                  </a:lnTo>
                  <a:lnTo>
                    <a:pt x="102" y="267"/>
                  </a:lnTo>
                  <a:lnTo>
                    <a:pt x="102" y="261"/>
                  </a:lnTo>
                  <a:lnTo>
                    <a:pt x="102" y="253"/>
                  </a:lnTo>
                  <a:lnTo>
                    <a:pt x="99" y="246"/>
                  </a:lnTo>
                  <a:lnTo>
                    <a:pt x="97" y="240"/>
                  </a:lnTo>
                  <a:lnTo>
                    <a:pt x="97" y="232"/>
                  </a:lnTo>
                  <a:lnTo>
                    <a:pt x="97" y="227"/>
                  </a:lnTo>
                  <a:lnTo>
                    <a:pt x="99" y="222"/>
                  </a:lnTo>
                  <a:lnTo>
                    <a:pt x="102" y="217"/>
                  </a:lnTo>
                  <a:lnTo>
                    <a:pt x="102" y="211"/>
                  </a:lnTo>
                  <a:lnTo>
                    <a:pt x="99" y="206"/>
                  </a:lnTo>
                  <a:lnTo>
                    <a:pt x="97" y="203"/>
                  </a:lnTo>
                  <a:lnTo>
                    <a:pt x="94" y="201"/>
                  </a:lnTo>
                  <a:lnTo>
                    <a:pt x="89" y="201"/>
                  </a:lnTo>
                  <a:lnTo>
                    <a:pt x="89" y="198"/>
                  </a:lnTo>
                  <a:lnTo>
                    <a:pt x="86" y="198"/>
                  </a:lnTo>
                  <a:lnTo>
                    <a:pt x="86" y="193"/>
                  </a:lnTo>
                  <a:lnTo>
                    <a:pt x="86" y="188"/>
                  </a:lnTo>
                  <a:lnTo>
                    <a:pt x="86" y="185"/>
                  </a:lnTo>
                  <a:lnTo>
                    <a:pt x="86" y="177"/>
                  </a:lnTo>
                  <a:lnTo>
                    <a:pt x="83" y="174"/>
                  </a:lnTo>
                  <a:lnTo>
                    <a:pt x="78" y="169"/>
                  </a:lnTo>
                  <a:lnTo>
                    <a:pt x="80" y="164"/>
                  </a:lnTo>
                  <a:lnTo>
                    <a:pt x="83" y="161"/>
                  </a:lnTo>
                  <a:lnTo>
                    <a:pt x="83" y="156"/>
                  </a:lnTo>
                  <a:lnTo>
                    <a:pt x="86" y="153"/>
                  </a:lnTo>
                  <a:lnTo>
                    <a:pt x="86" y="145"/>
                  </a:lnTo>
                  <a:lnTo>
                    <a:pt x="86" y="140"/>
                  </a:lnTo>
                  <a:lnTo>
                    <a:pt x="80" y="137"/>
                  </a:lnTo>
                  <a:lnTo>
                    <a:pt x="75" y="137"/>
                  </a:lnTo>
                  <a:lnTo>
                    <a:pt x="72" y="137"/>
                  </a:lnTo>
                  <a:lnTo>
                    <a:pt x="67" y="137"/>
                  </a:lnTo>
                  <a:lnTo>
                    <a:pt x="64" y="140"/>
                  </a:lnTo>
                  <a:lnTo>
                    <a:pt x="59" y="143"/>
                  </a:lnTo>
                  <a:lnTo>
                    <a:pt x="56" y="140"/>
                  </a:lnTo>
                  <a:lnTo>
                    <a:pt x="56" y="137"/>
                  </a:lnTo>
                  <a:lnTo>
                    <a:pt x="56" y="132"/>
                  </a:lnTo>
                  <a:lnTo>
                    <a:pt x="54" y="130"/>
                  </a:lnTo>
                  <a:lnTo>
                    <a:pt x="51" y="130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6" y="127"/>
                  </a:lnTo>
                  <a:lnTo>
                    <a:pt x="40" y="124"/>
                  </a:lnTo>
                  <a:lnTo>
                    <a:pt x="38" y="119"/>
                  </a:lnTo>
                  <a:lnTo>
                    <a:pt x="35" y="114"/>
                  </a:lnTo>
                  <a:lnTo>
                    <a:pt x="32" y="108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24" y="101"/>
                  </a:lnTo>
                  <a:lnTo>
                    <a:pt x="19" y="106"/>
                  </a:lnTo>
                  <a:lnTo>
                    <a:pt x="14" y="106"/>
                  </a:ln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5" y="79"/>
                  </a:lnTo>
                  <a:lnTo>
                    <a:pt x="8" y="74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6" y="74"/>
                  </a:lnTo>
                  <a:lnTo>
                    <a:pt x="19" y="72"/>
                  </a:lnTo>
                  <a:lnTo>
                    <a:pt x="24" y="72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0" y="61"/>
                  </a:lnTo>
                  <a:lnTo>
                    <a:pt x="30" y="56"/>
                  </a:lnTo>
                  <a:lnTo>
                    <a:pt x="30" y="53"/>
                  </a:lnTo>
                  <a:lnTo>
                    <a:pt x="27" y="50"/>
                  </a:lnTo>
                  <a:lnTo>
                    <a:pt x="22" y="5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1" y="58"/>
                  </a:lnTo>
                  <a:lnTo>
                    <a:pt x="8" y="58"/>
                  </a:lnTo>
                  <a:lnTo>
                    <a:pt x="5" y="56"/>
                  </a:lnTo>
                  <a:lnTo>
                    <a:pt x="8" y="53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5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3" y="43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5395370" y="4454283"/>
              <a:ext cx="641258" cy="571515"/>
            </a:xfrm>
            <a:custGeom>
              <a:avLst/>
              <a:gdLst>
                <a:gd name="T0" fmla="*/ 228 w 292"/>
                <a:gd name="T1" fmla="*/ 5 h 261"/>
                <a:gd name="T2" fmla="*/ 230 w 292"/>
                <a:gd name="T3" fmla="*/ 24 h 261"/>
                <a:gd name="T4" fmla="*/ 230 w 292"/>
                <a:gd name="T5" fmla="*/ 48 h 261"/>
                <a:gd name="T6" fmla="*/ 233 w 292"/>
                <a:gd name="T7" fmla="*/ 71 h 261"/>
                <a:gd name="T8" fmla="*/ 225 w 292"/>
                <a:gd name="T9" fmla="*/ 84 h 261"/>
                <a:gd name="T10" fmla="*/ 236 w 292"/>
                <a:gd name="T11" fmla="*/ 87 h 261"/>
                <a:gd name="T12" fmla="*/ 252 w 292"/>
                <a:gd name="T13" fmla="*/ 84 h 261"/>
                <a:gd name="T14" fmla="*/ 254 w 292"/>
                <a:gd name="T15" fmla="*/ 95 h 261"/>
                <a:gd name="T16" fmla="*/ 262 w 292"/>
                <a:gd name="T17" fmla="*/ 100 h 261"/>
                <a:gd name="T18" fmla="*/ 265 w 292"/>
                <a:gd name="T19" fmla="*/ 116 h 261"/>
                <a:gd name="T20" fmla="*/ 292 w 292"/>
                <a:gd name="T21" fmla="*/ 124 h 261"/>
                <a:gd name="T22" fmla="*/ 273 w 292"/>
                <a:gd name="T23" fmla="*/ 135 h 261"/>
                <a:gd name="T24" fmla="*/ 260 w 292"/>
                <a:gd name="T25" fmla="*/ 145 h 261"/>
                <a:gd name="T26" fmla="*/ 257 w 292"/>
                <a:gd name="T27" fmla="*/ 161 h 261"/>
                <a:gd name="T28" fmla="*/ 249 w 292"/>
                <a:gd name="T29" fmla="*/ 179 h 261"/>
                <a:gd name="T30" fmla="*/ 236 w 292"/>
                <a:gd name="T31" fmla="*/ 182 h 261"/>
                <a:gd name="T32" fmla="*/ 211 w 292"/>
                <a:gd name="T33" fmla="*/ 193 h 261"/>
                <a:gd name="T34" fmla="*/ 193 w 292"/>
                <a:gd name="T35" fmla="*/ 211 h 261"/>
                <a:gd name="T36" fmla="*/ 171 w 292"/>
                <a:gd name="T37" fmla="*/ 219 h 261"/>
                <a:gd name="T38" fmla="*/ 150 w 292"/>
                <a:gd name="T39" fmla="*/ 222 h 261"/>
                <a:gd name="T40" fmla="*/ 139 w 292"/>
                <a:gd name="T41" fmla="*/ 224 h 261"/>
                <a:gd name="T42" fmla="*/ 126 w 292"/>
                <a:gd name="T43" fmla="*/ 229 h 261"/>
                <a:gd name="T44" fmla="*/ 112 w 292"/>
                <a:gd name="T45" fmla="*/ 216 h 261"/>
                <a:gd name="T46" fmla="*/ 107 w 292"/>
                <a:gd name="T47" fmla="*/ 229 h 261"/>
                <a:gd name="T48" fmla="*/ 112 w 292"/>
                <a:gd name="T49" fmla="*/ 245 h 261"/>
                <a:gd name="T50" fmla="*/ 102 w 292"/>
                <a:gd name="T51" fmla="*/ 240 h 261"/>
                <a:gd name="T52" fmla="*/ 86 w 292"/>
                <a:gd name="T53" fmla="*/ 235 h 261"/>
                <a:gd name="T54" fmla="*/ 67 w 292"/>
                <a:gd name="T55" fmla="*/ 235 h 261"/>
                <a:gd name="T56" fmla="*/ 51 w 292"/>
                <a:gd name="T57" fmla="*/ 245 h 261"/>
                <a:gd name="T58" fmla="*/ 21 w 292"/>
                <a:gd name="T59" fmla="*/ 245 h 261"/>
                <a:gd name="T60" fmla="*/ 35 w 292"/>
                <a:gd name="T61" fmla="*/ 222 h 261"/>
                <a:gd name="T62" fmla="*/ 48 w 292"/>
                <a:gd name="T63" fmla="*/ 208 h 261"/>
                <a:gd name="T64" fmla="*/ 43 w 292"/>
                <a:gd name="T65" fmla="*/ 193 h 261"/>
                <a:gd name="T66" fmla="*/ 29 w 292"/>
                <a:gd name="T67" fmla="*/ 174 h 261"/>
                <a:gd name="T68" fmla="*/ 16 w 292"/>
                <a:gd name="T69" fmla="*/ 179 h 261"/>
                <a:gd name="T70" fmla="*/ 3 w 292"/>
                <a:gd name="T71" fmla="*/ 185 h 261"/>
                <a:gd name="T72" fmla="*/ 8 w 292"/>
                <a:gd name="T73" fmla="*/ 166 h 261"/>
                <a:gd name="T74" fmla="*/ 5 w 292"/>
                <a:gd name="T75" fmla="*/ 156 h 261"/>
                <a:gd name="T76" fmla="*/ 3 w 292"/>
                <a:gd name="T77" fmla="*/ 142 h 261"/>
                <a:gd name="T78" fmla="*/ 8 w 292"/>
                <a:gd name="T79" fmla="*/ 124 h 261"/>
                <a:gd name="T80" fmla="*/ 11 w 292"/>
                <a:gd name="T81" fmla="*/ 108 h 261"/>
                <a:gd name="T82" fmla="*/ 8 w 292"/>
                <a:gd name="T83" fmla="*/ 95 h 261"/>
                <a:gd name="T84" fmla="*/ 8 w 292"/>
                <a:gd name="T85" fmla="*/ 79 h 261"/>
                <a:gd name="T86" fmla="*/ 19 w 292"/>
                <a:gd name="T87" fmla="*/ 79 h 261"/>
                <a:gd name="T88" fmla="*/ 21 w 292"/>
                <a:gd name="T89" fmla="*/ 98 h 261"/>
                <a:gd name="T90" fmla="*/ 32 w 292"/>
                <a:gd name="T91" fmla="*/ 95 h 261"/>
                <a:gd name="T92" fmla="*/ 32 w 292"/>
                <a:gd name="T93" fmla="*/ 66 h 261"/>
                <a:gd name="T94" fmla="*/ 45 w 292"/>
                <a:gd name="T95" fmla="*/ 53 h 261"/>
                <a:gd name="T96" fmla="*/ 51 w 292"/>
                <a:gd name="T97" fmla="*/ 61 h 261"/>
                <a:gd name="T98" fmla="*/ 59 w 292"/>
                <a:gd name="T99" fmla="*/ 66 h 261"/>
                <a:gd name="T100" fmla="*/ 59 w 292"/>
                <a:gd name="T101" fmla="*/ 53 h 261"/>
                <a:gd name="T102" fmla="*/ 78 w 292"/>
                <a:gd name="T103" fmla="*/ 58 h 261"/>
                <a:gd name="T104" fmla="*/ 102 w 292"/>
                <a:gd name="T105" fmla="*/ 58 h 261"/>
                <a:gd name="T106" fmla="*/ 112 w 292"/>
                <a:gd name="T107" fmla="*/ 50 h 261"/>
                <a:gd name="T108" fmla="*/ 131 w 292"/>
                <a:gd name="T109" fmla="*/ 34 h 261"/>
                <a:gd name="T110" fmla="*/ 142 w 292"/>
                <a:gd name="T111" fmla="*/ 21 h 261"/>
                <a:gd name="T112" fmla="*/ 161 w 292"/>
                <a:gd name="T113" fmla="*/ 11 h 261"/>
                <a:gd name="T114" fmla="*/ 161 w 292"/>
                <a:gd name="T115" fmla="*/ 21 h 261"/>
                <a:gd name="T116" fmla="*/ 171 w 292"/>
                <a:gd name="T117" fmla="*/ 24 h 261"/>
                <a:gd name="T118" fmla="*/ 182 w 292"/>
                <a:gd name="T119" fmla="*/ 19 h 261"/>
                <a:gd name="T120" fmla="*/ 195 w 292"/>
                <a:gd name="T121" fmla="*/ 16 h 2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2"/>
                <a:gd name="T184" fmla="*/ 0 h 261"/>
                <a:gd name="T185" fmla="*/ 292 w 292"/>
                <a:gd name="T186" fmla="*/ 261 h 2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2" h="261">
                  <a:moveTo>
                    <a:pt x="220" y="0"/>
                  </a:moveTo>
                  <a:lnTo>
                    <a:pt x="220" y="3"/>
                  </a:lnTo>
                  <a:lnTo>
                    <a:pt x="225" y="3"/>
                  </a:lnTo>
                  <a:lnTo>
                    <a:pt x="228" y="5"/>
                  </a:lnTo>
                  <a:lnTo>
                    <a:pt x="230" y="8"/>
                  </a:lnTo>
                  <a:lnTo>
                    <a:pt x="233" y="13"/>
                  </a:lnTo>
                  <a:lnTo>
                    <a:pt x="233" y="19"/>
                  </a:lnTo>
                  <a:lnTo>
                    <a:pt x="230" y="24"/>
                  </a:lnTo>
                  <a:lnTo>
                    <a:pt x="228" y="29"/>
                  </a:lnTo>
                  <a:lnTo>
                    <a:pt x="228" y="34"/>
                  </a:lnTo>
                  <a:lnTo>
                    <a:pt x="228" y="42"/>
                  </a:lnTo>
                  <a:lnTo>
                    <a:pt x="230" y="48"/>
                  </a:lnTo>
                  <a:lnTo>
                    <a:pt x="233" y="55"/>
                  </a:lnTo>
                  <a:lnTo>
                    <a:pt x="233" y="63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0" y="77"/>
                  </a:lnTo>
                  <a:lnTo>
                    <a:pt x="228" y="79"/>
                  </a:lnTo>
                  <a:lnTo>
                    <a:pt x="225" y="82"/>
                  </a:lnTo>
                  <a:lnTo>
                    <a:pt x="225" y="84"/>
                  </a:lnTo>
                  <a:lnTo>
                    <a:pt x="228" y="87"/>
                  </a:lnTo>
                  <a:lnTo>
                    <a:pt x="230" y="90"/>
                  </a:lnTo>
                  <a:lnTo>
                    <a:pt x="233" y="90"/>
                  </a:lnTo>
                  <a:lnTo>
                    <a:pt x="236" y="87"/>
                  </a:lnTo>
                  <a:lnTo>
                    <a:pt x="238" y="84"/>
                  </a:lnTo>
                  <a:lnTo>
                    <a:pt x="241" y="84"/>
                  </a:lnTo>
                  <a:lnTo>
                    <a:pt x="244" y="84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4" y="87"/>
                  </a:lnTo>
                  <a:lnTo>
                    <a:pt x="254" y="92"/>
                  </a:lnTo>
                  <a:lnTo>
                    <a:pt x="254" y="95"/>
                  </a:lnTo>
                  <a:lnTo>
                    <a:pt x="257" y="95"/>
                  </a:lnTo>
                  <a:lnTo>
                    <a:pt x="260" y="95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2" y="106"/>
                  </a:lnTo>
                  <a:lnTo>
                    <a:pt x="262" y="108"/>
                  </a:lnTo>
                  <a:lnTo>
                    <a:pt x="262" y="113"/>
                  </a:lnTo>
                  <a:lnTo>
                    <a:pt x="265" y="116"/>
                  </a:lnTo>
                  <a:lnTo>
                    <a:pt x="273" y="121"/>
                  </a:lnTo>
                  <a:lnTo>
                    <a:pt x="278" y="124"/>
                  </a:lnTo>
                  <a:lnTo>
                    <a:pt x="284" y="124"/>
                  </a:lnTo>
                  <a:lnTo>
                    <a:pt x="292" y="124"/>
                  </a:lnTo>
                  <a:lnTo>
                    <a:pt x="289" y="135"/>
                  </a:lnTo>
                  <a:lnTo>
                    <a:pt x="281" y="135"/>
                  </a:lnTo>
                  <a:lnTo>
                    <a:pt x="278" y="137"/>
                  </a:lnTo>
                  <a:lnTo>
                    <a:pt x="273" y="135"/>
                  </a:lnTo>
                  <a:lnTo>
                    <a:pt x="268" y="135"/>
                  </a:lnTo>
                  <a:lnTo>
                    <a:pt x="265" y="135"/>
                  </a:lnTo>
                  <a:lnTo>
                    <a:pt x="262" y="140"/>
                  </a:lnTo>
                  <a:lnTo>
                    <a:pt x="260" y="145"/>
                  </a:lnTo>
                  <a:lnTo>
                    <a:pt x="257" y="148"/>
                  </a:lnTo>
                  <a:lnTo>
                    <a:pt x="254" y="153"/>
                  </a:lnTo>
                  <a:lnTo>
                    <a:pt x="257" y="156"/>
                  </a:lnTo>
                  <a:lnTo>
                    <a:pt x="257" y="161"/>
                  </a:lnTo>
                  <a:lnTo>
                    <a:pt x="254" y="166"/>
                  </a:lnTo>
                  <a:lnTo>
                    <a:pt x="252" y="169"/>
                  </a:lnTo>
                  <a:lnTo>
                    <a:pt x="252" y="177"/>
                  </a:lnTo>
                  <a:lnTo>
                    <a:pt x="249" y="179"/>
                  </a:lnTo>
                  <a:lnTo>
                    <a:pt x="246" y="185"/>
                  </a:lnTo>
                  <a:lnTo>
                    <a:pt x="244" y="185"/>
                  </a:lnTo>
                  <a:lnTo>
                    <a:pt x="241" y="185"/>
                  </a:lnTo>
                  <a:lnTo>
                    <a:pt x="236" y="182"/>
                  </a:lnTo>
                  <a:lnTo>
                    <a:pt x="230" y="182"/>
                  </a:lnTo>
                  <a:lnTo>
                    <a:pt x="225" y="185"/>
                  </a:lnTo>
                  <a:lnTo>
                    <a:pt x="217" y="185"/>
                  </a:lnTo>
                  <a:lnTo>
                    <a:pt x="211" y="193"/>
                  </a:lnTo>
                  <a:lnTo>
                    <a:pt x="206" y="198"/>
                  </a:lnTo>
                  <a:lnTo>
                    <a:pt x="201" y="203"/>
                  </a:lnTo>
                  <a:lnTo>
                    <a:pt x="195" y="211"/>
                  </a:lnTo>
                  <a:lnTo>
                    <a:pt x="193" y="211"/>
                  </a:lnTo>
                  <a:lnTo>
                    <a:pt x="187" y="211"/>
                  </a:lnTo>
                  <a:lnTo>
                    <a:pt x="182" y="214"/>
                  </a:lnTo>
                  <a:lnTo>
                    <a:pt x="177" y="216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3" y="222"/>
                  </a:lnTo>
                  <a:lnTo>
                    <a:pt x="155" y="222"/>
                  </a:lnTo>
                  <a:lnTo>
                    <a:pt x="150" y="222"/>
                  </a:lnTo>
                  <a:lnTo>
                    <a:pt x="147" y="222"/>
                  </a:lnTo>
                  <a:lnTo>
                    <a:pt x="145" y="222"/>
                  </a:lnTo>
                  <a:lnTo>
                    <a:pt x="142" y="222"/>
                  </a:lnTo>
                  <a:lnTo>
                    <a:pt x="139" y="224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28" y="229"/>
                  </a:lnTo>
                  <a:lnTo>
                    <a:pt x="126" y="229"/>
                  </a:lnTo>
                  <a:lnTo>
                    <a:pt x="126" y="224"/>
                  </a:lnTo>
                  <a:lnTo>
                    <a:pt x="120" y="219"/>
                  </a:lnTo>
                  <a:lnTo>
                    <a:pt x="118" y="216"/>
                  </a:lnTo>
                  <a:lnTo>
                    <a:pt x="112" y="216"/>
                  </a:lnTo>
                  <a:lnTo>
                    <a:pt x="110" y="219"/>
                  </a:lnTo>
                  <a:lnTo>
                    <a:pt x="104" y="222"/>
                  </a:lnTo>
                  <a:lnTo>
                    <a:pt x="104" y="224"/>
                  </a:lnTo>
                  <a:lnTo>
                    <a:pt x="107" y="229"/>
                  </a:lnTo>
                  <a:lnTo>
                    <a:pt x="110" y="235"/>
                  </a:lnTo>
                  <a:lnTo>
                    <a:pt x="115" y="240"/>
                  </a:lnTo>
                  <a:lnTo>
                    <a:pt x="115" y="243"/>
                  </a:lnTo>
                  <a:lnTo>
                    <a:pt x="112" y="245"/>
                  </a:lnTo>
                  <a:lnTo>
                    <a:pt x="110" y="248"/>
                  </a:lnTo>
                  <a:lnTo>
                    <a:pt x="104" y="248"/>
                  </a:lnTo>
                  <a:lnTo>
                    <a:pt x="104" y="245"/>
                  </a:lnTo>
                  <a:lnTo>
                    <a:pt x="102" y="240"/>
                  </a:lnTo>
                  <a:lnTo>
                    <a:pt x="99" y="237"/>
                  </a:lnTo>
                  <a:lnTo>
                    <a:pt x="96" y="232"/>
                  </a:lnTo>
                  <a:lnTo>
                    <a:pt x="91" y="232"/>
                  </a:lnTo>
                  <a:lnTo>
                    <a:pt x="86" y="235"/>
                  </a:lnTo>
                  <a:lnTo>
                    <a:pt x="83" y="237"/>
                  </a:lnTo>
                  <a:lnTo>
                    <a:pt x="78" y="237"/>
                  </a:lnTo>
                  <a:lnTo>
                    <a:pt x="75" y="235"/>
                  </a:lnTo>
                  <a:lnTo>
                    <a:pt x="67" y="235"/>
                  </a:lnTo>
                  <a:lnTo>
                    <a:pt x="62" y="235"/>
                  </a:lnTo>
                  <a:lnTo>
                    <a:pt x="56" y="237"/>
                  </a:lnTo>
                  <a:lnTo>
                    <a:pt x="53" y="240"/>
                  </a:lnTo>
                  <a:lnTo>
                    <a:pt x="51" y="245"/>
                  </a:lnTo>
                  <a:lnTo>
                    <a:pt x="45" y="251"/>
                  </a:lnTo>
                  <a:lnTo>
                    <a:pt x="27" y="261"/>
                  </a:lnTo>
                  <a:lnTo>
                    <a:pt x="24" y="253"/>
                  </a:lnTo>
                  <a:lnTo>
                    <a:pt x="21" y="245"/>
                  </a:lnTo>
                  <a:lnTo>
                    <a:pt x="24" y="243"/>
                  </a:lnTo>
                  <a:lnTo>
                    <a:pt x="21" y="229"/>
                  </a:lnTo>
                  <a:lnTo>
                    <a:pt x="35" y="224"/>
                  </a:lnTo>
                  <a:lnTo>
                    <a:pt x="35" y="222"/>
                  </a:lnTo>
                  <a:lnTo>
                    <a:pt x="32" y="216"/>
                  </a:lnTo>
                  <a:lnTo>
                    <a:pt x="37" y="214"/>
                  </a:lnTo>
                  <a:lnTo>
                    <a:pt x="43" y="211"/>
                  </a:lnTo>
                  <a:lnTo>
                    <a:pt x="48" y="208"/>
                  </a:lnTo>
                  <a:lnTo>
                    <a:pt x="48" y="206"/>
                  </a:lnTo>
                  <a:lnTo>
                    <a:pt x="48" y="203"/>
                  </a:lnTo>
                  <a:lnTo>
                    <a:pt x="45" y="198"/>
                  </a:lnTo>
                  <a:lnTo>
                    <a:pt x="43" y="193"/>
                  </a:lnTo>
                  <a:lnTo>
                    <a:pt x="43" y="185"/>
                  </a:lnTo>
                  <a:lnTo>
                    <a:pt x="43" y="182"/>
                  </a:lnTo>
                  <a:lnTo>
                    <a:pt x="40" y="177"/>
                  </a:lnTo>
                  <a:lnTo>
                    <a:pt x="29" y="174"/>
                  </a:lnTo>
                  <a:lnTo>
                    <a:pt x="21" y="171"/>
                  </a:lnTo>
                  <a:lnTo>
                    <a:pt x="19" y="174"/>
                  </a:lnTo>
                  <a:lnTo>
                    <a:pt x="19" y="177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8" y="185"/>
                  </a:lnTo>
                  <a:lnTo>
                    <a:pt x="5" y="185"/>
                  </a:lnTo>
                  <a:lnTo>
                    <a:pt x="3" y="185"/>
                  </a:lnTo>
                  <a:lnTo>
                    <a:pt x="0" y="185"/>
                  </a:lnTo>
                  <a:lnTo>
                    <a:pt x="3" y="174"/>
                  </a:lnTo>
                  <a:lnTo>
                    <a:pt x="5" y="171"/>
                  </a:lnTo>
                  <a:lnTo>
                    <a:pt x="8" y="166"/>
                  </a:lnTo>
                  <a:lnTo>
                    <a:pt x="11" y="164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5" y="156"/>
                  </a:lnTo>
                  <a:lnTo>
                    <a:pt x="3" y="153"/>
                  </a:lnTo>
                  <a:lnTo>
                    <a:pt x="3" y="150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8" y="135"/>
                  </a:lnTo>
                  <a:lnTo>
                    <a:pt x="8" y="129"/>
                  </a:lnTo>
                  <a:lnTo>
                    <a:pt x="8" y="124"/>
                  </a:lnTo>
                  <a:lnTo>
                    <a:pt x="8" y="119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11" y="108"/>
                  </a:lnTo>
                  <a:lnTo>
                    <a:pt x="11" y="103"/>
                  </a:lnTo>
                  <a:lnTo>
                    <a:pt x="13" y="98"/>
                  </a:lnTo>
                  <a:lnTo>
                    <a:pt x="11" y="95"/>
                  </a:lnTo>
                  <a:lnTo>
                    <a:pt x="8" y="95"/>
                  </a:lnTo>
                  <a:lnTo>
                    <a:pt x="5" y="90"/>
                  </a:lnTo>
                  <a:lnTo>
                    <a:pt x="5" y="87"/>
                  </a:lnTo>
                  <a:lnTo>
                    <a:pt x="5" y="82"/>
                  </a:lnTo>
                  <a:lnTo>
                    <a:pt x="8" y="79"/>
                  </a:lnTo>
                  <a:lnTo>
                    <a:pt x="11" y="77"/>
                  </a:lnTo>
                  <a:lnTo>
                    <a:pt x="16" y="77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21" y="98"/>
                  </a:lnTo>
                  <a:lnTo>
                    <a:pt x="27" y="100"/>
                  </a:lnTo>
                  <a:lnTo>
                    <a:pt x="29" y="103"/>
                  </a:lnTo>
                  <a:lnTo>
                    <a:pt x="32" y="100"/>
                  </a:lnTo>
                  <a:lnTo>
                    <a:pt x="32" y="95"/>
                  </a:lnTo>
                  <a:lnTo>
                    <a:pt x="32" y="87"/>
                  </a:lnTo>
                  <a:lnTo>
                    <a:pt x="32" y="79"/>
                  </a:lnTo>
                  <a:lnTo>
                    <a:pt x="29" y="71"/>
                  </a:lnTo>
                  <a:lnTo>
                    <a:pt x="32" y="66"/>
                  </a:lnTo>
                  <a:lnTo>
                    <a:pt x="35" y="61"/>
                  </a:lnTo>
                  <a:lnTo>
                    <a:pt x="37" y="58"/>
                  </a:lnTo>
                  <a:lnTo>
                    <a:pt x="40" y="58"/>
                  </a:lnTo>
                  <a:lnTo>
                    <a:pt x="45" y="53"/>
                  </a:lnTo>
                  <a:lnTo>
                    <a:pt x="45" y="55"/>
                  </a:lnTo>
                  <a:lnTo>
                    <a:pt x="51" y="55"/>
                  </a:lnTo>
                  <a:lnTo>
                    <a:pt x="51" y="58"/>
                  </a:lnTo>
                  <a:lnTo>
                    <a:pt x="51" y="61"/>
                  </a:lnTo>
                  <a:lnTo>
                    <a:pt x="51" y="66"/>
                  </a:lnTo>
                  <a:lnTo>
                    <a:pt x="53" y="66"/>
                  </a:lnTo>
                  <a:lnTo>
                    <a:pt x="56" y="69"/>
                  </a:lnTo>
                  <a:lnTo>
                    <a:pt x="59" y="66"/>
                  </a:lnTo>
                  <a:lnTo>
                    <a:pt x="62" y="63"/>
                  </a:lnTo>
                  <a:lnTo>
                    <a:pt x="62" y="58"/>
                  </a:lnTo>
                  <a:lnTo>
                    <a:pt x="59" y="58"/>
                  </a:lnTo>
                  <a:lnTo>
                    <a:pt x="59" y="53"/>
                  </a:lnTo>
                  <a:lnTo>
                    <a:pt x="62" y="55"/>
                  </a:lnTo>
                  <a:lnTo>
                    <a:pt x="67" y="55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6" y="58"/>
                  </a:lnTo>
                  <a:lnTo>
                    <a:pt x="91" y="55"/>
                  </a:lnTo>
                  <a:lnTo>
                    <a:pt x="99" y="55"/>
                  </a:lnTo>
                  <a:lnTo>
                    <a:pt x="102" y="58"/>
                  </a:lnTo>
                  <a:lnTo>
                    <a:pt x="107" y="58"/>
                  </a:lnTo>
                  <a:lnTo>
                    <a:pt x="110" y="58"/>
                  </a:lnTo>
                  <a:lnTo>
                    <a:pt x="112" y="55"/>
                  </a:lnTo>
                  <a:lnTo>
                    <a:pt x="112" y="50"/>
                  </a:lnTo>
                  <a:lnTo>
                    <a:pt x="115" y="45"/>
                  </a:lnTo>
                  <a:lnTo>
                    <a:pt x="120" y="42"/>
                  </a:lnTo>
                  <a:lnTo>
                    <a:pt x="128" y="37"/>
                  </a:lnTo>
                  <a:lnTo>
                    <a:pt x="131" y="34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9" y="24"/>
                  </a:lnTo>
                  <a:lnTo>
                    <a:pt x="142" y="21"/>
                  </a:lnTo>
                  <a:lnTo>
                    <a:pt x="147" y="16"/>
                  </a:lnTo>
                  <a:lnTo>
                    <a:pt x="150" y="8"/>
                  </a:lnTo>
                  <a:lnTo>
                    <a:pt x="155" y="5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58" y="16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6" y="21"/>
                  </a:lnTo>
                  <a:lnTo>
                    <a:pt x="169" y="24"/>
                  </a:lnTo>
                  <a:lnTo>
                    <a:pt x="171" y="24"/>
                  </a:lnTo>
                  <a:lnTo>
                    <a:pt x="174" y="26"/>
                  </a:lnTo>
                  <a:lnTo>
                    <a:pt x="177" y="24"/>
                  </a:lnTo>
                  <a:lnTo>
                    <a:pt x="179" y="24"/>
                  </a:lnTo>
                  <a:lnTo>
                    <a:pt x="182" y="19"/>
                  </a:lnTo>
                  <a:lnTo>
                    <a:pt x="185" y="13"/>
                  </a:lnTo>
                  <a:lnTo>
                    <a:pt x="190" y="11"/>
                  </a:lnTo>
                  <a:lnTo>
                    <a:pt x="193" y="13"/>
                  </a:lnTo>
                  <a:lnTo>
                    <a:pt x="195" y="16"/>
                  </a:lnTo>
                  <a:lnTo>
                    <a:pt x="201" y="16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5231093" y="4063093"/>
              <a:ext cx="647022" cy="542431"/>
            </a:xfrm>
            <a:custGeom>
              <a:avLst/>
              <a:gdLst>
                <a:gd name="T0" fmla="*/ 268 w 295"/>
                <a:gd name="T1" fmla="*/ 192 h 248"/>
                <a:gd name="T2" fmla="*/ 254 w 295"/>
                <a:gd name="T3" fmla="*/ 203 h 248"/>
                <a:gd name="T4" fmla="*/ 244 w 295"/>
                <a:gd name="T5" fmla="*/ 203 h 248"/>
                <a:gd name="T6" fmla="*/ 236 w 295"/>
                <a:gd name="T7" fmla="*/ 198 h 248"/>
                <a:gd name="T8" fmla="*/ 230 w 295"/>
                <a:gd name="T9" fmla="*/ 184 h 248"/>
                <a:gd name="T10" fmla="*/ 214 w 295"/>
                <a:gd name="T11" fmla="*/ 203 h 248"/>
                <a:gd name="T12" fmla="*/ 203 w 295"/>
                <a:gd name="T13" fmla="*/ 216 h 248"/>
                <a:gd name="T14" fmla="*/ 187 w 295"/>
                <a:gd name="T15" fmla="*/ 234 h 248"/>
                <a:gd name="T16" fmla="*/ 174 w 295"/>
                <a:gd name="T17" fmla="*/ 234 h 248"/>
                <a:gd name="T18" fmla="*/ 147 w 295"/>
                <a:gd name="T19" fmla="*/ 237 h 248"/>
                <a:gd name="T20" fmla="*/ 134 w 295"/>
                <a:gd name="T21" fmla="*/ 237 h 248"/>
                <a:gd name="T22" fmla="*/ 131 w 295"/>
                <a:gd name="T23" fmla="*/ 248 h 248"/>
                <a:gd name="T24" fmla="*/ 126 w 295"/>
                <a:gd name="T25" fmla="*/ 237 h 248"/>
                <a:gd name="T26" fmla="*/ 118 w 295"/>
                <a:gd name="T27" fmla="*/ 227 h 248"/>
                <a:gd name="T28" fmla="*/ 123 w 295"/>
                <a:gd name="T29" fmla="*/ 208 h 248"/>
                <a:gd name="T30" fmla="*/ 110 w 295"/>
                <a:gd name="T31" fmla="*/ 203 h 248"/>
                <a:gd name="T32" fmla="*/ 94 w 295"/>
                <a:gd name="T33" fmla="*/ 205 h 248"/>
                <a:gd name="T34" fmla="*/ 83 w 295"/>
                <a:gd name="T35" fmla="*/ 219 h 248"/>
                <a:gd name="T36" fmla="*/ 70 w 295"/>
                <a:gd name="T37" fmla="*/ 211 h 248"/>
                <a:gd name="T38" fmla="*/ 59 w 295"/>
                <a:gd name="T39" fmla="*/ 203 h 248"/>
                <a:gd name="T40" fmla="*/ 67 w 295"/>
                <a:gd name="T41" fmla="*/ 190 h 248"/>
                <a:gd name="T42" fmla="*/ 56 w 295"/>
                <a:gd name="T43" fmla="*/ 174 h 248"/>
                <a:gd name="T44" fmla="*/ 67 w 295"/>
                <a:gd name="T45" fmla="*/ 163 h 248"/>
                <a:gd name="T46" fmla="*/ 59 w 295"/>
                <a:gd name="T47" fmla="*/ 150 h 248"/>
                <a:gd name="T48" fmla="*/ 43 w 295"/>
                <a:gd name="T49" fmla="*/ 150 h 248"/>
                <a:gd name="T50" fmla="*/ 27 w 295"/>
                <a:gd name="T51" fmla="*/ 155 h 248"/>
                <a:gd name="T52" fmla="*/ 19 w 295"/>
                <a:gd name="T53" fmla="*/ 129 h 248"/>
                <a:gd name="T54" fmla="*/ 11 w 295"/>
                <a:gd name="T55" fmla="*/ 92 h 248"/>
                <a:gd name="T56" fmla="*/ 3 w 295"/>
                <a:gd name="T57" fmla="*/ 66 h 248"/>
                <a:gd name="T58" fmla="*/ 19 w 295"/>
                <a:gd name="T59" fmla="*/ 63 h 248"/>
                <a:gd name="T60" fmla="*/ 35 w 295"/>
                <a:gd name="T61" fmla="*/ 53 h 248"/>
                <a:gd name="T62" fmla="*/ 37 w 295"/>
                <a:gd name="T63" fmla="*/ 39 h 248"/>
                <a:gd name="T64" fmla="*/ 51 w 295"/>
                <a:gd name="T65" fmla="*/ 42 h 248"/>
                <a:gd name="T66" fmla="*/ 78 w 295"/>
                <a:gd name="T67" fmla="*/ 34 h 248"/>
                <a:gd name="T68" fmla="*/ 107 w 295"/>
                <a:gd name="T69" fmla="*/ 31 h 248"/>
                <a:gd name="T70" fmla="*/ 112 w 295"/>
                <a:gd name="T71" fmla="*/ 26 h 248"/>
                <a:gd name="T72" fmla="*/ 128 w 295"/>
                <a:gd name="T73" fmla="*/ 16 h 248"/>
                <a:gd name="T74" fmla="*/ 150 w 295"/>
                <a:gd name="T75" fmla="*/ 24 h 248"/>
                <a:gd name="T76" fmla="*/ 169 w 295"/>
                <a:gd name="T77" fmla="*/ 18 h 248"/>
                <a:gd name="T78" fmla="*/ 179 w 295"/>
                <a:gd name="T79" fmla="*/ 0 h 248"/>
                <a:gd name="T80" fmla="*/ 201 w 295"/>
                <a:gd name="T81" fmla="*/ 5 h 248"/>
                <a:gd name="T82" fmla="*/ 214 w 295"/>
                <a:gd name="T83" fmla="*/ 24 h 248"/>
                <a:gd name="T84" fmla="*/ 211 w 295"/>
                <a:gd name="T85" fmla="*/ 29 h 248"/>
                <a:gd name="T86" fmla="*/ 211 w 295"/>
                <a:gd name="T87" fmla="*/ 37 h 248"/>
                <a:gd name="T88" fmla="*/ 225 w 295"/>
                <a:gd name="T89" fmla="*/ 37 h 248"/>
                <a:gd name="T90" fmla="*/ 236 w 295"/>
                <a:gd name="T91" fmla="*/ 37 h 248"/>
                <a:gd name="T92" fmla="*/ 230 w 295"/>
                <a:gd name="T93" fmla="*/ 53 h 248"/>
                <a:gd name="T94" fmla="*/ 217 w 295"/>
                <a:gd name="T95" fmla="*/ 55 h 248"/>
                <a:gd name="T96" fmla="*/ 206 w 295"/>
                <a:gd name="T97" fmla="*/ 71 h 248"/>
                <a:gd name="T98" fmla="*/ 214 w 295"/>
                <a:gd name="T99" fmla="*/ 84 h 248"/>
                <a:gd name="T100" fmla="*/ 230 w 295"/>
                <a:gd name="T101" fmla="*/ 82 h 248"/>
                <a:gd name="T102" fmla="*/ 241 w 295"/>
                <a:gd name="T103" fmla="*/ 95 h 248"/>
                <a:gd name="T104" fmla="*/ 252 w 295"/>
                <a:gd name="T105" fmla="*/ 113 h 248"/>
                <a:gd name="T106" fmla="*/ 262 w 295"/>
                <a:gd name="T107" fmla="*/ 113 h 248"/>
                <a:gd name="T108" fmla="*/ 270 w 295"/>
                <a:gd name="T109" fmla="*/ 121 h 248"/>
                <a:gd name="T110" fmla="*/ 286 w 295"/>
                <a:gd name="T111" fmla="*/ 118 h 248"/>
                <a:gd name="T112" fmla="*/ 289 w 295"/>
                <a:gd name="T113" fmla="*/ 137 h 248"/>
                <a:gd name="T114" fmla="*/ 289 w 295"/>
                <a:gd name="T115" fmla="*/ 155 h 248"/>
                <a:gd name="T116" fmla="*/ 292 w 295"/>
                <a:gd name="T117" fmla="*/ 174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5"/>
                <a:gd name="T178" fmla="*/ 0 h 248"/>
                <a:gd name="T179" fmla="*/ 295 w 295"/>
                <a:gd name="T180" fmla="*/ 248 h 2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5" h="248">
                  <a:moveTo>
                    <a:pt x="295" y="179"/>
                  </a:moveTo>
                  <a:lnTo>
                    <a:pt x="276" y="195"/>
                  </a:lnTo>
                  <a:lnTo>
                    <a:pt x="270" y="195"/>
                  </a:lnTo>
                  <a:lnTo>
                    <a:pt x="268" y="192"/>
                  </a:lnTo>
                  <a:lnTo>
                    <a:pt x="265" y="190"/>
                  </a:lnTo>
                  <a:lnTo>
                    <a:pt x="260" y="192"/>
                  </a:lnTo>
                  <a:lnTo>
                    <a:pt x="257" y="198"/>
                  </a:lnTo>
                  <a:lnTo>
                    <a:pt x="254" y="203"/>
                  </a:lnTo>
                  <a:lnTo>
                    <a:pt x="252" y="203"/>
                  </a:lnTo>
                  <a:lnTo>
                    <a:pt x="249" y="205"/>
                  </a:lnTo>
                  <a:lnTo>
                    <a:pt x="246" y="203"/>
                  </a:lnTo>
                  <a:lnTo>
                    <a:pt x="244" y="203"/>
                  </a:lnTo>
                  <a:lnTo>
                    <a:pt x="241" y="200"/>
                  </a:lnTo>
                  <a:lnTo>
                    <a:pt x="238" y="198"/>
                  </a:lnTo>
                  <a:lnTo>
                    <a:pt x="236" y="200"/>
                  </a:lnTo>
                  <a:lnTo>
                    <a:pt x="236" y="198"/>
                  </a:lnTo>
                  <a:lnTo>
                    <a:pt x="233" y="195"/>
                  </a:lnTo>
                  <a:lnTo>
                    <a:pt x="236" y="192"/>
                  </a:lnTo>
                  <a:lnTo>
                    <a:pt x="236" y="190"/>
                  </a:lnTo>
                  <a:lnTo>
                    <a:pt x="230" y="184"/>
                  </a:lnTo>
                  <a:lnTo>
                    <a:pt x="225" y="187"/>
                  </a:lnTo>
                  <a:lnTo>
                    <a:pt x="222" y="195"/>
                  </a:lnTo>
                  <a:lnTo>
                    <a:pt x="217" y="200"/>
                  </a:lnTo>
                  <a:lnTo>
                    <a:pt x="214" y="203"/>
                  </a:lnTo>
                  <a:lnTo>
                    <a:pt x="211" y="205"/>
                  </a:lnTo>
                  <a:lnTo>
                    <a:pt x="209" y="208"/>
                  </a:lnTo>
                  <a:lnTo>
                    <a:pt x="206" y="213"/>
                  </a:lnTo>
                  <a:lnTo>
                    <a:pt x="203" y="216"/>
                  </a:lnTo>
                  <a:lnTo>
                    <a:pt x="195" y="221"/>
                  </a:lnTo>
                  <a:lnTo>
                    <a:pt x="190" y="224"/>
                  </a:lnTo>
                  <a:lnTo>
                    <a:pt x="187" y="229"/>
                  </a:lnTo>
                  <a:lnTo>
                    <a:pt x="187" y="234"/>
                  </a:lnTo>
                  <a:lnTo>
                    <a:pt x="185" y="237"/>
                  </a:lnTo>
                  <a:lnTo>
                    <a:pt x="182" y="237"/>
                  </a:lnTo>
                  <a:lnTo>
                    <a:pt x="177" y="237"/>
                  </a:lnTo>
                  <a:lnTo>
                    <a:pt x="174" y="234"/>
                  </a:lnTo>
                  <a:lnTo>
                    <a:pt x="166" y="234"/>
                  </a:lnTo>
                  <a:lnTo>
                    <a:pt x="161" y="237"/>
                  </a:lnTo>
                  <a:lnTo>
                    <a:pt x="153" y="237"/>
                  </a:lnTo>
                  <a:lnTo>
                    <a:pt x="147" y="237"/>
                  </a:lnTo>
                  <a:lnTo>
                    <a:pt x="142" y="234"/>
                  </a:lnTo>
                  <a:lnTo>
                    <a:pt x="137" y="234"/>
                  </a:lnTo>
                  <a:lnTo>
                    <a:pt x="134" y="232"/>
                  </a:lnTo>
                  <a:lnTo>
                    <a:pt x="134" y="237"/>
                  </a:lnTo>
                  <a:lnTo>
                    <a:pt x="137" y="237"/>
                  </a:lnTo>
                  <a:lnTo>
                    <a:pt x="137" y="242"/>
                  </a:lnTo>
                  <a:lnTo>
                    <a:pt x="134" y="245"/>
                  </a:lnTo>
                  <a:lnTo>
                    <a:pt x="131" y="248"/>
                  </a:lnTo>
                  <a:lnTo>
                    <a:pt x="128" y="245"/>
                  </a:lnTo>
                  <a:lnTo>
                    <a:pt x="126" y="245"/>
                  </a:lnTo>
                  <a:lnTo>
                    <a:pt x="126" y="240"/>
                  </a:lnTo>
                  <a:lnTo>
                    <a:pt x="126" y="237"/>
                  </a:lnTo>
                  <a:lnTo>
                    <a:pt x="126" y="234"/>
                  </a:lnTo>
                  <a:lnTo>
                    <a:pt x="120" y="234"/>
                  </a:lnTo>
                  <a:lnTo>
                    <a:pt x="120" y="232"/>
                  </a:lnTo>
                  <a:lnTo>
                    <a:pt x="118" y="227"/>
                  </a:lnTo>
                  <a:lnTo>
                    <a:pt x="118" y="224"/>
                  </a:lnTo>
                  <a:lnTo>
                    <a:pt x="118" y="219"/>
                  </a:lnTo>
                  <a:lnTo>
                    <a:pt x="120" y="213"/>
                  </a:lnTo>
                  <a:lnTo>
                    <a:pt x="123" y="208"/>
                  </a:lnTo>
                  <a:lnTo>
                    <a:pt x="120" y="203"/>
                  </a:lnTo>
                  <a:lnTo>
                    <a:pt x="115" y="203"/>
                  </a:lnTo>
                  <a:lnTo>
                    <a:pt x="112" y="203"/>
                  </a:lnTo>
                  <a:lnTo>
                    <a:pt x="110" y="203"/>
                  </a:lnTo>
                  <a:lnTo>
                    <a:pt x="107" y="200"/>
                  </a:lnTo>
                  <a:lnTo>
                    <a:pt x="102" y="203"/>
                  </a:lnTo>
                  <a:lnTo>
                    <a:pt x="96" y="203"/>
                  </a:lnTo>
                  <a:lnTo>
                    <a:pt x="94" y="205"/>
                  </a:lnTo>
                  <a:lnTo>
                    <a:pt x="91" y="208"/>
                  </a:lnTo>
                  <a:lnTo>
                    <a:pt x="86" y="216"/>
                  </a:lnTo>
                  <a:lnTo>
                    <a:pt x="83" y="216"/>
                  </a:lnTo>
                  <a:lnTo>
                    <a:pt x="83" y="219"/>
                  </a:lnTo>
                  <a:lnTo>
                    <a:pt x="80" y="213"/>
                  </a:lnTo>
                  <a:lnTo>
                    <a:pt x="78" y="211"/>
                  </a:lnTo>
                  <a:lnTo>
                    <a:pt x="75" y="211"/>
                  </a:lnTo>
                  <a:lnTo>
                    <a:pt x="70" y="211"/>
                  </a:lnTo>
                  <a:lnTo>
                    <a:pt x="67" y="211"/>
                  </a:lnTo>
                  <a:lnTo>
                    <a:pt x="62" y="208"/>
                  </a:lnTo>
                  <a:lnTo>
                    <a:pt x="59" y="205"/>
                  </a:lnTo>
                  <a:lnTo>
                    <a:pt x="59" y="203"/>
                  </a:lnTo>
                  <a:lnTo>
                    <a:pt x="59" y="200"/>
                  </a:lnTo>
                  <a:lnTo>
                    <a:pt x="62" y="195"/>
                  </a:lnTo>
                  <a:lnTo>
                    <a:pt x="64" y="192"/>
                  </a:lnTo>
                  <a:lnTo>
                    <a:pt x="67" y="190"/>
                  </a:lnTo>
                  <a:lnTo>
                    <a:pt x="70" y="187"/>
                  </a:lnTo>
                  <a:lnTo>
                    <a:pt x="62" y="182"/>
                  </a:lnTo>
                  <a:lnTo>
                    <a:pt x="59" y="176"/>
                  </a:lnTo>
                  <a:lnTo>
                    <a:pt x="56" y="174"/>
                  </a:lnTo>
                  <a:lnTo>
                    <a:pt x="59" y="169"/>
                  </a:lnTo>
                  <a:lnTo>
                    <a:pt x="59" y="166"/>
                  </a:lnTo>
                  <a:lnTo>
                    <a:pt x="64" y="163"/>
                  </a:lnTo>
                  <a:lnTo>
                    <a:pt x="67" y="163"/>
                  </a:lnTo>
                  <a:lnTo>
                    <a:pt x="67" y="161"/>
                  </a:lnTo>
                  <a:lnTo>
                    <a:pt x="67" y="155"/>
                  </a:lnTo>
                  <a:lnTo>
                    <a:pt x="67" y="150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3" y="147"/>
                  </a:lnTo>
                  <a:lnTo>
                    <a:pt x="48" y="147"/>
                  </a:lnTo>
                  <a:lnTo>
                    <a:pt x="43" y="150"/>
                  </a:lnTo>
                  <a:lnTo>
                    <a:pt x="37" y="153"/>
                  </a:lnTo>
                  <a:lnTo>
                    <a:pt x="32" y="155"/>
                  </a:lnTo>
                  <a:lnTo>
                    <a:pt x="29" y="158"/>
                  </a:lnTo>
                  <a:lnTo>
                    <a:pt x="27" y="155"/>
                  </a:lnTo>
                  <a:lnTo>
                    <a:pt x="21" y="150"/>
                  </a:lnTo>
                  <a:lnTo>
                    <a:pt x="19" y="150"/>
                  </a:lnTo>
                  <a:lnTo>
                    <a:pt x="16" y="147"/>
                  </a:lnTo>
                  <a:lnTo>
                    <a:pt x="19" y="129"/>
                  </a:lnTo>
                  <a:lnTo>
                    <a:pt x="21" y="121"/>
                  </a:lnTo>
                  <a:lnTo>
                    <a:pt x="13" y="121"/>
                  </a:lnTo>
                  <a:lnTo>
                    <a:pt x="16" y="95"/>
                  </a:lnTo>
                  <a:lnTo>
                    <a:pt x="11" y="92"/>
                  </a:lnTo>
                  <a:lnTo>
                    <a:pt x="3" y="95"/>
                  </a:lnTo>
                  <a:lnTo>
                    <a:pt x="5" y="74"/>
                  </a:lnTo>
                  <a:lnTo>
                    <a:pt x="0" y="74"/>
                  </a:lnTo>
                  <a:lnTo>
                    <a:pt x="3" y="66"/>
                  </a:lnTo>
                  <a:lnTo>
                    <a:pt x="5" y="63"/>
                  </a:lnTo>
                  <a:lnTo>
                    <a:pt x="8" y="60"/>
                  </a:lnTo>
                  <a:lnTo>
                    <a:pt x="13" y="60"/>
                  </a:lnTo>
                  <a:lnTo>
                    <a:pt x="19" y="63"/>
                  </a:lnTo>
                  <a:lnTo>
                    <a:pt x="24" y="63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5" y="53"/>
                  </a:lnTo>
                  <a:lnTo>
                    <a:pt x="35" y="50"/>
                  </a:lnTo>
                  <a:lnTo>
                    <a:pt x="35" y="45"/>
                  </a:lnTo>
                  <a:lnTo>
                    <a:pt x="37" y="42"/>
                  </a:lnTo>
                  <a:lnTo>
                    <a:pt x="37" y="39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9"/>
                  </a:lnTo>
                  <a:lnTo>
                    <a:pt x="51" y="42"/>
                  </a:lnTo>
                  <a:lnTo>
                    <a:pt x="56" y="45"/>
                  </a:lnTo>
                  <a:lnTo>
                    <a:pt x="59" y="50"/>
                  </a:lnTo>
                  <a:lnTo>
                    <a:pt x="64" y="50"/>
                  </a:lnTo>
                  <a:lnTo>
                    <a:pt x="78" y="34"/>
                  </a:lnTo>
                  <a:lnTo>
                    <a:pt x="88" y="39"/>
                  </a:lnTo>
                  <a:lnTo>
                    <a:pt x="91" y="39"/>
                  </a:lnTo>
                  <a:lnTo>
                    <a:pt x="102" y="37"/>
                  </a:lnTo>
                  <a:lnTo>
                    <a:pt x="107" y="31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2" y="31"/>
                  </a:lnTo>
                  <a:lnTo>
                    <a:pt x="112" y="26"/>
                  </a:lnTo>
                  <a:lnTo>
                    <a:pt x="112" y="21"/>
                  </a:lnTo>
                  <a:lnTo>
                    <a:pt x="112" y="18"/>
                  </a:lnTo>
                  <a:lnTo>
                    <a:pt x="120" y="18"/>
                  </a:lnTo>
                  <a:lnTo>
                    <a:pt x="128" y="16"/>
                  </a:lnTo>
                  <a:lnTo>
                    <a:pt x="137" y="18"/>
                  </a:lnTo>
                  <a:lnTo>
                    <a:pt x="142" y="21"/>
                  </a:lnTo>
                  <a:lnTo>
                    <a:pt x="147" y="26"/>
                  </a:lnTo>
                  <a:lnTo>
                    <a:pt x="150" y="24"/>
                  </a:lnTo>
                  <a:lnTo>
                    <a:pt x="153" y="18"/>
                  </a:lnTo>
                  <a:lnTo>
                    <a:pt x="158" y="16"/>
                  </a:lnTo>
                  <a:lnTo>
                    <a:pt x="163" y="18"/>
                  </a:lnTo>
                  <a:lnTo>
                    <a:pt x="169" y="18"/>
                  </a:lnTo>
                  <a:lnTo>
                    <a:pt x="171" y="16"/>
                  </a:lnTo>
                  <a:lnTo>
                    <a:pt x="174" y="10"/>
                  </a:lnTo>
                  <a:lnTo>
                    <a:pt x="177" y="2"/>
                  </a:lnTo>
                  <a:lnTo>
                    <a:pt x="179" y="0"/>
                  </a:lnTo>
                  <a:lnTo>
                    <a:pt x="185" y="2"/>
                  </a:lnTo>
                  <a:lnTo>
                    <a:pt x="190" y="2"/>
                  </a:lnTo>
                  <a:lnTo>
                    <a:pt x="195" y="2"/>
                  </a:lnTo>
                  <a:lnTo>
                    <a:pt x="201" y="5"/>
                  </a:lnTo>
                  <a:lnTo>
                    <a:pt x="203" y="13"/>
                  </a:lnTo>
                  <a:lnTo>
                    <a:pt x="206" y="13"/>
                  </a:lnTo>
                  <a:lnTo>
                    <a:pt x="209" y="16"/>
                  </a:lnTo>
                  <a:lnTo>
                    <a:pt x="214" y="24"/>
                  </a:lnTo>
                  <a:lnTo>
                    <a:pt x="209" y="24"/>
                  </a:lnTo>
                  <a:lnTo>
                    <a:pt x="206" y="26"/>
                  </a:lnTo>
                  <a:lnTo>
                    <a:pt x="206" y="29"/>
                  </a:lnTo>
                  <a:lnTo>
                    <a:pt x="211" y="29"/>
                  </a:lnTo>
                  <a:lnTo>
                    <a:pt x="214" y="29"/>
                  </a:lnTo>
                  <a:lnTo>
                    <a:pt x="217" y="29"/>
                  </a:lnTo>
                  <a:lnTo>
                    <a:pt x="214" y="34"/>
                  </a:lnTo>
                  <a:lnTo>
                    <a:pt x="211" y="37"/>
                  </a:lnTo>
                  <a:lnTo>
                    <a:pt x="214" y="39"/>
                  </a:lnTo>
                  <a:lnTo>
                    <a:pt x="217" y="39"/>
                  </a:lnTo>
                  <a:lnTo>
                    <a:pt x="220" y="37"/>
                  </a:lnTo>
                  <a:lnTo>
                    <a:pt x="225" y="37"/>
                  </a:lnTo>
                  <a:lnTo>
                    <a:pt x="228" y="34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6" y="37"/>
                  </a:lnTo>
                  <a:lnTo>
                    <a:pt x="236" y="42"/>
                  </a:lnTo>
                  <a:lnTo>
                    <a:pt x="236" y="47"/>
                  </a:lnTo>
                  <a:lnTo>
                    <a:pt x="233" y="50"/>
                  </a:lnTo>
                  <a:lnTo>
                    <a:pt x="230" y="53"/>
                  </a:lnTo>
                  <a:lnTo>
                    <a:pt x="225" y="53"/>
                  </a:lnTo>
                  <a:lnTo>
                    <a:pt x="222" y="55"/>
                  </a:lnTo>
                  <a:lnTo>
                    <a:pt x="220" y="55"/>
                  </a:lnTo>
                  <a:lnTo>
                    <a:pt x="217" y="55"/>
                  </a:lnTo>
                  <a:lnTo>
                    <a:pt x="214" y="55"/>
                  </a:lnTo>
                  <a:lnTo>
                    <a:pt x="211" y="60"/>
                  </a:lnTo>
                  <a:lnTo>
                    <a:pt x="209" y="66"/>
                  </a:lnTo>
                  <a:lnTo>
                    <a:pt x="206" y="71"/>
                  </a:lnTo>
                  <a:lnTo>
                    <a:pt x="206" y="74"/>
                  </a:lnTo>
                  <a:lnTo>
                    <a:pt x="206" y="76"/>
                  </a:lnTo>
                  <a:lnTo>
                    <a:pt x="214" y="82"/>
                  </a:lnTo>
                  <a:lnTo>
                    <a:pt x="214" y="84"/>
                  </a:lnTo>
                  <a:lnTo>
                    <a:pt x="217" y="87"/>
                  </a:lnTo>
                  <a:lnTo>
                    <a:pt x="220" y="87"/>
                  </a:lnTo>
                  <a:lnTo>
                    <a:pt x="225" y="87"/>
                  </a:lnTo>
                  <a:lnTo>
                    <a:pt x="230" y="82"/>
                  </a:lnTo>
                  <a:lnTo>
                    <a:pt x="236" y="79"/>
                  </a:lnTo>
                  <a:lnTo>
                    <a:pt x="238" y="82"/>
                  </a:lnTo>
                  <a:lnTo>
                    <a:pt x="238" y="89"/>
                  </a:lnTo>
                  <a:lnTo>
                    <a:pt x="241" y="95"/>
                  </a:lnTo>
                  <a:lnTo>
                    <a:pt x="244" y="100"/>
                  </a:lnTo>
                  <a:lnTo>
                    <a:pt x="246" y="105"/>
                  </a:lnTo>
                  <a:lnTo>
                    <a:pt x="252" y="108"/>
                  </a:lnTo>
                  <a:lnTo>
                    <a:pt x="252" y="113"/>
                  </a:lnTo>
                  <a:lnTo>
                    <a:pt x="254" y="113"/>
                  </a:lnTo>
                  <a:lnTo>
                    <a:pt x="257" y="111"/>
                  </a:lnTo>
                  <a:lnTo>
                    <a:pt x="260" y="111"/>
                  </a:lnTo>
                  <a:lnTo>
                    <a:pt x="262" y="113"/>
                  </a:lnTo>
                  <a:lnTo>
                    <a:pt x="262" y="118"/>
                  </a:lnTo>
                  <a:lnTo>
                    <a:pt x="262" y="121"/>
                  </a:lnTo>
                  <a:lnTo>
                    <a:pt x="265" y="124"/>
                  </a:lnTo>
                  <a:lnTo>
                    <a:pt x="270" y="121"/>
                  </a:lnTo>
                  <a:lnTo>
                    <a:pt x="273" y="118"/>
                  </a:lnTo>
                  <a:lnTo>
                    <a:pt x="278" y="118"/>
                  </a:lnTo>
                  <a:lnTo>
                    <a:pt x="281" y="118"/>
                  </a:lnTo>
                  <a:lnTo>
                    <a:pt x="286" y="118"/>
                  </a:lnTo>
                  <a:lnTo>
                    <a:pt x="292" y="121"/>
                  </a:lnTo>
                  <a:lnTo>
                    <a:pt x="292" y="126"/>
                  </a:lnTo>
                  <a:lnTo>
                    <a:pt x="292" y="134"/>
                  </a:lnTo>
                  <a:lnTo>
                    <a:pt x="289" y="137"/>
                  </a:lnTo>
                  <a:lnTo>
                    <a:pt x="289" y="142"/>
                  </a:lnTo>
                  <a:lnTo>
                    <a:pt x="286" y="145"/>
                  </a:lnTo>
                  <a:lnTo>
                    <a:pt x="284" y="150"/>
                  </a:lnTo>
                  <a:lnTo>
                    <a:pt x="289" y="155"/>
                  </a:lnTo>
                  <a:lnTo>
                    <a:pt x="292" y="158"/>
                  </a:lnTo>
                  <a:lnTo>
                    <a:pt x="292" y="166"/>
                  </a:lnTo>
                  <a:lnTo>
                    <a:pt x="292" y="169"/>
                  </a:lnTo>
                  <a:lnTo>
                    <a:pt x="292" y="174"/>
                  </a:lnTo>
                  <a:lnTo>
                    <a:pt x="292" y="179"/>
                  </a:lnTo>
                  <a:lnTo>
                    <a:pt x="295" y="1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5578381" y="3404323"/>
              <a:ext cx="623967" cy="520617"/>
            </a:xfrm>
            <a:custGeom>
              <a:avLst/>
              <a:gdLst>
                <a:gd name="T0" fmla="*/ 126 w 284"/>
                <a:gd name="T1" fmla="*/ 8 h 238"/>
                <a:gd name="T2" fmla="*/ 134 w 284"/>
                <a:gd name="T3" fmla="*/ 16 h 238"/>
                <a:gd name="T4" fmla="*/ 150 w 284"/>
                <a:gd name="T5" fmla="*/ 11 h 238"/>
                <a:gd name="T6" fmla="*/ 158 w 284"/>
                <a:gd name="T7" fmla="*/ 11 h 238"/>
                <a:gd name="T8" fmla="*/ 169 w 284"/>
                <a:gd name="T9" fmla="*/ 29 h 238"/>
                <a:gd name="T10" fmla="*/ 179 w 284"/>
                <a:gd name="T11" fmla="*/ 45 h 238"/>
                <a:gd name="T12" fmla="*/ 190 w 284"/>
                <a:gd name="T13" fmla="*/ 64 h 238"/>
                <a:gd name="T14" fmla="*/ 198 w 284"/>
                <a:gd name="T15" fmla="*/ 74 h 238"/>
                <a:gd name="T16" fmla="*/ 206 w 284"/>
                <a:gd name="T17" fmla="*/ 82 h 238"/>
                <a:gd name="T18" fmla="*/ 217 w 284"/>
                <a:gd name="T19" fmla="*/ 90 h 238"/>
                <a:gd name="T20" fmla="*/ 222 w 284"/>
                <a:gd name="T21" fmla="*/ 100 h 238"/>
                <a:gd name="T22" fmla="*/ 233 w 284"/>
                <a:gd name="T23" fmla="*/ 111 h 238"/>
                <a:gd name="T24" fmla="*/ 233 w 284"/>
                <a:gd name="T25" fmla="*/ 122 h 238"/>
                <a:gd name="T26" fmla="*/ 246 w 284"/>
                <a:gd name="T27" fmla="*/ 129 h 238"/>
                <a:gd name="T28" fmla="*/ 249 w 284"/>
                <a:gd name="T29" fmla="*/ 140 h 238"/>
                <a:gd name="T30" fmla="*/ 260 w 284"/>
                <a:gd name="T31" fmla="*/ 151 h 238"/>
                <a:gd name="T32" fmla="*/ 270 w 284"/>
                <a:gd name="T33" fmla="*/ 151 h 238"/>
                <a:gd name="T34" fmla="*/ 281 w 284"/>
                <a:gd name="T35" fmla="*/ 153 h 238"/>
                <a:gd name="T36" fmla="*/ 278 w 284"/>
                <a:gd name="T37" fmla="*/ 166 h 238"/>
                <a:gd name="T38" fmla="*/ 262 w 284"/>
                <a:gd name="T39" fmla="*/ 172 h 238"/>
                <a:gd name="T40" fmla="*/ 260 w 284"/>
                <a:gd name="T41" fmla="*/ 187 h 238"/>
                <a:gd name="T42" fmla="*/ 265 w 284"/>
                <a:gd name="T43" fmla="*/ 209 h 238"/>
                <a:gd name="T44" fmla="*/ 270 w 284"/>
                <a:gd name="T45" fmla="*/ 224 h 238"/>
                <a:gd name="T46" fmla="*/ 265 w 284"/>
                <a:gd name="T47" fmla="*/ 230 h 238"/>
                <a:gd name="T48" fmla="*/ 257 w 284"/>
                <a:gd name="T49" fmla="*/ 235 h 238"/>
                <a:gd name="T50" fmla="*/ 246 w 284"/>
                <a:gd name="T51" fmla="*/ 230 h 238"/>
                <a:gd name="T52" fmla="*/ 233 w 284"/>
                <a:gd name="T53" fmla="*/ 238 h 238"/>
                <a:gd name="T54" fmla="*/ 222 w 284"/>
                <a:gd name="T55" fmla="*/ 232 h 238"/>
                <a:gd name="T56" fmla="*/ 190 w 284"/>
                <a:gd name="T57" fmla="*/ 206 h 238"/>
                <a:gd name="T58" fmla="*/ 179 w 284"/>
                <a:gd name="T59" fmla="*/ 201 h 238"/>
                <a:gd name="T60" fmla="*/ 163 w 284"/>
                <a:gd name="T61" fmla="*/ 201 h 238"/>
                <a:gd name="T62" fmla="*/ 147 w 284"/>
                <a:gd name="T63" fmla="*/ 201 h 238"/>
                <a:gd name="T64" fmla="*/ 131 w 284"/>
                <a:gd name="T65" fmla="*/ 206 h 238"/>
                <a:gd name="T66" fmla="*/ 123 w 284"/>
                <a:gd name="T67" fmla="*/ 198 h 238"/>
                <a:gd name="T68" fmla="*/ 94 w 284"/>
                <a:gd name="T69" fmla="*/ 193 h 238"/>
                <a:gd name="T70" fmla="*/ 48 w 284"/>
                <a:gd name="T71" fmla="*/ 193 h 238"/>
                <a:gd name="T72" fmla="*/ 37 w 284"/>
                <a:gd name="T73" fmla="*/ 185 h 238"/>
                <a:gd name="T74" fmla="*/ 40 w 284"/>
                <a:gd name="T75" fmla="*/ 166 h 238"/>
                <a:gd name="T76" fmla="*/ 48 w 284"/>
                <a:gd name="T77" fmla="*/ 156 h 238"/>
                <a:gd name="T78" fmla="*/ 40 w 284"/>
                <a:gd name="T79" fmla="*/ 151 h 238"/>
                <a:gd name="T80" fmla="*/ 21 w 284"/>
                <a:gd name="T81" fmla="*/ 153 h 238"/>
                <a:gd name="T82" fmla="*/ 11 w 284"/>
                <a:gd name="T83" fmla="*/ 137 h 238"/>
                <a:gd name="T84" fmla="*/ 3 w 284"/>
                <a:gd name="T85" fmla="*/ 124 h 238"/>
                <a:gd name="T86" fmla="*/ 5 w 284"/>
                <a:gd name="T87" fmla="*/ 111 h 238"/>
                <a:gd name="T88" fmla="*/ 13 w 284"/>
                <a:gd name="T89" fmla="*/ 93 h 238"/>
                <a:gd name="T90" fmla="*/ 16 w 284"/>
                <a:gd name="T91" fmla="*/ 85 h 238"/>
                <a:gd name="T92" fmla="*/ 35 w 284"/>
                <a:gd name="T93" fmla="*/ 85 h 238"/>
                <a:gd name="T94" fmla="*/ 45 w 284"/>
                <a:gd name="T95" fmla="*/ 74 h 238"/>
                <a:gd name="T96" fmla="*/ 64 w 284"/>
                <a:gd name="T97" fmla="*/ 64 h 238"/>
                <a:gd name="T98" fmla="*/ 80 w 284"/>
                <a:gd name="T99" fmla="*/ 53 h 238"/>
                <a:gd name="T100" fmla="*/ 91 w 284"/>
                <a:gd name="T101" fmla="*/ 48 h 238"/>
                <a:gd name="T102" fmla="*/ 83 w 284"/>
                <a:gd name="T103" fmla="*/ 35 h 238"/>
                <a:gd name="T104" fmla="*/ 86 w 284"/>
                <a:gd name="T105" fmla="*/ 21 h 238"/>
                <a:gd name="T106" fmla="*/ 83 w 284"/>
                <a:gd name="T107" fmla="*/ 11 h 238"/>
                <a:gd name="T108" fmla="*/ 94 w 284"/>
                <a:gd name="T109" fmla="*/ 8 h 238"/>
                <a:gd name="T110" fmla="*/ 104 w 284"/>
                <a:gd name="T111" fmla="*/ 3 h 2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4"/>
                <a:gd name="T169" fmla="*/ 0 h 238"/>
                <a:gd name="T170" fmla="*/ 284 w 284"/>
                <a:gd name="T171" fmla="*/ 238 h 2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4" h="238">
                  <a:moveTo>
                    <a:pt x="115" y="3"/>
                  </a:moveTo>
                  <a:lnTo>
                    <a:pt x="120" y="6"/>
                  </a:lnTo>
                  <a:lnTo>
                    <a:pt x="126" y="8"/>
                  </a:lnTo>
                  <a:lnTo>
                    <a:pt x="128" y="11"/>
                  </a:lnTo>
                  <a:lnTo>
                    <a:pt x="131" y="13"/>
                  </a:lnTo>
                  <a:lnTo>
                    <a:pt x="134" y="16"/>
                  </a:lnTo>
                  <a:lnTo>
                    <a:pt x="137" y="16"/>
                  </a:lnTo>
                  <a:lnTo>
                    <a:pt x="142" y="16"/>
                  </a:lnTo>
                  <a:lnTo>
                    <a:pt x="150" y="11"/>
                  </a:lnTo>
                  <a:lnTo>
                    <a:pt x="153" y="11"/>
                  </a:lnTo>
                  <a:lnTo>
                    <a:pt x="155" y="8"/>
                  </a:lnTo>
                  <a:lnTo>
                    <a:pt x="158" y="11"/>
                  </a:lnTo>
                  <a:lnTo>
                    <a:pt x="161" y="13"/>
                  </a:lnTo>
                  <a:lnTo>
                    <a:pt x="163" y="21"/>
                  </a:lnTo>
                  <a:lnTo>
                    <a:pt x="169" y="29"/>
                  </a:lnTo>
                  <a:lnTo>
                    <a:pt x="174" y="37"/>
                  </a:lnTo>
                  <a:lnTo>
                    <a:pt x="177" y="37"/>
                  </a:lnTo>
                  <a:lnTo>
                    <a:pt x="179" y="45"/>
                  </a:lnTo>
                  <a:lnTo>
                    <a:pt x="182" y="50"/>
                  </a:lnTo>
                  <a:lnTo>
                    <a:pt x="185" y="56"/>
                  </a:lnTo>
                  <a:lnTo>
                    <a:pt x="190" y="64"/>
                  </a:lnTo>
                  <a:lnTo>
                    <a:pt x="193" y="66"/>
                  </a:lnTo>
                  <a:lnTo>
                    <a:pt x="195" y="71"/>
                  </a:lnTo>
                  <a:lnTo>
                    <a:pt x="198" y="74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6" y="82"/>
                  </a:lnTo>
                  <a:lnTo>
                    <a:pt x="211" y="87"/>
                  </a:lnTo>
                  <a:lnTo>
                    <a:pt x="211" y="90"/>
                  </a:lnTo>
                  <a:lnTo>
                    <a:pt x="217" y="90"/>
                  </a:lnTo>
                  <a:lnTo>
                    <a:pt x="217" y="93"/>
                  </a:lnTo>
                  <a:lnTo>
                    <a:pt x="220" y="95"/>
                  </a:lnTo>
                  <a:lnTo>
                    <a:pt x="222" y="100"/>
                  </a:lnTo>
                  <a:lnTo>
                    <a:pt x="225" y="103"/>
                  </a:lnTo>
                  <a:lnTo>
                    <a:pt x="228" y="106"/>
                  </a:lnTo>
                  <a:lnTo>
                    <a:pt x="233" y="111"/>
                  </a:lnTo>
                  <a:lnTo>
                    <a:pt x="233" y="114"/>
                  </a:lnTo>
                  <a:lnTo>
                    <a:pt x="233" y="116"/>
                  </a:lnTo>
                  <a:lnTo>
                    <a:pt x="233" y="122"/>
                  </a:lnTo>
                  <a:lnTo>
                    <a:pt x="238" y="124"/>
                  </a:lnTo>
                  <a:lnTo>
                    <a:pt x="241" y="127"/>
                  </a:lnTo>
                  <a:lnTo>
                    <a:pt x="246" y="129"/>
                  </a:lnTo>
                  <a:lnTo>
                    <a:pt x="246" y="132"/>
                  </a:lnTo>
                  <a:lnTo>
                    <a:pt x="249" y="137"/>
                  </a:lnTo>
                  <a:lnTo>
                    <a:pt x="249" y="140"/>
                  </a:lnTo>
                  <a:lnTo>
                    <a:pt x="254" y="143"/>
                  </a:lnTo>
                  <a:lnTo>
                    <a:pt x="257" y="145"/>
                  </a:lnTo>
                  <a:lnTo>
                    <a:pt x="260" y="151"/>
                  </a:lnTo>
                  <a:lnTo>
                    <a:pt x="262" y="151"/>
                  </a:lnTo>
                  <a:lnTo>
                    <a:pt x="265" y="148"/>
                  </a:lnTo>
                  <a:lnTo>
                    <a:pt x="270" y="151"/>
                  </a:lnTo>
                  <a:lnTo>
                    <a:pt x="273" y="151"/>
                  </a:lnTo>
                  <a:lnTo>
                    <a:pt x="278" y="151"/>
                  </a:lnTo>
                  <a:lnTo>
                    <a:pt x="281" y="153"/>
                  </a:lnTo>
                  <a:lnTo>
                    <a:pt x="284" y="158"/>
                  </a:lnTo>
                  <a:lnTo>
                    <a:pt x="284" y="164"/>
                  </a:lnTo>
                  <a:lnTo>
                    <a:pt x="278" y="166"/>
                  </a:lnTo>
                  <a:lnTo>
                    <a:pt x="273" y="166"/>
                  </a:lnTo>
                  <a:lnTo>
                    <a:pt x="268" y="169"/>
                  </a:lnTo>
                  <a:lnTo>
                    <a:pt x="262" y="172"/>
                  </a:lnTo>
                  <a:lnTo>
                    <a:pt x="260" y="180"/>
                  </a:lnTo>
                  <a:lnTo>
                    <a:pt x="257" y="185"/>
                  </a:lnTo>
                  <a:lnTo>
                    <a:pt x="260" y="187"/>
                  </a:lnTo>
                  <a:lnTo>
                    <a:pt x="260" y="193"/>
                  </a:lnTo>
                  <a:lnTo>
                    <a:pt x="262" y="201"/>
                  </a:lnTo>
                  <a:lnTo>
                    <a:pt x="265" y="209"/>
                  </a:lnTo>
                  <a:lnTo>
                    <a:pt x="268" y="214"/>
                  </a:lnTo>
                  <a:lnTo>
                    <a:pt x="268" y="222"/>
                  </a:lnTo>
                  <a:lnTo>
                    <a:pt x="270" y="224"/>
                  </a:lnTo>
                  <a:lnTo>
                    <a:pt x="268" y="227"/>
                  </a:lnTo>
                  <a:lnTo>
                    <a:pt x="265" y="227"/>
                  </a:lnTo>
                  <a:lnTo>
                    <a:pt x="265" y="230"/>
                  </a:lnTo>
                  <a:lnTo>
                    <a:pt x="265" y="235"/>
                  </a:lnTo>
                  <a:lnTo>
                    <a:pt x="260" y="235"/>
                  </a:lnTo>
                  <a:lnTo>
                    <a:pt x="257" y="235"/>
                  </a:lnTo>
                  <a:lnTo>
                    <a:pt x="254" y="232"/>
                  </a:lnTo>
                  <a:lnTo>
                    <a:pt x="252" y="230"/>
                  </a:lnTo>
                  <a:lnTo>
                    <a:pt x="246" y="230"/>
                  </a:lnTo>
                  <a:lnTo>
                    <a:pt x="238" y="230"/>
                  </a:lnTo>
                  <a:lnTo>
                    <a:pt x="236" y="230"/>
                  </a:lnTo>
                  <a:lnTo>
                    <a:pt x="233" y="238"/>
                  </a:lnTo>
                  <a:lnTo>
                    <a:pt x="228" y="238"/>
                  </a:lnTo>
                  <a:lnTo>
                    <a:pt x="222" y="235"/>
                  </a:lnTo>
                  <a:lnTo>
                    <a:pt x="222" y="232"/>
                  </a:lnTo>
                  <a:lnTo>
                    <a:pt x="222" y="227"/>
                  </a:lnTo>
                  <a:lnTo>
                    <a:pt x="193" y="216"/>
                  </a:lnTo>
                  <a:lnTo>
                    <a:pt x="190" y="206"/>
                  </a:lnTo>
                  <a:lnTo>
                    <a:pt x="190" y="201"/>
                  </a:lnTo>
                  <a:lnTo>
                    <a:pt x="187" y="201"/>
                  </a:lnTo>
                  <a:lnTo>
                    <a:pt x="179" y="201"/>
                  </a:lnTo>
                  <a:lnTo>
                    <a:pt x="174" y="203"/>
                  </a:lnTo>
                  <a:lnTo>
                    <a:pt x="169" y="201"/>
                  </a:lnTo>
                  <a:lnTo>
                    <a:pt x="163" y="201"/>
                  </a:lnTo>
                  <a:lnTo>
                    <a:pt x="161" y="201"/>
                  </a:lnTo>
                  <a:lnTo>
                    <a:pt x="155" y="201"/>
                  </a:lnTo>
                  <a:lnTo>
                    <a:pt x="147" y="201"/>
                  </a:lnTo>
                  <a:lnTo>
                    <a:pt x="142" y="203"/>
                  </a:lnTo>
                  <a:lnTo>
                    <a:pt x="137" y="203"/>
                  </a:lnTo>
                  <a:lnTo>
                    <a:pt x="131" y="206"/>
                  </a:lnTo>
                  <a:lnTo>
                    <a:pt x="128" y="203"/>
                  </a:lnTo>
                  <a:lnTo>
                    <a:pt x="126" y="201"/>
                  </a:lnTo>
                  <a:lnTo>
                    <a:pt x="123" y="198"/>
                  </a:lnTo>
                  <a:lnTo>
                    <a:pt x="118" y="195"/>
                  </a:lnTo>
                  <a:lnTo>
                    <a:pt x="110" y="193"/>
                  </a:lnTo>
                  <a:lnTo>
                    <a:pt x="94" y="193"/>
                  </a:lnTo>
                  <a:lnTo>
                    <a:pt x="78" y="193"/>
                  </a:lnTo>
                  <a:lnTo>
                    <a:pt x="70" y="193"/>
                  </a:lnTo>
                  <a:lnTo>
                    <a:pt x="48" y="193"/>
                  </a:lnTo>
                  <a:lnTo>
                    <a:pt x="43" y="193"/>
                  </a:lnTo>
                  <a:lnTo>
                    <a:pt x="40" y="190"/>
                  </a:lnTo>
                  <a:lnTo>
                    <a:pt x="37" y="185"/>
                  </a:lnTo>
                  <a:lnTo>
                    <a:pt x="37" y="180"/>
                  </a:lnTo>
                  <a:lnTo>
                    <a:pt x="37" y="172"/>
                  </a:lnTo>
                  <a:lnTo>
                    <a:pt x="40" y="166"/>
                  </a:lnTo>
                  <a:lnTo>
                    <a:pt x="43" y="164"/>
                  </a:lnTo>
                  <a:lnTo>
                    <a:pt x="48" y="161"/>
                  </a:lnTo>
                  <a:lnTo>
                    <a:pt x="48" y="156"/>
                  </a:lnTo>
                  <a:lnTo>
                    <a:pt x="48" y="153"/>
                  </a:lnTo>
                  <a:lnTo>
                    <a:pt x="45" y="151"/>
                  </a:lnTo>
                  <a:lnTo>
                    <a:pt x="40" y="151"/>
                  </a:lnTo>
                  <a:lnTo>
                    <a:pt x="32" y="151"/>
                  </a:lnTo>
                  <a:lnTo>
                    <a:pt x="24" y="153"/>
                  </a:lnTo>
                  <a:lnTo>
                    <a:pt x="21" y="153"/>
                  </a:lnTo>
                  <a:lnTo>
                    <a:pt x="19" y="151"/>
                  </a:lnTo>
                  <a:lnTo>
                    <a:pt x="16" y="145"/>
                  </a:lnTo>
                  <a:lnTo>
                    <a:pt x="11" y="137"/>
                  </a:lnTo>
                  <a:lnTo>
                    <a:pt x="5" y="132"/>
                  </a:lnTo>
                  <a:lnTo>
                    <a:pt x="3" y="127"/>
                  </a:lnTo>
                  <a:lnTo>
                    <a:pt x="3" y="124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5" y="111"/>
                  </a:lnTo>
                  <a:lnTo>
                    <a:pt x="8" y="106"/>
                  </a:lnTo>
                  <a:lnTo>
                    <a:pt x="13" y="103"/>
                  </a:lnTo>
                  <a:lnTo>
                    <a:pt x="13" y="93"/>
                  </a:lnTo>
                  <a:lnTo>
                    <a:pt x="13" y="90"/>
                  </a:lnTo>
                  <a:lnTo>
                    <a:pt x="13" y="87"/>
                  </a:lnTo>
                  <a:lnTo>
                    <a:pt x="16" y="85"/>
                  </a:lnTo>
                  <a:lnTo>
                    <a:pt x="21" y="85"/>
                  </a:lnTo>
                  <a:lnTo>
                    <a:pt x="27" y="85"/>
                  </a:lnTo>
                  <a:lnTo>
                    <a:pt x="35" y="85"/>
                  </a:lnTo>
                  <a:lnTo>
                    <a:pt x="40" y="85"/>
                  </a:lnTo>
                  <a:lnTo>
                    <a:pt x="43" y="77"/>
                  </a:lnTo>
                  <a:lnTo>
                    <a:pt x="45" y="74"/>
                  </a:lnTo>
                  <a:lnTo>
                    <a:pt x="48" y="74"/>
                  </a:lnTo>
                  <a:lnTo>
                    <a:pt x="59" y="69"/>
                  </a:lnTo>
                  <a:lnTo>
                    <a:pt x="64" y="64"/>
                  </a:lnTo>
                  <a:lnTo>
                    <a:pt x="70" y="61"/>
                  </a:lnTo>
                  <a:lnTo>
                    <a:pt x="75" y="56"/>
                  </a:lnTo>
                  <a:lnTo>
                    <a:pt x="80" y="53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91" y="48"/>
                  </a:lnTo>
                  <a:lnTo>
                    <a:pt x="88" y="42"/>
                  </a:lnTo>
                  <a:lnTo>
                    <a:pt x="86" y="37"/>
                  </a:lnTo>
                  <a:lnTo>
                    <a:pt x="83" y="35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6" y="21"/>
                  </a:lnTo>
                  <a:lnTo>
                    <a:pt x="83" y="16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8" y="11"/>
                  </a:lnTo>
                  <a:lnTo>
                    <a:pt x="91" y="11"/>
                  </a:lnTo>
                  <a:lnTo>
                    <a:pt x="94" y="8"/>
                  </a:lnTo>
                  <a:lnTo>
                    <a:pt x="99" y="8"/>
                  </a:lnTo>
                  <a:lnTo>
                    <a:pt x="102" y="6"/>
                  </a:lnTo>
                  <a:lnTo>
                    <a:pt x="104" y="3"/>
                  </a:lnTo>
                  <a:lnTo>
                    <a:pt x="110" y="0"/>
                  </a:lnTo>
                  <a:lnTo>
                    <a:pt x="115" y="3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5196508" y="3583194"/>
              <a:ext cx="651346" cy="536614"/>
            </a:xfrm>
            <a:custGeom>
              <a:avLst/>
              <a:gdLst>
                <a:gd name="T0" fmla="*/ 131 w 297"/>
                <a:gd name="T1" fmla="*/ 0 h 245"/>
                <a:gd name="T2" fmla="*/ 155 w 297"/>
                <a:gd name="T3" fmla="*/ 8 h 245"/>
                <a:gd name="T4" fmla="*/ 182 w 297"/>
                <a:gd name="T5" fmla="*/ 24 h 245"/>
                <a:gd name="T6" fmla="*/ 177 w 297"/>
                <a:gd name="T7" fmla="*/ 42 h 245"/>
                <a:gd name="T8" fmla="*/ 190 w 297"/>
                <a:gd name="T9" fmla="*/ 63 h 245"/>
                <a:gd name="T10" fmla="*/ 206 w 297"/>
                <a:gd name="T11" fmla="*/ 69 h 245"/>
                <a:gd name="T12" fmla="*/ 222 w 297"/>
                <a:gd name="T13" fmla="*/ 74 h 245"/>
                <a:gd name="T14" fmla="*/ 211 w 297"/>
                <a:gd name="T15" fmla="*/ 90 h 245"/>
                <a:gd name="T16" fmla="*/ 217 w 297"/>
                <a:gd name="T17" fmla="*/ 111 h 245"/>
                <a:gd name="T18" fmla="*/ 254 w 297"/>
                <a:gd name="T19" fmla="*/ 132 h 245"/>
                <a:gd name="T20" fmla="*/ 260 w 297"/>
                <a:gd name="T21" fmla="*/ 161 h 245"/>
                <a:gd name="T22" fmla="*/ 273 w 297"/>
                <a:gd name="T23" fmla="*/ 166 h 245"/>
                <a:gd name="T24" fmla="*/ 268 w 297"/>
                <a:gd name="T25" fmla="*/ 198 h 245"/>
                <a:gd name="T26" fmla="*/ 289 w 297"/>
                <a:gd name="T27" fmla="*/ 203 h 245"/>
                <a:gd name="T28" fmla="*/ 297 w 297"/>
                <a:gd name="T29" fmla="*/ 224 h 245"/>
                <a:gd name="T30" fmla="*/ 281 w 297"/>
                <a:gd name="T31" fmla="*/ 224 h 245"/>
                <a:gd name="T32" fmla="*/ 268 w 297"/>
                <a:gd name="T33" fmla="*/ 235 h 245"/>
                <a:gd name="T34" fmla="*/ 244 w 297"/>
                <a:gd name="T35" fmla="*/ 237 h 245"/>
                <a:gd name="T36" fmla="*/ 225 w 297"/>
                <a:gd name="T37" fmla="*/ 235 h 245"/>
                <a:gd name="T38" fmla="*/ 211 w 297"/>
                <a:gd name="T39" fmla="*/ 221 h 245"/>
                <a:gd name="T40" fmla="*/ 193 w 297"/>
                <a:gd name="T41" fmla="*/ 221 h 245"/>
                <a:gd name="T42" fmla="*/ 179 w 297"/>
                <a:gd name="T43" fmla="*/ 237 h 245"/>
                <a:gd name="T44" fmla="*/ 163 w 297"/>
                <a:gd name="T45" fmla="*/ 245 h 245"/>
                <a:gd name="T46" fmla="*/ 136 w 297"/>
                <a:gd name="T47" fmla="*/ 237 h 245"/>
                <a:gd name="T48" fmla="*/ 128 w 297"/>
                <a:gd name="T49" fmla="*/ 221 h 245"/>
                <a:gd name="T50" fmla="*/ 118 w 297"/>
                <a:gd name="T51" fmla="*/ 219 h 245"/>
                <a:gd name="T52" fmla="*/ 118 w 297"/>
                <a:gd name="T53" fmla="*/ 206 h 245"/>
                <a:gd name="T54" fmla="*/ 104 w 297"/>
                <a:gd name="T55" fmla="*/ 208 h 245"/>
                <a:gd name="T56" fmla="*/ 94 w 297"/>
                <a:gd name="T57" fmla="*/ 219 h 245"/>
                <a:gd name="T58" fmla="*/ 80 w 297"/>
                <a:gd name="T59" fmla="*/ 219 h 245"/>
                <a:gd name="T60" fmla="*/ 86 w 297"/>
                <a:gd name="T61" fmla="*/ 211 h 245"/>
                <a:gd name="T62" fmla="*/ 75 w 297"/>
                <a:gd name="T63" fmla="*/ 211 h 245"/>
                <a:gd name="T64" fmla="*/ 59 w 297"/>
                <a:gd name="T65" fmla="*/ 219 h 245"/>
                <a:gd name="T66" fmla="*/ 53 w 297"/>
                <a:gd name="T67" fmla="*/ 206 h 245"/>
                <a:gd name="T68" fmla="*/ 61 w 297"/>
                <a:gd name="T69" fmla="*/ 190 h 245"/>
                <a:gd name="T70" fmla="*/ 61 w 297"/>
                <a:gd name="T71" fmla="*/ 182 h 245"/>
                <a:gd name="T72" fmla="*/ 56 w 297"/>
                <a:gd name="T73" fmla="*/ 174 h 245"/>
                <a:gd name="T74" fmla="*/ 59 w 297"/>
                <a:gd name="T75" fmla="*/ 163 h 245"/>
                <a:gd name="T76" fmla="*/ 72 w 297"/>
                <a:gd name="T77" fmla="*/ 156 h 245"/>
                <a:gd name="T78" fmla="*/ 59 w 297"/>
                <a:gd name="T79" fmla="*/ 140 h 245"/>
                <a:gd name="T80" fmla="*/ 48 w 297"/>
                <a:gd name="T81" fmla="*/ 119 h 245"/>
                <a:gd name="T82" fmla="*/ 24 w 297"/>
                <a:gd name="T83" fmla="*/ 90 h 245"/>
                <a:gd name="T84" fmla="*/ 8 w 297"/>
                <a:gd name="T85" fmla="*/ 74 h 245"/>
                <a:gd name="T86" fmla="*/ 0 w 297"/>
                <a:gd name="T87" fmla="*/ 61 h 245"/>
                <a:gd name="T88" fmla="*/ 13 w 297"/>
                <a:gd name="T89" fmla="*/ 55 h 245"/>
                <a:gd name="T90" fmla="*/ 29 w 297"/>
                <a:gd name="T91" fmla="*/ 47 h 245"/>
                <a:gd name="T92" fmla="*/ 29 w 297"/>
                <a:gd name="T93" fmla="*/ 40 h 245"/>
                <a:gd name="T94" fmla="*/ 43 w 297"/>
                <a:gd name="T95" fmla="*/ 29 h 245"/>
                <a:gd name="T96" fmla="*/ 107 w 297"/>
                <a:gd name="T97" fmla="*/ 32 h 245"/>
                <a:gd name="T98" fmla="*/ 112 w 297"/>
                <a:gd name="T99" fmla="*/ 5 h 2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245"/>
                <a:gd name="T152" fmla="*/ 297 w 297"/>
                <a:gd name="T153" fmla="*/ 245 h 2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245">
                  <a:moveTo>
                    <a:pt x="112" y="5"/>
                  </a:moveTo>
                  <a:lnTo>
                    <a:pt x="118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2" y="3"/>
                  </a:lnTo>
                  <a:lnTo>
                    <a:pt x="147" y="5"/>
                  </a:lnTo>
                  <a:lnTo>
                    <a:pt x="155" y="8"/>
                  </a:lnTo>
                  <a:lnTo>
                    <a:pt x="166" y="8"/>
                  </a:lnTo>
                  <a:lnTo>
                    <a:pt x="187" y="11"/>
                  </a:lnTo>
                  <a:lnTo>
                    <a:pt x="187" y="21"/>
                  </a:lnTo>
                  <a:lnTo>
                    <a:pt x="182" y="24"/>
                  </a:lnTo>
                  <a:lnTo>
                    <a:pt x="179" y="29"/>
                  </a:lnTo>
                  <a:lnTo>
                    <a:pt x="174" y="32"/>
                  </a:lnTo>
                  <a:lnTo>
                    <a:pt x="174" y="37"/>
                  </a:lnTo>
                  <a:lnTo>
                    <a:pt x="177" y="42"/>
                  </a:lnTo>
                  <a:lnTo>
                    <a:pt x="177" y="45"/>
                  </a:lnTo>
                  <a:lnTo>
                    <a:pt x="179" y="50"/>
                  </a:lnTo>
                  <a:lnTo>
                    <a:pt x="185" y="55"/>
                  </a:lnTo>
                  <a:lnTo>
                    <a:pt x="190" y="63"/>
                  </a:lnTo>
                  <a:lnTo>
                    <a:pt x="193" y="69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6" y="69"/>
                  </a:lnTo>
                  <a:lnTo>
                    <a:pt x="214" y="69"/>
                  </a:lnTo>
                  <a:lnTo>
                    <a:pt x="219" y="69"/>
                  </a:lnTo>
                  <a:lnTo>
                    <a:pt x="222" y="71"/>
                  </a:lnTo>
                  <a:lnTo>
                    <a:pt x="222" y="74"/>
                  </a:lnTo>
                  <a:lnTo>
                    <a:pt x="222" y="79"/>
                  </a:lnTo>
                  <a:lnTo>
                    <a:pt x="217" y="82"/>
                  </a:lnTo>
                  <a:lnTo>
                    <a:pt x="214" y="84"/>
                  </a:lnTo>
                  <a:lnTo>
                    <a:pt x="211" y="90"/>
                  </a:lnTo>
                  <a:lnTo>
                    <a:pt x="211" y="98"/>
                  </a:lnTo>
                  <a:lnTo>
                    <a:pt x="211" y="103"/>
                  </a:lnTo>
                  <a:lnTo>
                    <a:pt x="214" y="108"/>
                  </a:lnTo>
                  <a:lnTo>
                    <a:pt x="217" y="111"/>
                  </a:lnTo>
                  <a:lnTo>
                    <a:pt x="222" y="111"/>
                  </a:lnTo>
                  <a:lnTo>
                    <a:pt x="244" y="111"/>
                  </a:lnTo>
                  <a:lnTo>
                    <a:pt x="252" y="111"/>
                  </a:lnTo>
                  <a:lnTo>
                    <a:pt x="254" y="132"/>
                  </a:lnTo>
                  <a:lnTo>
                    <a:pt x="254" y="148"/>
                  </a:lnTo>
                  <a:lnTo>
                    <a:pt x="254" y="156"/>
                  </a:lnTo>
                  <a:lnTo>
                    <a:pt x="257" y="158"/>
                  </a:lnTo>
                  <a:lnTo>
                    <a:pt x="260" y="161"/>
                  </a:lnTo>
                  <a:lnTo>
                    <a:pt x="268" y="161"/>
                  </a:lnTo>
                  <a:lnTo>
                    <a:pt x="273" y="161"/>
                  </a:lnTo>
                  <a:lnTo>
                    <a:pt x="276" y="163"/>
                  </a:lnTo>
                  <a:lnTo>
                    <a:pt x="273" y="166"/>
                  </a:lnTo>
                  <a:lnTo>
                    <a:pt x="270" y="174"/>
                  </a:lnTo>
                  <a:lnTo>
                    <a:pt x="265" y="195"/>
                  </a:lnTo>
                  <a:lnTo>
                    <a:pt x="265" y="198"/>
                  </a:lnTo>
                  <a:lnTo>
                    <a:pt x="268" y="198"/>
                  </a:lnTo>
                  <a:lnTo>
                    <a:pt x="276" y="198"/>
                  </a:lnTo>
                  <a:lnTo>
                    <a:pt x="284" y="198"/>
                  </a:lnTo>
                  <a:lnTo>
                    <a:pt x="286" y="200"/>
                  </a:lnTo>
                  <a:lnTo>
                    <a:pt x="289" y="203"/>
                  </a:lnTo>
                  <a:lnTo>
                    <a:pt x="289" y="206"/>
                  </a:lnTo>
                  <a:lnTo>
                    <a:pt x="289" y="211"/>
                  </a:lnTo>
                  <a:lnTo>
                    <a:pt x="297" y="214"/>
                  </a:lnTo>
                  <a:lnTo>
                    <a:pt x="297" y="224"/>
                  </a:lnTo>
                  <a:lnTo>
                    <a:pt x="297" y="227"/>
                  </a:lnTo>
                  <a:lnTo>
                    <a:pt x="292" y="227"/>
                  </a:lnTo>
                  <a:lnTo>
                    <a:pt x="286" y="224"/>
                  </a:lnTo>
                  <a:lnTo>
                    <a:pt x="281" y="224"/>
                  </a:lnTo>
                  <a:lnTo>
                    <a:pt x="276" y="224"/>
                  </a:lnTo>
                  <a:lnTo>
                    <a:pt x="270" y="227"/>
                  </a:lnTo>
                  <a:lnTo>
                    <a:pt x="270" y="232"/>
                  </a:lnTo>
                  <a:lnTo>
                    <a:pt x="268" y="235"/>
                  </a:lnTo>
                  <a:lnTo>
                    <a:pt x="262" y="237"/>
                  </a:lnTo>
                  <a:lnTo>
                    <a:pt x="257" y="237"/>
                  </a:lnTo>
                  <a:lnTo>
                    <a:pt x="249" y="235"/>
                  </a:lnTo>
                  <a:lnTo>
                    <a:pt x="244" y="237"/>
                  </a:lnTo>
                  <a:lnTo>
                    <a:pt x="236" y="243"/>
                  </a:lnTo>
                  <a:lnTo>
                    <a:pt x="233" y="243"/>
                  </a:lnTo>
                  <a:lnTo>
                    <a:pt x="230" y="243"/>
                  </a:lnTo>
                  <a:lnTo>
                    <a:pt x="225" y="235"/>
                  </a:lnTo>
                  <a:lnTo>
                    <a:pt x="222" y="232"/>
                  </a:lnTo>
                  <a:lnTo>
                    <a:pt x="219" y="232"/>
                  </a:lnTo>
                  <a:lnTo>
                    <a:pt x="217" y="224"/>
                  </a:lnTo>
                  <a:lnTo>
                    <a:pt x="211" y="221"/>
                  </a:lnTo>
                  <a:lnTo>
                    <a:pt x="206" y="221"/>
                  </a:lnTo>
                  <a:lnTo>
                    <a:pt x="201" y="221"/>
                  </a:lnTo>
                  <a:lnTo>
                    <a:pt x="195" y="219"/>
                  </a:lnTo>
                  <a:lnTo>
                    <a:pt x="193" y="221"/>
                  </a:lnTo>
                  <a:lnTo>
                    <a:pt x="190" y="229"/>
                  </a:lnTo>
                  <a:lnTo>
                    <a:pt x="187" y="235"/>
                  </a:lnTo>
                  <a:lnTo>
                    <a:pt x="185" y="237"/>
                  </a:lnTo>
                  <a:lnTo>
                    <a:pt x="179" y="237"/>
                  </a:lnTo>
                  <a:lnTo>
                    <a:pt x="174" y="235"/>
                  </a:lnTo>
                  <a:lnTo>
                    <a:pt x="169" y="237"/>
                  </a:lnTo>
                  <a:lnTo>
                    <a:pt x="166" y="243"/>
                  </a:lnTo>
                  <a:lnTo>
                    <a:pt x="163" y="245"/>
                  </a:lnTo>
                  <a:lnTo>
                    <a:pt x="158" y="240"/>
                  </a:lnTo>
                  <a:lnTo>
                    <a:pt x="153" y="237"/>
                  </a:lnTo>
                  <a:lnTo>
                    <a:pt x="144" y="235"/>
                  </a:lnTo>
                  <a:lnTo>
                    <a:pt x="136" y="237"/>
                  </a:lnTo>
                  <a:lnTo>
                    <a:pt x="128" y="237"/>
                  </a:lnTo>
                  <a:lnTo>
                    <a:pt x="128" y="229"/>
                  </a:lnTo>
                  <a:lnTo>
                    <a:pt x="128" y="224"/>
                  </a:lnTo>
                  <a:lnTo>
                    <a:pt x="128" y="221"/>
                  </a:lnTo>
                  <a:lnTo>
                    <a:pt x="126" y="219"/>
                  </a:lnTo>
                  <a:lnTo>
                    <a:pt x="123" y="219"/>
                  </a:lnTo>
                  <a:lnTo>
                    <a:pt x="118" y="221"/>
                  </a:lnTo>
                  <a:lnTo>
                    <a:pt x="118" y="219"/>
                  </a:lnTo>
                  <a:lnTo>
                    <a:pt x="120" y="216"/>
                  </a:lnTo>
                  <a:lnTo>
                    <a:pt x="120" y="214"/>
                  </a:lnTo>
                  <a:lnTo>
                    <a:pt x="118" y="211"/>
                  </a:lnTo>
                  <a:lnTo>
                    <a:pt x="118" y="206"/>
                  </a:lnTo>
                  <a:lnTo>
                    <a:pt x="112" y="206"/>
                  </a:lnTo>
                  <a:lnTo>
                    <a:pt x="107" y="206"/>
                  </a:lnTo>
                  <a:lnTo>
                    <a:pt x="107" y="208"/>
                  </a:lnTo>
                  <a:lnTo>
                    <a:pt x="104" y="208"/>
                  </a:lnTo>
                  <a:lnTo>
                    <a:pt x="102" y="216"/>
                  </a:lnTo>
                  <a:lnTo>
                    <a:pt x="99" y="216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1" y="219"/>
                  </a:lnTo>
                  <a:lnTo>
                    <a:pt x="88" y="216"/>
                  </a:lnTo>
                  <a:lnTo>
                    <a:pt x="83" y="219"/>
                  </a:lnTo>
                  <a:lnTo>
                    <a:pt x="80" y="219"/>
                  </a:lnTo>
                  <a:lnTo>
                    <a:pt x="78" y="219"/>
                  </a:lnTo>
                  <a:lnTo>
                    <a:pt x="80" y="216"/>
                  </a:lnTo>
                  <a:lnTo>
                    <a:pt x="86" y="214"/>
                  </a:lnTo>
                  <a:lnTo>
                    <a:pt x="86" y="211"/>
                  </a:lnTo>
                  <a:lnTo>
                    <a:pt x="83" y="208"/>
                  </a:lnTo>
                  <a:lnTo>
                    <a:pt x="80" y="211"/>
                  </a:lnTo>
                  <a:lnTo>
                    <a:pt x="78" y="214"/>
                  </a:lnTo>
                  <a:lnTo>
                    <a:pt x="75" y="211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1" y="216"/>
                  </a:lnTo>
                  <a:lnTo>
                    <a:pt x="59" y="219"/>
                  </a:lnTo>
                  <a:lnTo>
                    <a:pt x="56" y="219"/>
                  </a:lnTo>
                  <a:lnTo>
                    <a:pt x="53" y="214"/>
                  </a:lnTo>
                  <a:lnTo>
                    <a:pt x="51" y="211"/>
                  </a:lnTo>
                  <a:lnTo>
                    <a:pt x="53" y="206"/>
                  </a:lnTo>
                  <a:lnTo>
                    <a:pt x="56" y="203"/>
                  </a:lnTo>
                  <a:lnTo>
                    <a:pt x="61" y="200"/>
                  </a:lnTo>
                  <a:lnTo>
                    <a:pt x="64" y="192"/>
                  </a:lnTo>
                  <a:lnTo>
                    <a:pt x="61" y="190"/>
                  </a:lnTo>
                  <a:lnTo>
                    <a:pt x="59" y="187"/>
                  </a:lnTo>
                  <a:lnTo>
                    <a:pt x="59" y="185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59" y="174"/>
                  </a:lnTo>
                  <a:lnTo>
                    <a:pt x="56" y="174"/>
                  </a:lnTo>
                  <a:lnTo>
                    <a:pt x="53" y="174"/>
                  </a:lnTo>
                  <a:lnTo>
                    <a:pt x="53" y="169"/>
                  </a:lnTo>
                  <a:lnTo>
                    <a:pt x="56" y="166"/>
                  </a:lnTo>
                  <a:lnTo>
                    <a:pt x="59" y="163"/>
                  </a:lnTo>
                  <a:lnTo>
                    <a:pt x="61" y="163"/>
                  </a:lnTo>
                  <a:lnTo>
                    <a:pt x="67" y="163"/>
                  </a:lnTo>
                  <a:lnTo>
                    <a:pt x="72" y="161"/>
                  </a:lnTo>
                  <a:lnTo>
                    <a:pt x="72" y="156"/>
                  </a:lnTo>
                  <a:lnTo>
                    <a:pt x="69" y="153"/>
                  </a:lnTo>
                  <a:lnTo>
                    <a:pt x="64" y="153"/>
                  </a:lnTo>
                  <a:lnTo>
                    <a:pt x="61" y="148"/>
                  </a:lnTo>
                  <a:lnTo>
                    <a:pt x="59" y="140"/>
                  </a:lnTo>
                  <a:lnTo>
                    <a:pt x="56" y="129"/>
                  </a:lnTo>
                  <a:lnTo>
                    <a:pt x="56" y="121"/>
                  </a:lnTo>
                  <a:lnTo>
                    <a:pt x="51" y="119"/>
                  </a:lnTo>
                  <a:lnTo>
                    <a:pt x="48" y="119"/>
                  </a:lnTo>
                  <a:lnTo>
                    <a:pt x="45" y="113"/>
                  </a:lnTo>
                  <a:lnTo>
                    <a:pt x="40" y="103"/>
                  </a:lnTo>
                  <a:lnTo>
                    <a:pt x="32" y="95"/>
                  </a:lnTo>
                  <a:lnTo>
                    <a:pt x="24" y="90"/>
                  </a:lnTo>
                  <a:lnTo>
                    <a:pt x="16" y="87"/>
                  </a:lnTo>
                  <a:lnTo>
                    <a:pt x="11" y="84"/>
                  </a:lnTo>
                  <a:lnTo>
                    <a:pt x="8" y="79"/>
                  </a:lnTo>
                  <a:lnTo>
                    <a:pt x="8" y="74"/>
                  </a:lnTo>
                  <a:lnTo>
                    <a:pt x="5" y="71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3" y="53"/>
                  </a:lnTo>
                  <a:lnTo>
                    <a:pt x="11" y="50"/>
                  </a:lnTo>
                  <a:lnTo>
                    <a:pt x="13" y="53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4" y="53"/>
                  </a:lnTo>
                  <a:lnTo>
                    <a:pt x="27" y="50"/>
                  </a:lnTo>
                  <a:lnTo>
                    <a:pt x="29" y="47"/>
                  </a:lnTo>
                  <a:lnTo>
                    <a:pt x="32" y="45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29" y="40"/>
                  </a:lnTo>
                  <a:lnTo>
                    <a:pt x="24" y="40"/>
                  </a:lnTo>
                  <a:lnTo>
                    <a:pt x="21" y="40"/>
                  </a:lnTo>
                  <a:lnTo>
                    <a:pt x="21" y="29"/>
                  </a:lnTo>
                  <a:lnTo>
                    <a:pt x="43" y="29"/>
                  </a:lnTo>
                  <a:lnTo>
                    <a:pt x="53" y="29"/>
                  </a:lnTo>
                  <a:lnTo>
                    <a:pt x="91" y="32"/>
                  </a:lnTo>
                  <a:lnTo>
                    <a:pt x="96" y="32"/>
                  </a:lnTo>
                  <a:lnTo>
                    <a:pt x="107" y="32"/>
                  </a:lnTo>
                  <a:lnTo>
                    <a:pt x="112" y="32"/>
                  </a:lnTo>
                  <a:lnTo>
                    <a:pt x="110" y="21"/>
                  </a:lnTo>
                  <a:lnTo>
                    <a:pt x="112" y="13"/>
                  </a:lnTo>
                  <a:lnTo>
                    <a:pt x="112" y="5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5767156" y="2867708"/>
              <a:ext cx="580735" cy="916170"/>
            </a:xfrm>
            <a:custGeom>
              <a:avLst/>
              <a:gdLst>
                <a:gd name="T0" fmla="*/ 18 w 265"/>
                <a:gd name="T1" fmla="*/ 240 h 419"/>
                <a:gd name="T2" fmla="*/ 10 w 265"/>
                <a:gd name="T3" fmla="*/ 216 h 419"/>
                <a:gd name="T4" fmla="*/ 0 w 265"/>
                <a:gd name="T5" fmla="*/ 198 h 419"/>
                <a:gd name="T6" fmla="*/ 13 w 265"/>
                <a:gd name="T7" fmla="*/ 187 h 419"/>
                <a:gd name="T8" fmla="*/ 8 w 265"/>
                <a:gd name="T9" fmla="*/ 169 h 419"/>
                <a:gd name="T10" fmla="*/ 8 w 265"/>
                <a:gd name="T11" fmla="*/ 140 h 419"/>
                <a:gd name="T12" fmla="*/ 13 w 265"/>
                <a:gd name="T13" fmla="*/ 121 h 419"/>
                <a:gd name="T14" fmla="*/ 24 w 265"/>
                <a:gd name="T15" fmla="*/ 116 h 419"/>
                <a:gd name="T16" fmla="*/ 42 w 265"/>
                <a:gd name="T17" fmla="*/ 95 h 419"/>
                <a:gd name="T18" fmla="*/ 77 w 265"/>
                <a:gd name="T19" fmla="*/ 77 h 419"/>
                <a:gd name="T20" fmla="*/ 93 w 265"/>
                <a:gd name="T21" fmla="*/ 55 h 419"/>
                <a:gd name="T22" fmla="*/ 104 w 265"/>
                <a:gd name="T23" fmla="*/ 45 h 419"/>
                <a:gd name="T24" fmla="*/ 123 w 265"/>
                <a:gd name="T25" fmla="*/ 29 h 419"/>
                <a:gd name="T26" fmla="*/ 125 w 265"/>
                <a:gd name="T27" fmla="*/ 19 h 419"/>
                <a:gd name="T28" fmla="*/ 136 w 265"/>
                <a:gd name="T29" fmla="*/ 13 h 419"/>
                <a:gd name="T30" fmla="*/ 142 w 265"/>
                <a:gd name="T31" fmla="*/ 0 h 419"/>
                <a:gd name="T32" fmla="*/ 158 w 265"/>
                <a:gd name="T33" fmla="*/ 5 h 419"/>
                <a:gd name="T34" fmla="*/ 174 w 265"/>
                <a:gd name="T35" fmla="*/ 29 h 419"/>
                <a:gd name="T36" fmla="*/ 187 w 265"/>
                <a:gd name="T37" fmla="*/ 48 h 419"/>
                <a:gd name="T38" fmla="*/ 190 w 265"/>
                <a:gd name="T39" fmla="*/ 79 h 419"/>
                <a:gd name="T40" fmla="*/ 209 w 265"/>
                <a:gd name="T41" fmla="*/ 98 h 419"/>
                <a:gd name="T42" fmla="*/ 227 w 265"/>
                <a:gd name="T43" fmla="*/ 95 h 419"/>
                <a:gd name="T44" fmla="*/ 233 w 265"/>
                <a:gd name="T45" fmla="*/ 106 h 419"/>
                <a:gd name="T46" fmla="*/ 222 w 265"/>
                <a:gd name="T47" fmla="*/ 121 h 419"/>
                <a:gd name="T48" fmla="*/ 206 w 265"/>
                <a:gd name="T49" fmla="*/ 145 h 419"/>
                <a:gd name="T50" fmla="*/ 225 w 265"/>
                <a:gd name="T51" fmla="*/ 182 h 419"/>
                <a:gd name="T52" fmla="*/ 203 w 265"/>
                <a:gd name="T53" fmla="*/ 222 h 419"/>
                <a:gd name="T54" fmla="*/ 192 w 265"/>
                <a:gd name="T55" fmla="*/ 245 h 419"/>
                <a:gd name="T56" fmla="*/ 187 w 265"/>
                <a:gd name="T57" fmla="*/ 261 h 419"/>
                <a:gd name="T58" fmla="*/ 200 w 265"/>
                <a:gd name="T59" fmla="*/ 272 h 419"/>
                <a:gd name="T60" fmla="*/ 217 w 265"/>
                <a:gd name="T61" fmla="*/ 266 h 419"/>
                <a:gd name="T62" fmla="*/ 214 w 265"/>
                <a:gd name="T63" fmla="*/ 290 h 419"/>
                <a:gd name="T64" fmla="*/ 217 w 265"/>
                <a:gd name="T65" fmla="*/ 295 h 419"/>
                <a:gd name="T66" fmla="*/ 238 w 265"/>
                <a:gd name="T67" fmla="*/ 309 h 419"/>
                <a:gd name="T68" fmla="*/ 246 w 265"/>
                <a:gd name="T69" fmla="*/ 330 h 419"/>
                <a:gd name="T70" fmla="*/ 262 w 265"/>
                <a:gd name="T71" fmla="*/ 340 h 419"/>
                <a:gd name="T72" fmla="*/ 259 w 265"/>
                <a:gd name="T73" fmla="*/ 353 h 419"/>
                <a:gd name="T74" fmla="*/ 254 w 265"/>
                <a:gd name="T75" fmla="*/ 369 h 419"/>
                <a:gd name="T76" fmla="*/ 254 w 265"/>
                <a:gd name="T77" fmla="*/ 385 h 419"/>
                <a:gd name="T78" fmla="*/ 246 w 265"/>
                <a:gd name="T79" fmla="*/ 385 h 419"/>
                <a:gd name="T80" fmla="*/ 225 w 265"/>
                <a:gd name="T81" fmla="*/ 393 h 419"/>
                <a:gd name="T82" fmla="*/ 230 w 265"/>
                <a:gd name="T83" fmla="*/ 406 h 419"/>
                <a:gd name="T84" fmla="*/ 225 w 265"/>
                <a:gd name="T85" fmla="*/ 419 h 419"/>
                <a:gd name="T86" fmla="*/ 211 w 265"/>
                <a:gd name="T87" fmla="*/ 403 h 419"/>
                <a:gd name="T88" fmla="*/ 192 w 265"/>
                <a:gd name="T89" fmla="*/ 396 h 419"/>
                <a:gd name="T90" fmla="*/ 176 w 265"/>
                <a:gd name="T91" fmla="*/ 396 h 419"/>
                <a:gd name="T92" fmla="*/ 163 w 265"/>
                <a:gd name="T93" fmla="*/ 385 h 419"/>
                <a:gd name="T94" fmla="*/ 155 w 265"/>
                <a:gd name="T95" fmla="*/ 372 h 419"/>
                <a:gd name="T96" fmla="*/ 147 w 265"/>
                <a:gd name="T97" fmla="*/ 359 h 419"/>
                <a:gd name="T98" fmla="*/ 136 w 265"/>
                <a:gd name="T99" fmla="*/ 345 h 419"/>
                <a:gd name="T100" fmla="*/ 125 w 265"/>
                <a:gd name="T101" fmla="*/ 335 h 419"/>
                <a:gd name="T102" fmla="*/ 115 w 265"/>
                <a:gd name="T103" fmla="*/ 322 h 419"/>
                <a:gd name="T104" fmla="*/ 104 w 265"/>
                <a:gd name="T105" fmla="*/ 309 h 419"/>
                <a:gd name="T106" fmla="*/ 91 w 265"/>
                <a:gd name="T107" fmla="*/ 282 h 419"/>
                <a:gd name="T108" fmla="*/ 75 w 265"/>
                <a:gd name="T109" fmla="*/ 258 h 419"/>
                <a:gd name="T110" fmla="*/ 64 w 265"/>
                <a:gd name="T111" fmla="*/ 256 h 419"/>
                <a:gd name="T112" fmla="*/ 45 w 265"/>
                <a:gd name="T113" fmla="*/ 258 h 419"/>
                <a:gd name="T114" fmla="*/ 29 w 265"/>
                <a:gd name="T115" fmla="*/ 248 h 4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5"/>
                <a:gd name="T175" fmla="*/ 0 h 419"/>
                <a:gd name="T176" fmla="*/ 265 w 265"/>
                <a:gd name="T177" fmla="*/ 419 h 4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5" h="419">
                  <a:moveTo>
                    <a:pt x="29" y="248"/>
                  </a:moveTo>
                  <a:lnTo>
                    <a:pt x="29" y="245"/>
                  </a:lnTo>
                  <a:lnTo>
                    <a:pt x="24" y="243"/>
                  </a:lnTo>
                  <a:lnTo>
                    <a:pt x="18" y="240"/>
                  </a:lnTo>
                  <a:lnTo>
                    <a:pt x="16" y="232"/>
                  </a:lnTo>
                  <a:lnTo>
                    <a:pt x="13" y="224"/>
                  </a:lnTo>
                  <a:lnTo>
                    <a:pt x="13" y="222"/>
                  </a:lnTo>
                  <a:lnTo>
                    <a:pt x="10" y="216"/>
                  </a:lnTo>
                  <a:lnTo>
                    <a:pt x="5" y="214"/>
                  </a:lnTo>
                  <a:lnTo>
                    <a:pt x="2" y="206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2" y="190"/>
                  </a:lnTo>
                  <a:lnTo>
                    <a:pt x="10" y="187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3" y="177"/>
                  </a:lnTo>
                  <a:lnTo>
                    <a:pt x="10" y="174"/>
                  </a:lnTo>
                  <a:lnTo>
                    <a:pt x="8" y="169"/>
                  </a:lnTo>
                  <a:lnTo>
                    <a:pt x="8" y="161"/>
                  </a:lnTo>
                  <a:lnTo>
                    <a:pt x="10" y="156"/>
                  </a:lnTo>
                  <a:lnTo>
                    <a:pt x="10" y="148"/>
                  </a:lnTo>
                  <a:lnTo>
                    <a:pt x="8" y="140"/>
                  </a:lnTo>
                  <a:lnTo>
                    <a:pt x="0" y="135"/>
                  </a:lnTo>
                  <a:lnTo>
                    <a:pt x="5" y="127"/>
                  </a:lnTo>
                  <a:lnTo>
                    <a:pt x="8" y="124"/>
                  </a:lnTo>
                  <a:lnTo>
                    <a:pt x="13" y="121"/>
                  </a:lnTo>
                  <a:lnTo>
                    <a:pt x="16" y="121"/>
                  </a:lnTo>
                  <a:lnTo>
                    <a:pt x="18" y="119"/>
                  </a:lnTo>
                  <a:lnTo>
                    <a:pt x="21" y="116"/>
                  </a:lnTo>
                  <a:lnTo>
                    <a:pt x="24" y="116"/>
                  </a:lnTo>
                  <a:lnTo>
                    <a:pt x="24" y="108"/>
                  </a:lnTo>
                  <a:lnTo>
                    <a:pt x="34" y="98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56" y="87"/>
                  </a:lnTo>
                  <a:lnTo>
                    <a:pt x="64" y="84"/>
                  </a:lnTo>
                  <a:lnTo>
                    <a:pt x="75" y="79"/>
                  </a:lnTo>
                  <a:lnTo>
                    <a:pt x="77" y="77"/>
                  </a:lnTo>
                  <a:lnTo>
                    <a:pt x="85" y="71"/>
                  </a:lnTo>
                  <a:lnTo>
                    <a:pt x="91" y="63"/>
                  </a:lnTo>
                  <a:lnTo>
                    <a:pt x="91" y="61"/>
                  </a:lnTo>
                  <a:lnTo>
                    <a:pt x="93" y="55"/>
                  </a:lnTo>
                  <a:lnTo>
                    <a:pt x="96" y="53"/>
                  </a:lnTo>
                  <a:lnTo>
                    <a:pt x="96" y="48"/>
                  </a:lnTo>
                  <a:lnTo>
                    <a:pt x="101" y="45"/>
                  </a:lnTo>
                  <a:lnTo>
                    <a:pt x="104" y="45"/>
                  </a:lnTo>
                  <a:lnTo>
                    <a:pt x="109" y="45"/>
                  </a:lnTo>
                  <a:lnTo>
                    <a:pt x="115" y="40"/>
                  </a:lnTo>
                  <a:lnTo>
                    <a:pt x="120" y="34"/>
                  </a:lnTo>
                  <a:lnTo>
                    <a:pt x="123" y="29"/>
                  </a:lnTo>
                  <a:lnTo>
                    <a:pt x="125" y="26"/>
                  </a:lnTo>
                  <a:lnTo>
                    <a:pt x="123" y="24"/>
                  </a:lnTo>
                  <a:lnTo>
                    <a:pt x="123" y="21"/>
                  </a:lnTo>
                  <a:lnTo>
                    <a:pt x="125" y="19"/>
                  </a:lnTo>
                  <a:lnTo>
                    <a:pt x="128" y="16"/>
                  </a:lnTo>
                  <a:lnTo>
                    <a:pt x="131" y="16"/>
                  </a:lnTo>
                  <a:lnTo>
                    <a:pt x="134" y="16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42" y="8"/>
                  </a:lnTo>
                  <a:lnTo>
                    <a:pt x="142" y="3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3"/>
                  </a:lnTo>
                  <a:lnTo>
                    <a:pt x="158" y="5"/>
                  </a:lnTo>
                  <a:lnTo>
                    <a:pt x="160" y="8"/>
                  </a:lnTo>
                  <a:lnTo>
                    <a:pt x="166" y="16"/>
                  </a:lnTo>
                  <a:lnTo>
                    <a:pt x="168" y="24"/>
                  </a:lnTo>
                  <a:lnTo>
                    <a:pt x="174" y="29"/>
                  </a:lnTo>
                  <a:lnTo>
                    <a:pt x="174" y="34"/>
                  </a:lnTo>
                  <a:lnTo>
                    <a:pt x="174" y="40"/>
                  </a:lnTo>
                  <a:lnTo>
                    <a:pt x="179" y="45"/>
                  </a:lnTo>
                  <a:lnTo>
                    <a:pt x="187" y="48"/>
                  </a:lnTo>
                  <a:lnTo>
                    <a:pt x="192" y="53"/>
                  </a:lnTo>
                  <a:lnTo>
                    <a:pt x="192" y="61"/>
                  </a:lnTo>
                  <a:lnTo>
                    <a:pt x="192" y="71"/>
                  </a:lnTo>
                  <a:lnTo>
                    <a:pt x="190" y="79"/>
                  </a:lnTo>
                  <a:lnTo>
                    <a:pt x="195" y="84"/>
                  </a:lnTo>
                  <a:lnTo>
                    <a:pt x="200" y="90"/>
                  </a:lnTo>
                  <a:lnTo>
                    <a:pt x="206" y="92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9" y="95"/>
                  </a:lnTo>
                  <a:lnTo>
                    <a:pt x="222" y="95"/>
                  </a:lnTo>
                  <a:lnTo>
                    <a:pt x="227" y="95"/>
                  </a:lnTo>
                  <a:lnTo>
                    <a:pt x="230" y="95"/>
                  </a:lnTo>
                  <a:lnTo>
                    <a:pt x="230" y="98"/>
                  </a:lnTo>
                  <a:lnTo>
                    <a:pt x="230" y="100"/>
                  </a:lnTo>
                  <a:lnTo>
                    <a:pt x="233" y="106"/>
                  </a:lnTo>
                  <a:lnTo>
                    <a:pt x="233" y="108"/>
                  </a:lnTo>
                  <a:lnTo>
                    <a:pt x="233" y="113"/>
                  </a:lnTo>
                  <a:lnTo>
                    <a:pt x="225" y="121"/>
                  </a:lnTo>
                  <a:lnTo>
                    <a:pt x="222" y="121"/>
                  </a:lnTo>
                  <a:lnTo>
                    <a:pt x="219" y="121"/>
                  </a:lnTo>
                  <a:lnTo>
                    <a:pt x="214" y="121"/>
                  </a:lnTo>
                  <a:lnTo>
                    <a:pt x="200" y="132"/>
                  </a:lnTo>
                  <a:lnTo>
                    <a:pt x="206" y="145"/>
                  </a:lnTo>
                  <a:lnTo>
                    <a:pt x="217" y="156"/>
                  </a:lnTo>
                  <a:lnTo>
                    <a:pt x="225" y="166"/>
                  </a:lnTo>
                  <a:lnTo>
                    <a:pt x="225" y="171"/>
                  </a:lnTo>
                  <a:lnTo>
                    <a:pt x="225" y="182"/>
                  </a:lnTo>
                  <a:lnTo>
                    <a:pt x="225" y="203"/>
                  </a:lnTo>
                  <a:lnTo>
                    <a:pt x="211" y="198"/>
                  </a:lnTo>
                  <a:lnTo>
                    <a:pt x="206" y="211"/>
                  </a:lnTo>
                  <a:lnTo>
                    <a:pt x="203" y="222"/>
                  </a:lnTo>
                  <a:lnTo>
                    <a:pt x="203" y="232"/>
                  </a:lnTo>
                  <a:lnTo>
                    <a:pt x="200" y="237"/>
                  </a:lnTo>
                  <a:lnTo>
                    <a:pt x="198" y="240"/>
                  </a:lnTo>
                  <a:lnTo>
                    <a:pt x="192" y="245"/>
                  </a:lnTo>
                  <a:lnTo>
                    <a:pt x="187" y="251"/>
                  </a:lnTo>
                  <a:lnTo>
                    <a:pt x="184" y="253"/>
                  </a:lnTo>
                  <a:lnTo>
                    <a:pt x="184" y="256"/>
                  </a:lnTo>
                  <a:lnTo>
                    <a:pt x="187" y="261"/>
                  </a:lnTo>
                  <a:lnTo>
                    <a:pt x="190" y="264"/>
                  </a:lnTo>
                  <a:lnTo>
                    <a:pt x="192" y="266"/>
                  </a:lnTo>
                  <a:lnTo>
                    <a:pt x="198" y="269"/>
                  </a:lnTo>
                  <a:lnTo>
                    <a:pt x="200" y="272"/>
                  </a:lnTo>
                  <a:lnTo>
                    <a:pt x="203" y="269"/>
                  </a:lnTo>
                  <a:lnTo>
                    <a:pt x="206" y="266"/>
                  </a:lnTo>
                  <a:lnTo>
                    <a:pt x="211" y="266"/>
                  </a:lnTo>
                  <a:lnTo>
                    <a:pt x="217" y="266"/>
                  </a:lnTo>
                  <a:lnTo>
                    <a:pt x="217" y="272"/>
                  </a:lnTo>
                  <a:lnTo>
                    <a:pt x="219" y="280"/>
                  </a:lnTo>
                  <a:lnTo>
                    <a:pt x="217" y="285"/>
                  </a:lnTo>
                  <a:lnTo>
                    <a:pt x="214" y="290"/>
                  </a:lnTo>
                  <a:lnTo>
                    <a:pt x="219" y="290"/>
                  </a:lnTo>
                  <a:lnTo>
                    <a:pt x="222" y="293"/>
                  </a:lnTo>
                  <a:lnTo>
                    <a:pt x="219" y="295"/>
                  </a:lnTo>
                  <a:lnTo>
                    <a:pt x="217" y="295"/>
                  </a:lnTo>
                  <a:lnTo>
                    <a:pt x="217" y="301"/>
                  </a:lnTo>
                  <a:lnTo>
                    <a:pt x="225" y="303"/>
                  </a:lnTo>
                  <a:lnTo>
                    <a:pt x="235" y="306"/>
                  </a:lnTo>
                  <a:lnTo>
                    <a:pt x="238" y="309"/>
                  </a:lnTo>
                  <a:lnTo>
                    <a:pt x="241" y="314"/>
                  </a:lnTo>
                  <a:lnTo>
                    <a:pt x="241" y="322"/>
                  </a:lnTo>
                  <a:lnTo>
                    <a:pt x="243" y="324"/>
                  </a:lnTo>
                  <a:lnTo>
                    <a:pt x="246" y="330"/>
                  </a:lnTo>
                  <a:lnTo>
                    <a:pt x="251" y="330"/>
                  </a:lnTo>
                  <a:lnTo>
                    <a:pt x="254" y="332"/>
                  </a:lnTo>
                  <a:lnTo>
                    <a:pt x="259" y="338"/>
                  </a:lnTo>
                  <a:lnTo>
                    <a:pt x="262" y="340"/>
                  </a:lnTo>
                  <a:lnTo>
                    <a:pt x="265" y="343"/>
                  </a:lnTo>
                  <a:lnTo>
                    <a:pt x="265" y="345"/>
                  </a:lnTo>
                  <a:lnTo>
                    <a:pt x="262" y="351"/>
                  </a:lnTo>
                  <a:lnTo>
                    <a:pt x="259" y="353"/>
                  </a:lnTo>
                  <a:lnTo>
                    <a:pt x="257" y="359"/>
                  </a:lnTo>
                  <a:lnTo>
                    <a:pt x="254" y="361"/>
                  </a:lnTo>
                  <a:lnTo>
                    <a:pt x="254" y="367"/>
                  </a:lnTo>
                  <a:lnTo>
                    <a:pt x="254" y="369"/>
                  </a:lnTo>
                  <a:lnTo>
                    <a:pt x="254" y="372"/>
                  </a:lnTo>
                  <a:lnTo>
                    <a:pt x="251" y="374"/>
                  </a:lnTo>
                  <a:lnTo>
                    <a:pt x="251" y="377"/>
                  </a:lnTo>
                  <a:lnTo>
                    <a:pt x="254" y="385"/>
                  </a:lnTo>
                  <a:lnTo>
                    <a:pt x="251" y="385"/>
                  </a:lnTo>
                  <a:lnTo>
                    <a:pt x="251" y="388"/>
                  </a:lnTo>
                  <a:lnTo>
                    <a:pt x="246" y="382"/>
                  </a:lnTo>
                  <a:lnTo>
                    <a:pt x="246" y="385"/>
                  </a:lnTo>
                  <a:lnTo>
                    <a:pt x="238" y="388"/>
                  </a:lnTo>
                  <a:lnTo>
                    <a:pt x="233" y="388"/>
                  </a:lnTo>
                  <a:lnTo>
                    <a:pt x="227" y="390"/>
                  </a:lnTo>
                  <a:lnTo>
                    <a:pt x="225" y="393"/>
                  </a:lnTo>
                  <a:lnTo>
                    <a:pt x="225" y="396"/>
                  </a:lnTo>
                  <a:lnTo>
                    <a:pt x="225" y="401"/>
                  </a:lnTo>
                  <a:lnTo>
                    <a:pt x="227" y="406"/>
                  </a:lnTo>
                  <a:lnTo>
                    <a:pt x="230" y="406"/>
                  </a:lnTo>
                  <a:lnTo>
                    <a:pt x="233" y="409"/>
                  </a:lnTo>
                  <a:lnTo>
                    <a:pt x="230" y="411"/>
                  </a:lnTo>
                  <a:lnTo>
                    <a:pt x="227" y="414"/>
                  </a:lnTo>
                  <a:lnTo>
                    <a:pt x="225" y="419"/>
                  </a:lnTo>
                  <a:lnTo>
                    <a:pt x="219" y="417"/>
                  </a:lnTo>
                  <a:lnTo>
                    <a:pt x="217" y="414"/>
                  </a:lnTo>
                  <a:lnTo>
                    <a:pt x="214" y="409"/>
                  </a:lnTo>
                  <a:lnTo>
                    <a:pt x="211" y="403"/>
                  </a:lnTo>
                  <a:lnTo>
                    <a:pt x="206" y="401"/>
                  </a:lnTo>
                  <a:lnTo>
                    <a:pt x="200" y="398"/>
                  </a:lnTo>
                  <a:lnTo>
                    <a:pt x="195" y="398"/>
                  </a:lnTo>
                  <a:lnTo>
                    <a:pt x="192" y="396"/>
                  </a:lnTo>
                  <a:lnTo>
                    <a:pt x="187" y="396"/>
                  </a:lnTo>
                  <a:lnTo>
                    <a:pt x="184" y="396"/>
                  </a:lnTo>
                  <a:lnTo>
                    <a:pt x="179" y="393"/>
                  </a:lnTo>
                  <a:lnTo>
                    <a:pt x="176" y="396"/>
                  </a:lnTo>
                  <a:lnTo>
                    <a:pt x="174" y="396"/>
                  </a:lnTo>
                  <a:lnTo>
                    <a:pt x="171" y="390"/>
                  </a:lnTo>
                  <a:lnTo>
                    <a:pt x="168" y="388"/>
                  </a:lnTo>
                  <a:lnTo>
                    <a:pt x="163" y="385"/>
                  </a:lnTo>
                  <a:lnTo>
                    <a:pt x="163" y="382"/>
                  </a:lnTo>
                  <a:lnTo>
                    <a:pt x="160" y="377"/>
                  </a:lnTo>
                  <a:lnTo>
                    <a:pt x="160" y="374"/>
                  </a:lnTo>
                  <a:lnTo>
                    <a:pt x="155" y="372"/>
                  </a:lnTo>
                  <a:lnTo>
                    <a:pt x="152" y="369"/>
                  </a:lnTo>
                  <a:lnTo>
                    <a:pt x="147" y="367"/>
                  </a:lnTo>
                  <a:lnTo>
                    <a:pt x="147" y="361"/>
                  </a:lnTo>
                  <a:lnTo>
                    <a:pt x="147" y="359"/>
                  </a:lnTo>
                  <a:lnTo>
                    <a:pt x="147" y="356"/>
                  </a:lnTo>
                  <a:lnTo>
                    <a:pt x="142" y="351"/>
                  </a:lnTo>
                  <a:lnTo>
                    <a:pt x="139" y="348"/>
                  </a:lnTo>
                  <a:lnTo>
                    <a:pt x="136" y="345"/>
                  </a:lnTo>
                  <a:lnTo>
                    <a:pt x="134" y="340"/>
                  </a:lnTo>
                  <a:lnTo>
                    <a:pt x="131" y="338"/>
                  </a:lnTo>
                  <a:lnTo>
                    <a:pt x="131" y="335"/>
                  </a:lnTo>
                  <a:lnTo>
                    <a:pt x="125" y="335"/>
                  </a:lnTo>
                  <a:lnTo>
                    <a:pt x="125" y="332"/>
                  </a:lnTo>
                  <a:lnTo>
                    <a:pt x="120" y="327"/>
                  </a:lnTo>
                  <a:lnTo>
                    <a:pt x="117" y="324"/>
                  </a:lnTo>
                  <a:lnTo>
                    <a:pt x="115" y="322"/>
                  </a:lnTo>
                  <a:lnTo>
                    <a:pt x="112" y="319"/>
                  </a:lnTo>
                  <a:lnTo>
                    <a:pt x="109" y="316"/>
                  </a:lnTo>
                  <a:lnTo>
                    <a:pt x="107" y="311"/>
                  </a:lnTo>
                  <a:lnTo>
                    <a:pt x="104" y="309"/>
                  </a:lnTo>
                  <a:lnTo>
                    <a:pt x="99" y="301"/>
                  </a:lnTo>
                  <a:lnTo>
                    <a:pt x="96" y="295"/>
                  </a:lnTo>
                  <a:lnTo>
                    <a:pt x="93" y="290"/>
                  </a:lnTo>
                  <a:lnTo>
                    <a:pt x="91" y="282"/>
                  </a:lnTo>
                  <a:lnTo>
                    <a:pt x="88" y="282"/>
                  </a:lnTo>
                  <a:lnTo>
                    <a:pt x="83" y="274"/>
                  </a:lnTo>
                  <a:lnTo>
                    <a:pt x="77" y="266"/>
                  </a:lnTo>
                  <a:lnTo>
                    <a:pt x="75" y="258"/>
                  </a:lnTo>
                  <a:lnTo>
                    <a:pt x="72" y="256"/>
                  </a:lnTo>
                  <a:lnTo>
                    <a:pt x="69" y="253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56" y="261"/>
                  </a:lnTo>
                  <a:lnTo>
                    <a:pt x="51" y="261"/>
                  </a:lnTo>
                  <a:lnTo>
                    <a:pt x="48" y="261"/>
                  </a:lnTo>
                  <a:lnTo>
                    <a:pt x="45" y="258"/>
                  </a:lnTo>
                  <a:lnTo>
                    <a:pt x="42" y="256"/>
                  </a:lnTo>
                  <a:lnTo>
                    <a:pt x="40" y="253"/>
                  </a:lnTo>
                  <a:lnTo>
                    <a:pt x="34" y="251"/>
                  </a:lnTo>
                  <a:lnTo>
                    <a:pt x="29" y="24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5749864" y="3826052"/>
              <a:ext cx="435191" cy="254491"/>
            </a:xfrm>
            <a:custGeom>
              <a:avLst/>
              <a:gdLst>
                <a:gd name="T0" fmla="*/ 158 w 198"/>
                <a:gd name="T1" fmla="*/ 108 h 116"/>
                <a:gd name="T2" fmla="*/ 136 w 198"/>
                <a:gd name="T3" fmla="*/ 105 h 116"/>
                <a:gd name="T4" fmla="*/ 120 w 198"/>
                <a:gd name="T5" fmla="*/ 110 h 116"/>
                <a:gd name="T6" fmla="*/ 101 w 198"/>
                <a:gd name="T7" fmla="*/ 113 h 116"/>
                <a:gd name="T8" fmla="*/ 99 w 198"/>
                <a:gd name="T9" fmla="*/ 103 h 116"/>
                <a:gd name="T10" fmla="*/ 88 w 198"/>
                <a:gd name="T11" fmla="*/ 89 h 116"/>
                <a:gd name="T12" fmla="*/ 83 w 198"/>
                <a:gd name="T13" fmla="*/ 92 h 116"/>
                <a:gd name="T14" fmla="*/ 77 w 198"/>
                <a:gd name="T15" fmla="*/ 100 h 116"/>
                <a:gd name="T16" fmla="*/ 61 w 198"/>
                <a:gd name="T17" fmla="*/ 113 h 116"/>
                <a:gd name="T18" fmla="*/ 45 w 198"/>
                <a:gd name="T19" fmla="*/ 116 h 116"/>
                <a:gd name="T20" fmla="*/ 45 w 198"/>
                <a:gd name="T21" fmla="*/ 103 h 116"/>
                <a:gd name="T22" fmla="*/ 37 w 198"/>
                <a:gd name="T23" fmla="*/ 95 h 116"/>
                <a:gd name="T24" fmla="*/ 34 w 198"/>
                <a:gd name="T25" fmla="*/ 89 h 116"/>
                <a:gd name="T26" fmla="*/ 24 w 198"/>
                <a:gd name="T27" fmla="*/ 87 h 116"/>
                <a:gd name="T28" fmla="*/ 13 w 198"/>
                <a:gd name="T29" fmla="*/ 87 h 116"/>
                <a:gd name="T30" fmla="*/ 18 w 198"/>
                <a:gd name="T31" fmla="*/ 63 h 116"/>
                <a:gd name="T32" fmla="*/ 24 w 198"/>
                <a:gd name="T33" fmla="*/ 52 h 116"/>
                <a:gd name="T34" fmla="*/ 16 w 198"/>
                <a:gd name="T35" fmla="*/ 50 h 116"/>
                <a:gd name="T36" fmla="*/ 5 w 198"/>
                <a:gd name="T37" fmla="*/ 47 h 116"/>
                <a:gd name="T38" fmla="*/ 2 w 198"/>
                <a:gd name="T39" fmla="*/ 37 h 116"/>
                <a:gd name="T40" fmla="*/ 0 w 198"/>
                <a:gd name="T41" fmla="*/ 0 h 116"/>
                <a:gd name="T42" fmla="*/ 32 w 198"/>
                <a:gd name="T43" fmla="*/ 0 h 116"/>
                <a:gd name="T44" fmla="*/ 45 w 198"/>
                <a:gd name="T45" fmla="*/ 5 h 116"/>
                <a:gd name="T46" fmla="*/ 50 w 198"/>
                <a:gd name="T47" fmla="*/ 10 h 116"/>
                <a:gd name="T48" fmla="*/ 59 w 198"/>
                <a:gd name="T49" fmla="*/ 10 h 116"/>
                <a:gd name="T50" fmla="*/ 69 w 198"/>
                <a:gd name="T51" fmla="*/ 8 h 116"/>
                <a:gd name="T52" fmla="*/ 83 w 198"/>
                <a:gd name="T53" fmla="*/ 8 h 116"/>
                <a:gd name="T54" fmla="*/ 91 w 198"/>
                <a:gd name="T55" fmla="*/ 8 h 116"/>
                <a:gd name="T56" fmla="*/ 101 w 198"/>
                <a:gd name="T57" fmla="*/ 8 h 116"/>
                <a:gd name="T58" fmla="*/ 112 w 198"/>
                <a:gd name="T59" fmla="*/ 8 h 116"/>
                <a:gd name="T60" fmla="*/ 115 w 198"/>
                <a:gd name="T61" fmla="*/ 23 h 116"/>
                <a:gd name="T62" fmla="*/ 144 w 198"/>
                <a:gd name="T63" fmla="*/ 39 h 116"/>
                <a:gd name="T64" fmla="*/ 150 w 198"/>
                <a:gd name="T65" fmla="*/ 45 h 116"/>
                <a:gd name="T66" fmla="*/ 158 w 198"/>
                <a:gd name="T67" fmla="*/ 37 h 116"/>
                <a:gd name="T68" fmla="*/ 168 w 198"/>
                <a:gd name="T69" fmla="*/ 37 h 116"/>
                <a:gd name="T70" fmla="*/ 176 w 198"/>
                <a:gd name="T71" fmla="*/ 39 h 116"/>
                <a:gd name="T72" fmla="*/ 182 w 198"/>
                <a:gd name="T73" fmla="*/ 42 h 116"/>
                <a:gd name="T74" fmla="*/ 192 w 198"/>
                <a:gd name="T75" fmla="*/ 45 h 116"/>
                <a:gd name="T76" fmla="*/ 198 w 198"/>
                <a:gd name="T77" fmla="*/ 50 h 116"/>
                <a:gd name="T78" fmla="*/ 198 w 198"/>
                <a:gd name="T79" fmla="*/ 58 h 116"/>
                <a:gd name="T80" fmla="*/ 184 w 198"/>
                <a:gd name="T81" fmla="*/ 68 h 116"/>
                <a:gd name="T82" fmla="*/ 190 w 198"/>
                <a:gd name="T83" fmla="*/ 76 h 116"/>
                <a:gd name="T84" fmla="*/ 187 w 198"/>
                <a:gd name="T85" fmla="*/ 87 h 116"/>
                <a:gd name="T86" fmla="*/ 182 w 198"/>
                <a:gd name="T87" fmla="*/ 95 h 116"/>
                <a:gd name="T88" fmla="*/ 176 w 198"/>
                <a:gd name="T89" fmla="*/ 103 h 116"/>
                <a:gd name="T90" fmla="*/ 171 w 198"/>
                <a:gd name="T91" fmla="*/ 116 h 1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116"/>
                <a:gd name="T140" fmla="*/ 198 w 198"/>
                <a:gd name="T141" fmla="*/ 116 h 1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116">
                  <a:moveTo>
                    <a:pt x="171" y="116"/>
                  </a:moveTo>
                  <a:lnTo>
                    <a:pt x="158" y="108"/>
                  </a:lnTo>
                  <a:lnTo>
                    <a:pt x="150" y="105"/>
                  </a:lnTo>
                  <a:lnTo>
                    <a:pt x="136" y="105"/>
                  </a:lnTo>
                  <a:lnTo>
                    <a:pt x="128" y="108"/>
                  </a:lnTo>
                  <a:lnTo>
                    <a:pt x="120" y="110"/>
                  </a:lnTo>
                  <a:lnTo>
                    <a:pt x="112" y="113"/>
                  </a:lnTo>
                  <a:lnTo>
                    <a:pt x="101" y="113"/>
                  </a:lnTo>
                  <a:lnTo>
                    <a:pt x="99" y="113"/>
                  </a:lnTo>
                  <a:lnTo>
                    <a:pt x="99" y="103"/>
                  </a:lnTo>
                  <a:lnTo>
                    <a:pt x="93" y="95"/>
                  </a:lnTo>
                  <a:lnTo>
                    <a:pt x="88" y="89"/>
                  </a:lnTo>
                  <a:lnTo>
                    <a:pt x="83" y="89"/>
                  </a:lnTo>
                  <a:lnTo>
                    <a:pt x="83" y="92"/>
                  </a:lnTo>
                  <a:lnTo>
                    <a:pt x="80" y="92"/>
                  </a:lnTo>
                  <a:lnTo>
                    <a:pt x="77" y="100"/>
                  </a:lnTo>
                  <a:lnTo>
                    <a:pt x="69" y="108"/>
                  </a:lnTo>
                  <a:lnTo>
                    <a:pt x="61" y="113"/>
                  </a:lnTo>
                  <a:lnTo>
                    <a:pt x="53" y="113"/>
                  </a:lnTo>
                  <a:lnTo>
                    <a:pt x="45" y="116"/>
                  </a:lnTo>
                  <a:lnTo>
                    <a:pt x="45" y="113"/>
                  </a:lnTo>
                  <a:lnTo>
                    <a:pt x="45" y="103"/>
                  </a:lnTo>
                  <a:lnTo>
                    <a:pt x="37" y="100"/>
                  </a:lnTo>
                  <a:lnTo>
                    <a:pt x="37" y="95"/>
                  </a:lnTo>
                  <a:lnTo>
                    <a:pt x="37" y="92"/>
                  </a:lnTo>
                  <a:lnTo>
                    <a:pt x="34" y="89"/>
                  </a:lnTo>
                  <a:lnTo>
                    <a:pt x="32" y="87"/>
                  </a:lnTo>
                  <a:lnTo>
                    <a:pt x="24" y="87"/>
                  </a:lnTo>
                  <a:lnTo>
                    <a:pt x="16" y="87"/>
                  </a:lnTo>
                  <a:lnTo>
                    <a:pt x="13" y="87"/>
                  </a:lnTo>
                  <a:lnTo>
                    <a:pt x="13" y="84"/>
                  </a:lnTo>
                  <a:lnTo>
                    <a:pt x="18" y="63"/>
                  </a:lnTo>
                  <a:lnTo>
                    <a:pt x="21" y="55"/>
                  </a:lnTo>
                  <a:lnTo>
                    <a:pt x="24" y="52"/>
                  </a:lnTo>
                  <a:lnTo>
                    <a:pt x="21" y="50"/>
                  </a:lnTo>
                  <a:lnTo>
                    <a:pt x="16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37"/>
                  </a:lnTo>
                  <a:lnTo>
                    <a:pt x="2" y="2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5" y="5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3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9" y="8"/>
                  </a:lnTo>
                  <a:lnTo>
                    <a:pt x="77" y="8"/>
                  </a:lnTo>
                  <a:lnTo>
                    <a:pt x="83" y="8"/>
                  </a:lnTo>
                  <a:lnTo>
                    <a:pt x="85" y="8"/>
                  </a:lnTo>
                  <a:lnTo>
                    <a:pt x="91" y="8"/>
                  </a:lnTo>
                  <a:lnTo>
                    <a:pt x="96" y="10"/>
                  </a:lnTo>
                  <a:lnTo>
                    <a:pt x="101" y="8"/>
                  </a:lnTo>
                  <a:lnTo>
                    <a:pt x="109" y="8"/>
                  </a:lnTo>
                  <a:lnTo>
                    <a:pt x="112" y="8"/>
                  </a:lnTo>
                  <a:lnTo>
                    <a:pt x="112" y="13"/>
                  </a:lnTo>
                  <a:lnTo>
                    <a:pt x="115" y="23"/>
                  </a:lnTo>
                  <a:lnTo>
                    <a:pt x="144" y="34"/>
                  </a:lnTo>
                  <a:lnTo>
                    <a:pt x="144" y="39"/>
                  </a:lnTo>
                  <a:lnTo>
                    <a:pt x="144" y="42"/>
                  </a:lnTo>
                  <a:lnTo>
                    <a:pt x="150" y="45"/>
                  </a:lnTo>
                  <a:lnTo>
                    <a:pt x="155" y="45"/>
                  </a:lnTo>
                  <a:lnTo>
                    <a:pt x="158" y="37"/>
                  </a:lnTo>
                  <a:lnTo>
                    <a:pt x="160" y="37"/>
                  </a:lnTo>
                  <a:lnTo>
                    <a:pt x="168" y="37"/>
                  </a:lnTo>
                  <a:lnTo>
                    <a:pt x="174" y="37"/>
                  </a:lnTo>
                  <a:lnTo>
                    <a:pt x="176" y="39"/>
                  </a:lnTo>
                  <a:lnTo>
                    <a:pt x="179" y="42"/>
                  </a:lnTo>
                  <a:lnTo>
                    <a:pt x="182" y="42"/>
                  </a:lnTo>
                  <a:lnTo>
                    <a:pt x="187" y="42"/>
                  </a:lnTo>
                  <a:lnTo>
                    <a:pt x="192" y="45"/>
                  </a:lnTo>
                  <a:lnTo>
                    <a:pt x="195" y="45"/>
                  </a:lnTo>
                  <a:lnTo>
                    <a:pt x="198" y="50"/>
                  </a:lnTo>
                  <a:lnTo>
                    <a:pt x="198" y="55"/>
                  </a:lnTo>
                  <a:lnTo>
                    <a:pt x="198" y="58"/>
                  </a:lnTo>
                  <a:lnTo>
                    <a:pt x="187" y="63"/>
                  </a:lnTo>
                  <a:lnTo>
                    <a:pt x="184" y="68"/>
                  </a:lnTo>
                  <a:lnTo>
                    <a:pt x="190" y="71"/>
                  </a:lnTo>
                  <a:lnTo>
                    <a:pt x="190" y="76"/>
                  </a:lnTo>
                  <a:lnTo>
                    <a:pt x="190" y="81"/>
                  </a:lnTo>
                  <a:lnTo>
                    <a:pt x="187" y="87"/>
                  </a:lnTo>
                  <a:lnTo>
                    <a:pt x="182" y="89"/>
                  </a:lnTo>
                  <a:lnTo>
                    <a:pt x="182" y="95"/>
                  </a:lnTo>
                  <a:lnTo>
                    <a:pt x="176" y="97"/>
                  </a:lnTo>
                  <a:lnTo>
                    <a:pt x="176" y="103"/>
                  </a:lnTo>
                  <a:lnTo>
                    <a:pt x="174" y="108"/>
                  </a:lnTo>
                  <a:lnTo>
                    <a:pt x="171" y="11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5372314" y="3049489"/>
              <a:ext cx="458248" cy="556973"/>
            </a:xfrm>
            <a:custGeom>
              <a:avLst/>
              <a:gdLst>
                <a:gd name="T0" fmla="*/ 22 w 209"/>
                <a:gd name="T1" fmla="*/ 246 h 254"/>
                <a:gd name="T2" fmla="*/ 11 w 209"/>
                <a:gd name="T3" fmla="*/ 232 h 254"/>
                <a:gd name="T4" fmla="*/ 27 w 209"/>
                <a:gd name="T5" fmla="*/ 214 h 254"/>
                <a:gd name="T6" fmla="*/ 43 w 209"/>
                <a:gd name="T7" fmla="*/ 180 h 254"/>
                <a:gd name="T8" fmla="*/ 46 w 209"/>
                <a:gd name="T9" fmla="*/ 169 h 254"/>
                <a:gd name="T10" fmla="*/ 48 w 209"/>
                <a:gd name="T11" fmla="*/ 159 h 254"/>
                <a:gd name="T12" fmla="*/ 35 w 209"/>
                <a:gd name="T13" fmla="*/ 159 h 254"/>
                <a:gd name="T14" fmla="*/ 22 w 209"/>
                <a:gd name="T15" fmla="*/ 164 h 254"/>
                <a:gd name="T16" fmla="*/ 11 w 209"/>
                <a:gd name="T17" fmla="*/ 138 h 254"/>
                <a:gd name="T18" fmla="*/ 11 w 209"/>
                <a:gd name="T19" fmla="*/ 109 h 254"/>
                <a:gd name="T20" fmla="*/ 11 w 209"/>
                <a:gd name="T21" fmla="*/ 93 h 254"/>
                <a:gd name="T22" fmla="*/ 30 w 209"/>
                <a:gd name="T23" fmla="*/ 48 h 254"/>
                <a:gd name="T24" fmla="*/ 43 w 209"/>
                <a:gd name="T25" fmla="*/ 48 h 254"/>
                <a:gd name="T26" fmla="*/ 75 w 209"/>
                <a:gd name="T27" fmla="*/ 32 h 254"/>
                <a:gd name="T28" fmla="*/ 97 w 209"/>
                <a:gd name="T29" fmla="*/ 32 h 254"/>
                <a:gd name="T30" fmla="*/ 115 w 209"/>
                <a:gd name="T31" fmla="*/ 35 h 254"/>
                <a:gd name="T32" fmla="*/ 134 w 209"/>
                <a:gd name="T33" fmla="*/ 14 h 254"/>
                <a:gd name="T34" fmla="*/ 145 w 209"/>
                <a:gd name="T35" fmla="*/ 3 h 254"/>
                <a:gd name="T36" fmla="*/ 161 w 209"/>
                <a:gd name="T37" fmla="*/ 14 h 254"/>
                <a:gd name="T38" fmla="*/ 169 w 209"/>
                <a:gd name="T39" fmla="*/ 19 h 254"/>
                <a:gd name="T40" fmla="*/ 174 w 209"/>
                <a:gd name="T41" fmla="*/ 43 h 254"/>
                <a:gd name="T42" fmla="*/ 190 w 209"/>
                <a:gd name="T43" fmla="*/ 64 h 254"/>
                <a:gd name="T44" fmla="*/ 188 w 209"/>
                <a:gd name="T45" fmla="*/ 85 h 254"/>
                <a:gd name="T46" fmla="*/ 193 w 209"/>
                <a:gd name="T47" fmla="*/ 101 h 254"/>
                <a:gd name="T48" fmla="*/ 182 w 209"/>
                <a:gd name="T49" fmla="*/ 106 h 254"/>
                <a:gd name="T50" fmla="*/ 180 w 209"/>
                <a:gd name="T51" fmla="*/ 116 h 254"/>
                <a:gd name="T52" fmla="*/ 190 w 209"/>
                <a:gd name="T53" fmla="*/ 132 h 254"/>
                <a:gd name="T54" fmla="*/ 196 w 209"/>
                <a:gd name="T55" fmla="*/ 148 h 254"/>
                <a:gd name="T56" fmla="*/ 209 w 209"/>
                <a:gd name="T57" fmla="*/ 161 h 254"/>
                <a:gd name="T58" fmla="*/ 198 w 209"/>
                <a:gd name="T59" fmla="*/ 164 h 254"/>
                <a:gd name="T60" fmla="*/ 188 w 209"/>
                <a:gd name="T61" fmla="*/ 169 h 254"/>
                <a:gd name="T62" fmla="*/ 177 w 209"/>
                <a:gd name="T63" fmla="*/ 172 h 254"/>
                <a:gd name="T64" fmla="*/ 180 w 209"/>
                <a:gd name="T65" fmla="*/ 182 h 254"/>
                <a:gd name="T66" fmla="*/ 177 w 209"/>
                <a:gd name="T67" fmla="*/ 196 h 254"/>
                <a:gd name="T68" fmla="*/ 185 w 209"/>
                <a:gd name="T69" fmla="*/ 209 h 254"/>
                <a:gd name="T70" fmla="*/ 174 w 209"/>
                <a:gd name="T71" fmla="*/ 214 h 254"/>
                <a:gd name="T72" fmla="*/ 158 w 209"/>
                <a:gd name="T73" fmla="*/ 225 h 254"/>
                <a:gd name="T74" fmla="*/ 139 w 209"/>
                <a:gd name="T75" fmla="*/ 235 h 254"/>
                <a:gd name="T76" fmla="*/ 129 w 209"/>
                <a:gd name="T77" fmla="*/ 246 h 254"/>
                <a:gd name="T78" fmla="*/ 110 w 209"/>
                <a:gd name="T79" fmla="*/ 246 h 254"/>
                <a:gd name="T80" fmla="*/ 107 w 209"/>
                <a:gd name="T81" fmla="*/ 254 h 254"/>
                <a:gd name="T82" fmla="*/ 67 w 209"/>
                <a:gd name="T83" fmla="*/ 248 h 254"/>
                <a:gd name="T84" fmla="*/ 51 w 209"/>
                <a:gd name="T85" fmla="*/ 243 h 254"/>
                <a:gd name="T86" fmla="*/ 32 w 209"/>
                <a:gd name="T87" fmla="*/ 248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9"/>
                <a:gd name="T133" fmla="*/ 0 h 254"/>
                <a:gd name="T134" fmla="*/ 209 w 209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9" h="254">
                  <a:moveTo>
                    <a:pt x="32" y="248"/>
                  </a:moveTo>
                  <a:lnTo>
                    <a:pt x="27" y="248"/>
                  </a:lnTo>
                  <a:lnTo>
                    <a:pt x="22" y="246"/>
                  </a:lnTo>
                  <a:lnTo>
                    <a:pt x="14" y="246"/>
                  </a:lnTo>
                  <a:lnTo>
                    <a:pt x="6" y="238"/>
                  </a:lnTo>
                  <a:lnTo>
                    <a:pt x="11" y="232"/>
                  </a:lnTo>
                  <a:lnTo>
                    <a:pt x="22" y="222"/>
                  </a:lnTo>
                  <a:lnTo>
                    <a:pt x="19" y="217"/>
                  </a:lnTo>
                  <a:lnTo>
                    <a:pt x="27" y="214"/>
                  </a:lnTo>
                  <a:lnTo>
                    <a:pt x="43" y="206"/>
                  </a:lnTo>
                  <a:lnTo>
                    <a:pt x="43" y="193"/>
                  </a:lnTo>
                  <a:lnTo>
                    <a:pt x="43" y="180"/>
                  </a:lnTo>
                  <a:lnTo>
                    <a:pt x="40" y="174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59"/>
                  </a:lnTo>
                  <a:lnTo>
                    <a:pt x="46" y="156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30" y="161"/>
                  </a:lnTo>
                  <a:lnTo>
                    <a:pt x="27" y="164"/>
                  </a:lnTo>
                  <a:lnTo>
                    <a:pt x="22" y="164"/>
                  </a:lnTo>
                  <a:lnTo>
                    <a:pt x="19" y="156"/>
                  </a:lnTo>
                  <a:lnTo>
                    <a:pt x="11" y="148"/>
                  </a:lnTo>
                  <a:lnTo>
                    <a:pt x="11" y="138"/>
                  </a:lnTo>
                  <a:lnTo>
                    <a:pt x="8" y="127"/>
                  </a:lnTo>
                  <a:lnTo>
                    <a:pt x="0" y="122"/>
                  </a:lnTo>
                  <a:lnTo>
                    <a:pt x="11" y="109"/>
                  </a:lnTo>
                  <a:lnTo>
                    <a:pt x="14" y="101"/>
                  </a:lnTo>
                  <a:lnTo>
                    <a:pt x="19" y="98"/>
                  </a:lnTo>
                  <a:lnTo>
                    <a:pt x="11" y="93"/>
                  </a:lnTo>
                  <a:lnTo>
                    <a:pt x="14" y="87"/>
                  </a:lnTo>
                  <a:lnTo>
                    <a:pt x="27" y="56"/>
                  </a:lnTo>
                  <a:lnTo>
                    <a:pt x="30" y="48"/>
                  </a:lnTo>
                  <a:lnTo>
                    <a:pt x="35" y="43"/>
                  </a:lnTo>
                  <a:lnTo>
                    <a:pt x="40" y="43"/>
                  </a:lnTo>
                  <a:lnTo>
                    <a:pt x="43" y="48"/>
                  </a:lnTo>
                  <a:lnTo>
                    <a:pt x="46" y="48"/>
                  </a:lnTo>
                  <a:lnTo>
                    <a:pt x="62" y="37"/>
                  </a:lnTo>
                  <a:lnTo>
                    <a:pt x="75" y="32"/>
                  </a:lnTo>
                  <a:lnTo>
                    <a:pt x="81" y="32"/>
                  </a:lnTo>
                  <a:lnTo>
                    <a:pt x="91" y="37"/>
                  </a:lnTo>
                  <a:lnTo>
                    <a:pt x="97" y="32"/>
                  </a:lnTo>
                  <a:lnTo>
                    <a:pt x="102" y="32"/>
                  </a:lnTo>
                  <a:lnTo>
                    <a:pt x="113" y="35"/>
                  </a:lnTo>
                  <a:lnTo>
                    <a:pt x="115" y="35"/>
                  </a:lnTo>
                  <a:lnTo>
                    <a:pt x="121" y="32"/>
                  </a:lnTo>
                  <a:lnTo>
                    <a:pt x="129" y="22"/>
                  </a:lnTo>
                  <a:lnTo>
                    <a:pt x="134" y="14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147" y="14"/>
                  </a:lnTo>
                  <a:lnTo>
                    <a:pt x="156" y="14"/>
                  </a:lnTo>
                  <a:lnTo>
                    <a:pt x="161" y="14"/>
                  </a:lnTo>
                  <a:lnTo>
                    <a:pt x="164" y="16"/>
                  </a:lnTo>
                  <a:lnTo>
                    <a:pt x="169" y="16"/>
                  </a:lnTo>
                  <a:lnTo>
                    <a:pt x="169" y="19"/>
                  </a:lnTo>
                  <a:lnTo>
                    <a:pt x="172" y="24"/>
                  </a:lnTo>
                  <a:lnTo>
                    <a:pt x="169" y="35"/>
                  </a:lnTo>
                  <a:lnTo>
                    <a:pt x="174" y="43"/>
                  </a:lnTo>
                  <a:lnTo>
                    <a:pt x="180" y="51"/>
                  </a:lnTo>
                  <a:lnTo>
                    <a:pt x="188" y="56"/>
                  </a:lnTo>
                  <a:lnTo>
                    <a:pt x="190" y="64"/>
                  </a:lnTo>
                  <a:lnTo>
                    <a:pt x="190" y="72"/>
                  </a:lnTo>
                  <a:lnTo>
                    <a:pt x="188" y="77"/>
                  </a:lnTo>
                  <a:lnTo>
                    <a:pt x="188" y="85"/>
                  </a:lnTo>
                  <a:lnTo>
                    <a:pt x="190" y="90"/>
                  </a:lnTo>
                  <a:lnTo>
                    <a:pt x="193" y="93"/>
                  </a:lnTo>
                  <a:lnTo>
                    <a:pt x="193" y="101"/>
                  </a:lnTo>
                  <a:lnTo>
                    <a:pt x="193" y="103"/>
                  </a:lnTo>
                  <a:lnTo>
                    <a:pt x="190" y="103"/>
                  </a:lnTo>
                  <a:lnTo>
                    <a:pt x="182" y="106"/>
                  </a:lnTo>
                  <a:lnTo>
                    <a:pt x="180" y="109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2" y="122"/>
                  </a:lnTo>
                  <a:lnTo>
                    <a:pt x="185" y="130"/>
                  </a:lnTo>
                  <a:lnTo>
                    <a:pt x="190" y="132"/>
                  </a:lnTo>
                  <a:lnTo>
                    <a:pt x="193" y="138"/>
                  </a:lnTo>
                  <a:lnTo>
                    <a:pt x="193" y="140"/>
                  </a:lnTo>
                  <a:lnTo>
                    <a:pt x="196" y="148"/>
                  </a:lnTo>
                  <a:lnTo>
                    <a:pt x="198" y="156"/>
                  </a:lnTo>
                  <a:lnTo>
                    <a:pt x="204" y="159"/>
                  </a:lnTo>
                  <a:lnTo>
                    <a:pt x="209" y="161"/>
                  </a:lnTo>
                  <a:lnTo>
                    <a:pt x="209" y="164"/>
                  </a:lnTo>
                  <a:lnTo>
                    <a:pt x="204" y="161"/>
                  </a:lnTo>
                  <a:lnTo>
                    <a:pt x="198" y="164"/>
                  </a:lnTo>
                  <a:lnTo>
                    <a:pt x="196" y="167"/>
                  </a:lnTo>
                  <a:lnTo>
                    <a:pt x="193" y="169"/>
                  </a:lnTo>
                  <a:lnTo>
                    <a:pt x="188" y="169"/>
                  </a:lnTo>
                  <a:lnTo>
                    <a:pt x="185" y="172"/>
                  </a:lnTo>
                  <a:lnTo>
                    <a:pt x="182" y="172"/>
                  </a:lnTo>
                  <a:lnTo>
                    <a:pt x="177" y="172"/>
                  </a:lnTo>
                  <a:lnTo>
                    <a:pt x="177" y="174"/>
                  </a:lnTo>
                  <a:lnTo>
                    <a:pt x="177" y="177"/>
                  </a:lnTo>
                  <a:lnTo>
                    <a:pt x="180" y="182"/>
                  </a:lnTo>
                  <a:lnTo>
                    <a:pt x="177" y="185"/>
                  </a:lnTo>
                  <a:lnTo>
                    <a:pt x="177" y="190"/>
                  </a:lnTo>
                  <a:lnTo>
                    <a:pt x="177" y="196"/>
                  </a:lnTo>
                  <a:lnTo>
                    <a:pt x="180" y="198"/>
                  </a:lnTo>
                  <a:lnTo>
                    <a:pt x="182" y="203"/>
                  </a:lnTo>
                  <a:lnTo>
                    <a:pt x="185" y="209"/>
                  </a:lnTo>
                  <a:lnTo>
                    <a:pt x="182" y="209"/>
                  </a:lnTo>
                  <a:lnTo>
                    <a:pt x="180" y="211"/>
                  </a:lnTo>
                  <a:lnTo>
                    <a:pt x="174" y="214"/>
                  </a:lnTo>
                  <a:lnTo>
                    <a:pt x="169" y="217"/>
                  </a:lnTo>
                  <a:lnTo>
                    <a:pt x="164" y="222"/>
                  </a:lnTo>
                  <a:lnTo>
                    <a:pt x="158" y="225"/>
                  </a:lnTo>
                  <a:lnTo>
                    <a:pt x="153" y="230"/>
                  </a:lnTo>
                  <a:lnTo>
                    <a:pt x="142" y="235"/>
                  </a:lnTo>
                  <a:lnTo>
                    <a:pt x="139" y="235"/>
                  </a:lnTo>
                  <a:lnTo>
                    <a:pt x="137" y="238"/>
                  </a:lnTo>
                  <a:lnTo>
                    <a:pt x="134" y="246"/>
                  </a:lnTo>
                  <a:lnTo>
                    <a:pt x="129" y="246"/>
                  </a:lnTo>
                  <a:lnTo>
                    <a:pt x="121" y="246"/>
                  </a:lnTo>
                  <a:lnTo>
                    <a:pt x="115" y="246"/>
                  </a:lnTo>
                  <a:lnTo>
                    <a:pt x="110" y="246"/>
                  </a:lnTo>
                  <a:lnTo>
                    <a:pt x="107" y="248"/>
                  </a:lnTo>
                  <a:lnTo>
                    <a:pt x="107" y="251"/>
                  </a:lnTo>
                  <a:lnTo>
                    <a:pt x="107" y="254"/>
                  </a:lnTo>
                  <a:lnTo>
                    <a:pt x="86" y="251"/>
                  </a:lnTo>
                  <a:lnTo>
                    <a:pt x="75" y="251"/>
                  </a:lnTo>
                  <a:lnTo>
                    <a:pt x="67" y="248"/>
                  </a:lnTo>
                  <a:lnTo>
                    <a:pt x="62" y="246"/>
                  </a:lnTo>
                  <a:lnTo>
                    <a:pt x="56" y="243"/>
                  </a:lnTo>
                  <a:lnTo>
                    <a:pt x="51" y="243"/>
                  </a:lnTo>
                  <a:lnTo>
                    <a:pt x="43" y="243"/>
                  </a:lnTo>
                  <a:lnTo>
                    <a:pt x="38" y="243"/>
                  </a:lnTo>
                  <a:lnTo>
                    <a:pt x="32" y="248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5242621" y="4916731"/>
              <a:ext cx="742130" cy="836187"/>
            </a:xfrm>
            <a:custGeom>
              <a:avLst/>
              <a:gdLst>
                <a:gd name="T0" fmla="*/ 54 w 338"/>
                <a:gd name="T1" fmla="*/ 374 h 382"/>
                <a:gd name="T2" fmla="*/ 35 w 338"/>
                <a:gd name="T3" fmla="*/ 369 h 382"/>
                <a:gd name="T4" fmla="*/ 14 w 338"/>
                <a:gd name="T5" fmla="*/ 361 h 382"/>
                <a:gd name="T6" fmla="*/ 6 w 338"/>
                <a:gd name="T7" fmla="*/ 343 h 382"/>
                <a:gd name="T8" fmla="*/ 0 w 338"/>
                <a:gd name="T9" fmla="*/ 329 h 382"/>
                <a:gd name="T10" fmla="*/ 11 w 338"/>
                <a:gd name="T11" fmla="*/ 316 h 382"/>
                <a:gd name="T12" fmla="*/ 16 w 338"/>
                <a:gd name="T13" fmla="*/ 303 h 382"/>
                <a:gd name="T14" fmla="*/ 24 w 338"/>
                <a:gd name="T15" fmla="*/ 285 h 382"/>
                <a:gd name="T16" fmla="*/ 3 w 338"/>
                <a:gd name="T17" fmla="*/ 277 h 382"/>
                <a:gd name="T18" fmla="*/ 0 w 338"/>
                <a:gd name="T19" fmla="*/ 232 h 382"/>
                <a:gd name="T20" fmla="*/ 43 w 338"/>
                <a:gd name="T21" fmla="*/ 221 h 382"/>
                <a:gd name="T22" fmla="*/ 54 w 338"/>
                <a:gd name="T23" fmla="*/ 200 h 382"/>
                <a:gd name="T24" fmla="*/ 57 w 338"/>
                <a:gd name="T25" fmla="*/ 182 h 382"/>
                <a:gd name="T26" fmla="*/ 73 w 338"/>
                <a:gd name="T27" fmla="*/ 187 h 382"/>
                <a:gd name="T28" fmla="*/ 86 w 338"/>
                <a:gd name="T29" fmla="*/ 169 h 382"/>
                <a:gd name="T30" fmla="*/ 105 w 338"/>
                <a:gd name="T31" fmla="*/ 161 h 382"/>
                <a:gd name="T32" fmla="*/ 129 w 338"/>
                <a:gd name="T33" fmla="*/ 171 h 382"/>
                <a:gd name="T34" fmla="*/ 140 w 338"/>
                <a:gd name="T35" fmla="*/ 153 h 382"/>
                <a:gd name="T36" fmla="*/ 97 w 338"/>
                <a:gd name="T37" fmla="*/ 145 h 382"/>
                <a:gd name="T38" fmla="*/ 78 w 338"/>
                <a:gd name="T39" fmla="*/ 121 h 382"/>
                <a:gd name="T40" fmla="*/ 86 w 338"/>
                <a:gd name="T41" fmla="*/ 47 h 382"/>
                <a:gd name="T42" fmla="*/ 123 w 338"/>
                <a:gd name="T43" fmla="*/ 29 h 382"/>
                <a:gd name="T44" fmla="*/ 148 w 338"/>
                <a:gd name="T45" fmla="*/ 26 h 382"/>
                <a:gd name="T46" fmla="*/ 169 w 338"/>
                <a:gd name="T47" fmla="*/ 26 h 382"/>
                <a:gd name="T48" fmla="*/ 182 w 338"/>
                <a:gd name="T49" fmla="*/ 34 h 382"/>
                <a:gd name="T50" fmla="*/ 174 w 338"/>
                <a:gd name="T51" fmla="*/ 13 h 382"/>
                <a:gd name="T52" fmla="*/ 190 w 338"/>
                <a:gd name="T53" fmla="*/ 8 h 382"/>
                <a:gd name="T54" fmla="*/ 206 w 338"/>
                <a:gd name="T55" fmla="*/ 18 h 382"/>
                <a:gd name="T56" fmla="*/ 220 w 338"/>
                <a:gd name="T57" fmla="*/ 11 h 382"/>
                <a:gd name="T58" fmla="*/ 247 w 338"/>
                <a:gd name="T59" fmla="*/ 5 h 382"/>
                <a:gd name="T60" fmla="*/ 265 w 338"/>
                <a:gd name="T61" fmla="*/ 8 h 382"/>
                <a:gd name="T62" fmla="*/ 265 w 338"/>
                <a:gd name="T63" fmla="*/ 34 h 382"/>
                <a:gd name="T64" fmla="*/ 271 w 338"/>
                <a:gd name="T65" fmla="*/ 55 h 382"/>
                <a:gd name="T66" fmla="*/ 290 w 338"/>
                <a:gd name="T67" fmla="*/ 53 h 382"/>
                <a:gd name="T68" fmla="*/ 303 w 338"/>
                <a:gd name="T69" fmla="*/ 61 h 382"/>
                <a:gd name="T70" fmla="*/ 292 w 338"/>
                <a:gd name="T71" fmla="*/ 63 h 382"/>
                <a:gd name="T72" fmla="*/ 279 w 338"/>
                <a:gd name="T73" fmla="*/ 84 h 382"/>
                <a:gd name="T74" fmla="*/ 249 w 338"/>
                <a:gd name="T75" fmla="*/ 92 h 382"/>
                <a:gd name="T76" fmla="*/ 228 w 338"/>
                <a:gd name="T77" fmla="*/ 98 h 382"/>
                <a:gd name="T78" fmla="*/ 241 w 338"/>
                <a:gd name="T79" fmla="*/ 108 h 382"/>
                <a:gd name="T80" fmla="*/ 260 w 338"/>
                <a:gd name="T81" fmla="*/ 119 h 382"/>
                <a:gd name="T82" fmla="*/ 271 w 338"/>
                <a:gd name="T83" fmla="*/ 137 h 382"/>
                <a:gd name="T84" fmla="*/ 260 w 338"/>
                <a:gd name="T85" fmla="*/ 156 h 382"/>
                <a:gd name="T86" fmla="*/ 281 w 338"/>
                <a:gd name="T87" fmla="*/ 182 h 382"/>
                <a:gd name="T88" fmla="*/ 287 w 338"/>
                <a:gd name="T89" fmla="*/ 200 h 382"/>
                <a:gd name="T90" fmla="*/ 300 w 338"/>
                <a:gd name="T91" fmla="*/ 232 h 382"/>
                <a:gd name="T92" fmla="*/ 319 w 338"/>
                <a:gd name="T93" fmla="*/ 229 h 382"/>
                <a:gd name="T94" fmla="*/ 338 w 338"/>
                <a:gd name="T95" fmla="*/ 235 h 382"/>
                <a:gd name="T96" fmla="*/ 314 w 338"/>
                <a:gd name="T97" fmla="*/ 253 h 382"/>
                <a:gd name="T98" fmla="*/ 311 w 338"/>
                <a:gd name="T99" fmla="*/ 269 h 382"/>
                <a:gd name="T100" fmla="*/ 298 w 338"/>
                <a:gd name="T101" fmla="*/ 274 h 382"/>
                <a:gd name="T102" fmla="*/ 273 w 338"/>
                <a:gd name="T103" fmla="*/ 266 h 382"/>
                <a:gd name="T104" fmla="*/ 249 w 338"/>
                <a:gd name="T105" fmla="*/ 295 h 382"/>
                <a:gd name="T106" fmla="*/ 233 w 338"/>
                <a:gd name="T107" fmla="*/ 316 h 382"/>
                <a:gd name="T108" fmla="*/ 223 w 338"/>
                <a:gd name="T109" fmla="*/ 337 h 382"/>
                <a:gd name="T110" fmla="*/ 206 w 338"/>
                <a:gd name="T111" fmla="*/ 335 h 382"/>
                <a:gd name="T112" fmla="*/ 190 w 338"/>
                <a:gd name="T113" fmla="*/ 335 h 382"/>
                <a:gd name="T114" fmla="*/ 169 w 338"/>
                <a:gd name="T115" fmla="*/ 343 h 382"/>
                <a:gd name="T116" fmla="*/ 158 w 338"/>
                <a:gd name="T117" fmla="*/ 356 h 382"/>
                <a:gd name="T118" fmla="*/ 145 w 338"/>
                <a:gd name="T119" fmla="*/ 372 h 382"/>
                <a:gd name="T120" fmla="*/ 126 w 338"/>
                <a:gd name="T121" fmla="*/ 369 h 382"/>
                <a:gd name="T122" fmla="*/ 110 w 338"/>
                <a:gd name="T123" fmla="*/ 369 h 382"/>
                <a:gd name="T124" fmla="*/ 99 w 338"/>
                <a:gd name="T125" fmla="*/ 382 h 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8"/>
                <a:gd name="T190" fmla="*/ 0 h 382"/>
                <a:gd name="T191" fmla="*/ 338 w 338"/>
                <a:gd name="T192" fmla="*/ 382 h 3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8" h="382">
                  <a:moveTo>
                    <a:pt x="97" y="382"/>
                  </a:moveTo>
                  <a:lnTo>
                    <a:pt x="86" y="380"/>
                  </a:lnTo>
                  <a:lnTo>
                    <a:pt x="75" y="377"/>
                  </a:lnTo>
                  <a:lnTo>
                    <a:pt x="65" y="377"/>
                  </a:lnTo>
                  <a:lnTo>
                    <a:pt x="54" y="374"/>
                  </a:lnTo>
                  <a:lnTo>
                    <a:pt x="51" y="372"/>
                  </a:lnTo>
                  <a:lnTo>
                    <a:pt x="48" y="369"/>
                  </a:lnTo>
                  <a:lnTo>
                    <a:pt x="43" y="369"/>
                  </a:lnTo>
                  <a:lnTo>
                    <a:pt x="40" y="369"/>
                  </a:lnTo>
                  <a:lnTo>
                    <a:pt x="35" y="369"/>
                  </a:lnTo>
                  <a:lnTo>
                    <a:pt x="27" y="366"/>
                  </a:lnTo>
                  <a:lnTo>
                    <a:pt x="22" y="366"/>
                  </a:lnTo>
                  <a:lnTo>
                    <a:pt x="16" y="366"/>
                  </a:lnTo>
                  <a:lnTo>
                    <a:pt x="11" y="366"/>
                  </a:lnTo>
                  <a:lnTo>
                    <a:pt x="14" y="361"/>
                  </a:lnTo>
                  <a:lnTo>
                    <a:pt x="14" y="356"/>
                  </a:lnTo>
                  <a:lnTo>
                    <a:pt x="16" y="348"/>
                  </a:lnTo>
                  <a:lnTo>
                    <a:pt x="14" y="345"/>
                  </a:lnTo>
                  <a:lnTo>
                    <a:pt x="11" y="345"/>
                  </a:lnTo>
                  <a:lnTo>
                    <a:pt x="6" y="343"/>
                  </a:lnTo>
                  <a:lnTo>
                    <a:pt x="6" y="340"/>
                  </a:lnTo>
                  <a:lnTo>
                    <a:pt x="3" y="337"/>
                  </a:lnTo>
                  <a:lnTo>
                    <a:pt x="3" y="332"/>
                  </a:lnTo>
                  <a:lnTo>
                    <a:pt x="6" y="332"/>
                  </a:lnTo>
                  <a:lnTo>
                    <a:pt x="0" y="329"/>
                  </a:lnTo>
                  <a:lnTo>
                    <a:pt x="0" y="327"/>
                  </a:lnTo>
                  <a:lnTo>
                    <a:pt x="0" y="324"/>
                  </a:lnTo>
                  <a:lnTo>
                    <a:pt x="3" y="319"/>
                  </a:lnTo>
                  <a:lnTo>
                    <a:pt x="6" y="316"/>
                  </a:lnTo>
                  <a:lnTo>
                    <a:pt x="11" y="316"/>
                  </a:lnTo>
                  <a:lnTo>
                    <a:pt x="11" y="314"/>
                  </a:lnTo>
                  <a:lnTo>
                    <a:pt x="11" y="308"/>
                  </a:lnTo>
                  <a:lnTo>
                    <a:pt x="11" y="306"/>
                  </a:lnTo>
                  <a:lnTo>
                    <a:pt x="14" y="303"/>
                  </a:lnTo>
                  <a:lnTo>
                    <a:pt x="16" y="303"/>
                  </a:lnTo>
                  <a:lnTo>
                    <a:pt x="22" y="303"/>
                  </a:lnTo>
                  <a:lnTo>
                    <a:pt x="22" y="300"/>
                  </a:lnTo>
                  <a:lnTo>
                    <a:pt x="24" y="290"/>
                  </a:lnTo>
                  <a:lnTo>
                    <a:pt x="24" y="287"/>
                  </a:lnTo>
                  <a:lnTo>
                    <a:pt x="24" y="285"/>
                  </a:lnTo>
                  <a:lnTo>
                    <a:pt x="22" y="285"/>
                  </a:lnTo>
                  <a:lnTo>
                    <a:pt x="16" y="285"/>
                  </a:lnTo>
                  <a:lnTo>
                    <a:pt x="11" y="285"/>
                  </a:lnTo>
                  <a:lnTo>
                    <a:pt x="0" y="287"/>
                  </a:lnTo>
                  <a:lnTo>
                    <a:pt x="3" y="277"/>
                  </a:lnTo>
                  <a:lnTo>
                    <a:pt x="6" y="256"/>
                  </a:lnTo>
                  <a:lnTo>
                    <a:pt x="8" y="235"/>
                  </a:lnTo>
                  <a:lnTo>
                    <a:pt x="6" y="235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3" y="229"/>
                  </a:lnTo>
                  <a:lnTo>
                    <a:pt x="8" y="229"/>
                  </a:lnTo>
                  <a:lnTo>
                    <a:pt x="16" y="229"/>
                  </a:lnTo>
                  <a:lnTo>
                    <a:pt x="19" y="219"/>
                  </a:lnTo>
                  <a:lnTo>
                    <a:pt x="43" y="221"/>
                  </a:lnTo>
                  <a:lnTo>
                    <a:pt x="43" y="213"/>
                  </a:lnTo>
                  <a:lnTo>
                    <a:pt x="46" y="206"/>
                  </a:lnTo>
                  <a:lnTo>
                    <a:pt x="48" y="203"/>
                  </a:lnTo>
                  <a:lnTo>
                    <a:pt x="51" y="203"/>
                  </a:lnTo>
                  <a:lnTo>
                    <a:pt x="54" y="200"/>
                  </a:lnTo>
                  <a:lnTo>
                    <a:pt x="57" y="198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4" y="185"/>
                  </a:lnTo>
                  <a:lnTo>
                    <a:pt x="57" y="182"/>
                  </a:lnTo>
                  <a:lnTo>
                    <a:pt x="59" y="177"/>
                  </a:lnTo>
                  <a:lnTo>
                    <a:pt x="62" y="179"/>
                  </a:lnTo>
                  <a:lnTo>
                    <a:pt x="65" y="182"/>
                  </a:lnTo>
                  <a:lnTo>
                    <a:pt x="67" y="185"/>
                  </a:lnTo>
                  <a:lnTo>
                    <a:pt x="73" y="187"/>
                  </a:lnTo>
                  <a:lnTo>
                    <a:pt x="75" y="185"/>
                  </a:lnTo>
                  <a:lnTo>
                    <a:pt x="78" y="179"/>
                  </a:lnTo>
                  <a:lnTo>
                    <a:pt x="81" y="174"/>
                  </a:lnTo>
                  <a:lnTo>
                    <a:pt x="83" y="171"/>
                  </a:lnTo>
                  <a:lnTo>
                    <a:pt x="86" y="169"/>
                  </a:lnTo>
                  <a:lnTo>
                    <a:pt x="89" y="169"/>
                  </a:lnTo>
                  <a:lnTo>
                    <a:pt x="94" y="169"/>
                  </a:lnTo>
                  <a:lnTo>
                    <a:pt x="97" y="163"/>
                  </a:lnTo>
                  <a:lnTo>
                    <a:pt x="99" y="161"/>
                  </a:lnTo>
                  <a:lnTo>
                    <a:pt x="105" y="161"/>
                  </a:lnTo>
                  <a:lnTo>
                    <a:pt x="110" y="163"/>
                  </a:lnTo>
                  <a:lnTo>
                    <a:pt x="118" y="166"/>
                  </a:lnTo>
                  <a:lnTo>
                    <a:pt x="121" y="171"/>
                  </a:lnTo>
                  <a:lnTo>
                    <a:pt x="126" y="171"/>
                  </a:lnTo>
                  <a:lnTo>
                    <a:pt x="129" y="171"/>
                  </a:lnTo>
                  <a:lnTo>
                    <a:pt x="132" y="171"/>
                  </a:lnTo>
                  <a:lnTo>
                    <a:pt x="129" y="166"/>
                  </a:lnTo>
                  <a:lnTo>
                    <a:pt x="132" y="163"/>
                  </a:lnTo>
                  <a:lnTo>
                    <a:pt x="137" y="161"/>
                  </a:lnTo>
                  <a:lnTo>
                    <a:pt x="140" y="153"/>
                  </a:lnTo>
                  <a:lnTo>
                    <a:pt x="123" y="153"/>
                  </a:lnTo>
                  <a:lnTo>
                    <a:pt x="115" y="148"/>
                  </a:lnTo>
                  <a:lnTo>
                    <a:pt x="110" y="148"/>
                  </a:lnTo>
                  <a:lnTo>
                    <a:pt x="105" y="148"/>
                  </a:lnTo>
                  <a:lnTo>
                    <a:pt x="97" y="145"/>
                  </a:lnTo>
                  <a:lnTo>
                    <a:pt x="94" y="142"/>
                  </a:lnTo>
                  <a:lnTo>
                    <a:pt x="94" y="132"/>
                  </a:lnTo>
                  <a:lnTo>
                    <a:pt x="91" y="124"/>
                  </a:lnTo>
                  <a:lnTo>
                    <a:pt x="86" y="121"/>
                  </a:lnTo>
                  <a:lnTo>
                    <a:pt x="78" y="121"/>
                  </a:lnTo>
                  <a:lnTo>
                    <a:pt x="67" y="121"/>
                  </a:lnTo>
                  <a:lnTo>
                    <a:pt x="73" y="66"/>
                  </a:lnTo>
                  <a:lnTo>
                    <a:pt x="70" y="58"/>
                  </a:lnTo>
                  <a:lnTo>
                    <a:pt x="70" y="53"/>
                  </a:lnTo>
                  <a:lnTo>
                    <a:pt x="86" y="47"/>
                  </a:lnTo>
                  <a:lnTo>
                    <a:pt x="94" y="42"/>
                  </a:lnTo>
                  <a:lnTo>
                    <a:pt x="97" y="50"/>
                  </a:lnTo>
                  <a:lnTo>
                    <a:pt x="115" y="40"/>
                  </a:lnTo>
                  <a:lnTo>
                    <a:pt x="121" y="34"/>
                  </a:lnTo>
                  <a:lnTo>
                    <a:pt x="123" y="29"/>
                  </a:lnTo>
                  <a:lnTo>
                    <a:pt x="126" y="26"/>
                  </a:lnTo>
                  <a:lnTo>
                    <a:pt x="132" y="24"/>
                  </a:lnTo>
                  <a:lnTo>
                    <a:pt x="137" y="24"/>
                  </a:lnTo>
                  <a:lnTo>
                    <a:pt x="145" y="24"/>
                  </a:lnTo>
                  <a:lnTo>
                    <a:pt x="148" y="26"/>
                  </a:lnTo>
                  <a:lnTo>
                    <a:pt x="153" y="26"/>
                  </a:lnTo>
                  <a:lnTo>
                    <a:pt x="156" y="24"/>
                  </a:lnTo>
                  <a:lnTo>
                    <a:pt x="161" y="21"/>
                  </a:lnTo>
                  <a:lnTo>
                    <a:pt x="166" y="21"/>
                  </a:lnTo>
                  <a:lnTo>
                    <a:pt x="169" y="26"/>
                  </a:lnTo>
                  <a:lnTo>
                    <a:pt x="172" y="29"/>
                  </a:lnTo>
                  <a:lnTo>
                    <a:pt x="174" y="34"/>
                  </a:lnTo>
                  <a:lnTo>
                    <a:pt x="174" y="37"/>
                  </a:lnTo>
                  <a:lnTo>
                    <a:pt x="180" y="37"/>
                  </a:lnTo>
                  <a:lnTo>
                    <a:pt x="182" y="34"/>
                  </a:lnTo>
                  <a:lnTo>
                    <a:pt x="185" y="32"/>
                  </a:lnTo>
                  <a:lnTo>
                    <a:pt x="185" y="29"/>
                  </a:lnTo>
                  <a:lnTo>
                    <a:pt x="180" y="24"/>
                  </a:lnTo>
                  <a:lnTo>
                    <a:pt x="177" y="18"/>
                  </a:lnTo>
                  <a:lnTo>
                    <a:pt x="174" y="13"/>
                  </a:lnTo>
                  <a:lnTo>
                    <a:pt x="174" y="11"/>
                  </a:lnTo>
                  <a:lnTo>
                    <a:pt x="180" y="8"/>
                  </a:lnTo>
                  <a:lnTo>
                    <a:pt x="182" y="5"/>
                  </a:lnTo>
                  <a:lnTo>
                    <a:pt x="188" y="5"/>
                  </a:lnTo>
                  <a:lnTo>
                    <a:pt x="190" y="8"/>
                  </a:lnTo>
                  <a:lnTo>
                    <a:pt x="196" y="13"/>
                  </a:lnTo>
                  <a:lnTo>
                    <a:pt x="196" y="18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06" y="18"/>
                  </a:lnTo>
                  <a:lnTo>
                    <a:pt x="209" y="13"/>
                  </a:lnTo>
                  <a:lnTo>
                    <a:pt x="212" y="11"/>
                  </a:lnTo>
                  <a:lnTo>
                    <a:pt x="215" y="11"/>
                  </a:lnTo>
                  <a:lnTo>
                    <a:pt x="217" y="11"/>
                  </a:lnTo>
                  <a:lnTo>
                    <a:pt x="220" y="11"/>
                  </a:lnTo>
                  <a:lnTo>
                    <a:pt x="225" y="11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1" y="8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5" y="8"/>
                  </a:lnTo>
                  <a:lnTo>
                    <a:pt x="265" y="11"/>
                  </a:lnTo>
                  <a:lnTo>
                    <a:pt x="265" y="16"/>
                  </a:lnTo>
                  <a:lnTo>
                    <a:pt x="265" y="24"/>
                  </a:lnTo>
                  <a:lnTo>
                    <a:pt x="265" y="29"/>
                  </a:lnTo>
                  <a:lnTo>
                    <a:pt x="265" y="34"/>
                  </a:lnTo>
                  <a:lnTo>
                    <a:pt x="271" y="37"/>
                  </a:lnTo>
                  <a:lnTo>
                    <a:pt x="271" y="42"/>
                  </a:lnTo>
                  <a:lnTo>
                    <a:pt x="271" y="47"/>
                  </a:lnTo>
                  <a:lnTo>
                    <a:pt x="271" y="50"/>
                  </a:lnTo>
                  <a:lnTo>
                    <a:pt x="271" y="55"/>
                  </a:lnTo>
                  <a:lnTo>
                    <a:pt x="273" y="55"/>
                  </a:lnTo>
                  <a:lnTo>
                    <a:pt x="279" y="55"/>
                  </a:lnTo>
                  <a:lnTo>
                    <a:pt x="281" y="53"/>
                  </a:lnTo>
                  <a:lnTo>
                    <a:pt x="284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300" y="53"/>
                  </a:lnTo>
                  <a:lnTo>
                    <a:pt x="303" y="53"/>
                  </a:lnTo>
                  <a:lnTo>
                    <a:pt x="303" y="58"/>
                  </a:lnTo>
                  <a:lnTo>
                    <a:pt x="303" y="61"/>
                  </a:lnTo>
                  <a:lnTo>
                    <a:pt x="303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5" y="61"/>
                  </a:lnTo>
                  <a:lnTo>
                    <a:pt x="292" y="63"/>
                  </a:lnTo>
                  <a:lnTo>
                    <a:pt x="292" y="69"/>
                  </a:lnTo>
                  <a:lnTo>
                    <a:pt x="290" y="71"/>
                  </a:lnTo>
                  <a:lnTo>
                    <a:pt x="284" y="76"/>
                  </a:lnTo>
                  <a:lnTo>
                    <a:pt x="281" y="82"/>
                  </a:lnTo>
                  <a:lnTo>
                    <a:pt x="279" y="84"/>
                  </a:lnTo>
                  <a:lnTo>
                    <a:pt x="271" y="87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5" y="90"/>
                  </a:lnTo>
                  <a:lnTo>
                    <a:pt x="249" y="92"/>
                  </a:lnTo>
                  <a:lnTo>
                    <a:pt x="244" y="92"/>
                  </a:lnTo>
                  <a:lnTo>
                    <a:pt x="239" y="90"/>
                  </a:lnTo>
                  <a:lnTo>
                    <a:pt x="233" y="92"/>
                  </a:lnTo>
                  <a:lnTo>
                    <a:pt x="228" y="95"/>
                  </a:lnTo>
                  <a:lnTo>
                    <a:pt x="228" y="98"/>
                  </a:lnTo>
                  <a:lnTo>
                    <a:pt x="228" y="100"/>
                  </a:lnTo>
                  <a:lnTo>
                    <a:pt x="231" y="103"/>
                  </a:lnTo>
                  <a:lnTo>
                    <a:pt x="236" y="103"/>
                  </a:lnTo>
                  <a:lnTo>
                    <a:pt x="241" y="105"/>
                  </a:lnTo>
                  <a:lnTo>
                    <a:pt x="241" y="108"/>
                  </a:lnTo>
                  <a:lnTo>
                    <a:pt x="241" y="111"/>
                  </a:lnTo>
                  <a:lnTo>
                    <a:pt x="241" y="116"/>
                  </a:lnTo>
                  <a:lnTo>
                    <a:pt x="247" y="116"/>
                  </a:lnTo>
                  <a:lnTo>
                    <a:pt x="252" y="119"/>
                  </a:lnTo>
                  <a:lnTo>
                    <a:pt x="260" y="119"/>
                  </a:lnTo>
                  <a:lnTo>
                    <a:pt x="265" y="121"/>
                  </a:lnTo>
                  <a:lnTo>
                    <a:pt x="268" y="124"/>
                  </a:lnTo>
                  <a:lnTo>
                    <a:pt x="271" y="127"/>
                  </a:lnTo>
                  <a:lnTo>
                    <a:pt x="271" y="129"/>
                  </a:lnTo>
                  <a:lnTo>
                    <a:pt x="271" y="137"/>
                  </a:lnTo>
                  <a:lnTo>
                    <a:pt x="268" y="140"/>
                  </a:lnTo>
                  <a:lnTo>
                    <a:pt x="263" y="137"/>
                  </a:lnTo>
                  <a:lnTo>
                    <a:pt x="263" y="142"/>
                  </a:lnTo>
                  <a:lnTo>
                    <a:pt x="260" y="150"/>
                  </a:lnTo>
                  <a:lnTo>
                    <a:pt x="260" y="156"/>
                  </a:lnTo>
                  <a:lnTo>
                    <a:pt x="260" y="163"/>
                  </a:lnTo>
                  <a:lnTo>
                    <a:pt x="263" y="169"/>
                  </a:lnTo>
                  <a:lnTo>
                    <a:pt x="265" y="177"/>
                  </a:lnTo>
                  <a:lnTo>
                    <a:pt x="273" y="179"/>
                  </a:lnTo>
                  <a:lnTo>
                    <a:pt x="281" y="182"/>
                  </a:lnTo>
                  <a:lnTo>
                    <a:pt x="287" y="187"/>
                  </a:lnTo>
                  <a:lnTo>
                    <a:pt x="287" y="190"/>
                  </a:lnTo>
                  <a:lnTo>
                    <a:pt x="287" y="192"/>
                  </a:lnTo>
                  <a:lnTo>
                    <a:pt x="287" y="198"/>
                  </a:lnTo>
                  <a:lnTo>
                    <a:pt x="287" y="200"/>
                  </a:lnTo>
                  <a:lnTo>
                    <a:pt x="287" y="206"/>
                  </a:lnTo>
                  <a:lnTo>
                    <a:pt x="290" y="211"/>
                  </a:lnTo>
                  <a:lnTo>
                    <a:pt x="295" y="219"/>
                  </a:lnTo>
                  <a:lnTo>
                    <a:pt x="298" y="224"/>
                  </a:lnTo>
                  <a:lnTo>
                    <a:pt x="300" y="232"/>
                  </a:lnTo>
                  <a:lnTo>
                    <a:pt x="303" y="235"/>
                  </a:lnTo>
                  <a:lnTo>
                    <a:pt x="308" y="235"/>
                  </a:lnTo>
                  <a:lnTo>
                    <a:pt x="311" y="232"/>
                  </a:lnTo>
                  <a:lnTo>
                    <a:pt x="314" y="232"/>
                  </a:lnTo>
                  <a:lnTo>
                    <a:pt x="319" y="229"/>
                  </a:lnTo>
                  <a:lnTo>
                    <a:pt x="324" y="227"/>
                  </a:lnTo>
                  <a:lnTo>
                    <a:pt x="330" y="227"/>
                  </a:lnTo>
                  <a:lnTo>
                    <a:pt x="335" y="227"/>
                  </a:lnTo>
                  <a:lnTo>
                    <a:pt x="338" y="229"/>
                  </a:lnTo>
                  <a:lnTo>
                    <a:pt x="338" y="235"/>
                  </a:lnTo>
                  <a:lnTo>
                    <a:pt x="332" y="237"/>
                  </a:lnTo>
                  <a:lnTo>
                    <a:pt x="327" y="242"/>
                  </a:lnTo>
                  <a:lnTo>
                    <a:pt x="322" y="248"/>
                  </a:lnTo>
                  <a:lnTo>
                    <a:pt x="316" y="250"/>
                  </a:lnTo>
                  <a:lnTo>
                    <a:pt x="314" y="253"/>
                  </a:lnTo>
                  <a:lnTo>
                    <a:pt x="311" y="256"/>
                  </a:lnTo>
                  <a:lnTo>
                    <a:pt x="308" y="258"/>
                  </a:lnTo>
                  <a:lnTo>
                    <a:pt x="311" y="261"/>
                  </a:lnTo>
                  <a:lnTo>
                    <a:pt x="311" y="266"/>
                  </a:lnTo>
                  <a:lnTo>
                    <a:pt x="311" y="269"/>
                  </a:lnTo>
                  <a:lnTo>
                    <a:pt x="308" y="271"/>
                  </a:lnTo>
                  <a:lnTo>
                    <a:pt x="306" y="271"/>
                  </a:lnTo>
                  <a:lnTo>
                    <a:pt x="303" y="271"/>
                  </a:lnTo>
                  <a:lnTo>
                    <a:pt x="300" y="271"/>
                  </a:lnTo>
                  <a:lnTo>
                    <a:pt x="298" y="274"/>
                  </a:lnTo>
                  <a:lnTo>
                    <a:pt x="292" y="271"/>
                  </a:lnTo>
                  <a:lnTo>
                    <a:pt x="290" y="269"/>
                  </a:lnTo>
                  <a:lnTo>
                    <a:pt x="284" y="269"/>
                  </a:lnTo>
                  <a:lnTo>
                    <a:pt x="279" y="266"/>
                  </a:lnTo>
                  <a:lnTo>
                    <a:pt x="273" y="266"/>
                  </a:lnTo>
                  <a:lnTo>
                    <a:pt x="268" y="271"/>
                  </a:lnTo>
                  <a:lnTo>
                    <a:pt x="265" y="274"/>
                  </a:lnTo>
                  <a:lnTo>
                    <a:pt x="263" y="279"/>
                  </a:lnTo>
                  <a:lnTo>
                    <a:pt x="255" y="287"/>
                  </a:lnTo>
                  <a:lnTo>
                    <a:pt x="249" y="295"/>
                  </a:lnTo>
                  <a:lnTo>
                    <a:pt x="244" y="300"/>
                  </a:lnTo>
                  <a:lnTo>
                    <a:pt x="239" y="306"/>
                  </a:lnTo>
                  <a:lnTo>
                    <a:pt x="236" y="308"/>
                  </a:lnTo>
                  <a:lnTo>
                    <a:pt x="233" y="311"/>
                  </a:lnTo>
                  <a:lnTo>
                    <a:pt x="233" y="316"/>
                  </a:lnTo>
                  <a:lnTo>
                    <a:pt x="233" y="322"/>
                  </a:lnTo>
                  <a:lnTo>
                    <a:pt x="231" y="327"/>
                  </a:lnTo>
                  <a:lnTo>
                    <a:pt x="228" y="332"/>
                  </a:lnTo>
                  <a:lnTo>
                    <a:pt x="225" y="332"/>
                  </a:lnTo>
                  <a:lnTo>
                    <a:pt x="223" y="337"/>
                  </a:lnTo>
                  <a:lnTo>
                    <a:pt x="220" y="335"/>
                  </a:lnTo>
                  <a:lnTo>
                    <a:pt x="215" y="332"/>
                  </a:lnTo>
                  <a:lnTo>
                    <a:pt x="215" y="335"/>
                  </a:lnTo>
                  <a:lnTo>
                    <a:pt x="212" y="337"/>
                  </a:lnTo>
                  <a:lnTo>
                    <a:pt x="206" y="335"/>
                  </a:lnTo>
                  <a:lnTo>
                    <a:pt x="204" y="332"/>
                  </a:lnTo>
                  <a:lnTo>
                    <a:pt x="201" y="332"/>
                  </a:lnTo>
                  <a:lnTo>
                    <a:pt x="198" y="335"/>
                  </a:lnTo>
                  <a:lnTo>
                    <a:pt x="193" y="335"/>
                  </a:lnTo>
                  <a:lnTo>
                    <a:pt x="190" y="335"/>
                  </a:lnTo>
                  <a:lnTo>
                    <a:pt x="188" y="335"/>
                  </a:lnTo>
                  <a:lnTo>
                    <a:pt x="182" y="337"/>
                  </a:lnTo>
                  <a:lnTo>
                    <a:pt x="177" y="340"/>
                  </a:lnTo>
                  <a:lnTo>
                    <a:pt x="172" y="340"/>
                  </a:lnTo>
                  <a:lnTo>
                    <a:pt x="169" y="343"/>
                  </a:lnTo>
                  <a:lnTo>
                    <a:pt x="161" y="345"/>
                  </a:lnTo>
                  <a:lnTo>
                    <a:pt x="158" y="345"/>
                  </a:lnTo>
                  <a:lnTo>
                    <a:pt x="158" y="348"/>
                  </a:lnTo>
                  <a:lnTo>
                    <a:pt x="156" y="353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58" y="364"/>
                  </a:lnTo>
                  <a:lnTo>
                    <a:pt x="153" y="366"/>
                  </a:lnTo>
                  <a:lnTo>
                    <a:pt x="150" y="369"/>
                  </a:lnTo>
                  <a:lnTo>
                    <a:pt x="145" y="372"/>
                  </a:lnTo>
                  <a:lnTo>
                    <a:pt x="142" y="374"/>
                  </a:lnTo>
                  <a:lnTo>
                    <a:pt x="134" y="377"/>
                  </a:lnTo>
                  <a:lnTo>
                    <a:pt x="134" y="374"/>
                  </a:lnTo>
                  <a:lnTo>
                    <a:pt x="132" y="372"/>
                  </a:lnTo>
                  <a:lnTo>
                    <a:pt x="126" y="369"/>
                  </a:lnTo>
                  <a:lnTo>
                    <a:pt x="123" y="366"/>
                  </a:lnTo>
                  <a:lnTo>
                    <a:pt x="121" y="364"/>
                  </a:lnTo>
                  <a:lnTo>
                    <a:pt x="115" y="366"/>
                  </a:lnTo>
                  <a:lnTo>
                    <a:pt x="113" y="369"/>
                  </a:lnTo>
                  <a:lnTo>
                    <a:pt x="110" y="369"/>
                  </a:lnTo>
                  <a:lnTo>
                    <a:pt x="110" y="372"/>
                  </a:lnTo>
                  <a:lnTo>
                    <a:pt x="105" y="374"/>
                  </a:lnTo>
                  <a:lnTo>
                    <a:pt x="102" y="374"/>
                  </a:lnTo>
                  <a:lnTo>
                    <a:pt x="102" y="380"/>
                  </a:lnTo>
                  <a:lnTo>
                    <a:pt x="99" y="382"/>
                  </a:lnTo>
                  <a:lnTo>
                    <a:pt x="97" y="382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5624494" y="5921609"/>
              <a:ext cx="265150" cy="212319"/>
            </a:xfrm>
            <a:custGeom>
              <a:avLst/>
              <a:gdLst>
                <a:gd name="T0" fmla="*/ 118 w 121"/>
                <a:gd name="T1" fmla="*/ 42 h 97"/>
                <a:gd name="T2" fmla="*/ 121 w 121"/>
                <a:gd name="T3" fmla="*/ 92 h 97"/>
                <a:gd name="T4" fmla="*/ 105 w 121"/>
                <a:gd name="T5" fmla="*/ 92 h 97"/>
                <a:gd name="T6" fmla="*/ 73 w 121"/>
                <a:gd name="T7" fmla="*/ 95 h 97"/>
                <a:gd name="T8" fmla="*/ 14 w 121"/>
                <a:gd name="T9" fmla="*/ 97 h 97"/>
                <a:gd name="T10" fmla="*/ 14 w 121"/>
                <a:gd name="T11" fmla="*/ 92 h 97"/>
                <a:gd name="T12" fmla="*/ 14 w 121"/>
                <a:gd name="T13" fmla="*/ 84 h 97"/>
                <a:gd name="T14" fmla="*/ 0 w 121"/>
                <a:gd name="T15" fmla="*/ 84 h 97"/>
                <a:gd name="T16" fmla="*/ 0 w 121"/>
                <a:gd name="T17" fmla="*/ 81 h 97"/>
                <a:gd name="T18" fmla="*/ 14 w 121"/>
                <a:gd name="T19" fmla="*/ 84 h 97"/>
                <a:gd name="T20" fmla="*/ 11 w 121"/>
                <a:gd name="T21" fmla="*/ 37 h 97"/>
                <a:gd name="T22" fmla="*/ 14 w 121"/>
                <a:gd name="T23" fmla="*/ 37 h 97"/>
                <a:gd name="T24" fmla="*/ 16 w 121"/>
                <a:gd name="T25" fmla="*/ 34 h 97"/>
                <a:gd name="T26" fmla="*/ 19 w 121"/>
                <a:gd name="T27" fmla="*/ 31 h 97"/>
                <a:gd name="T28" fmla="*/ 22 w 121"/>
                <a:gd name="T29" fmla="*/ 29 h 97"/>
                <a:gd name="T30" fmla="*/ 22 w 121"/>
                <a:gd name="T31" fmla="*/ 26 h 97"/>
                <a:gd name="T32" fmla="*/ 22 w 121"/>
                <a:gd name="T33" fmla="*/ 23 h 97"/>
                <a:gd name="T34" fmla="*/ 24 w 121"/>
                <a:gd name="T35" fmla="*/ 21 h 97"/>
                <a:gd name="T36" fmla="*/ 27 w 121"/>
                <a:gd name="T37" fmla="*/ 21 h 97"/>
                <a:gd name="T38" fmla="*/ 27 w 121"/>
                <a:gd name="T39" fmla="*/ 23 h 97"/>
                <a:gd name="T40" fmla="*/ 30 w 121"/>
                <a:gd name="T41" fmla="*/ 26 h 97"/>
                <a:gd name="T42" fmla="*/ 32 w 121"/>
                <a:gd name="T43" fmla="*/ 26 h 97"/>
                <a:gd name="T44" fmla="*/ 35 w 121"/>
                <a:gd name="T45" fmla="*/ 23 h 97"/>
                <a:gd name="T46" fmla="*/ 38 w 121"/>
                <a:gd name="T47" fmla="*/ 21 h 97"/>
                <a:gd name="T48" fmla="*/ 41 w 121"/>
                <a:gd name="T49" fmla="*/ 21 h 97"/>
                <a:gd name="T50" fmla="*/ 41 w 121"/>
                <a:gd name="T51" fmla="*/ 18 h 97"/>
                <a:gd name="T52" fmla="*/ 41 w 121"/>
                <a:gd name="T53" fmla="*/ 13 h 97"/>
                <a:gd name="T54" fmla="*/ 41 w 121"/>
                <a:gd name="T55" fmla="*/ 10 h 97"/>
                <a:gd name="T56" fmla="*/ 41 w 121"/>
                <a:gd name="T57" fmla="*/ 8 h 97"/>
                <a:gd name="T58" fmla="*/ 43 w 121"/>
                <a:gd name="T59" fmla="*/ 8 h 97"/>
                <a:gd name="T60" fmla="*/ 41 w 121"/>
                <a:gd name="T61" fmla="*/ 2 h 97"/>
                <a:gd name="T62" fmla="*/ 49 w 121"/>
                <a:gd name="T63" fmla="*/ 2 h 97"/>
                <a:gd name="T64" fmla="*/ 65 w 121"/>
                <a:gd name="T65" fmla="*/ 0 h 97"/>
                <a:gd name="T66" fmla="*/ 70 w 121"/>
                <a:gd name="T67" fmla="*/ 0 h 97"/>
                <a:gd name="T68" fmla="*/ 73 w 121"/>
                <a:gd name="T69" fmla="*/ 0 h 97"/>
                <a:gd name="T70" fmla="*/ 75 w 121"/>
                <a:gd name="T71" fmla="*/ 0 h 97"/>
                <a:gd name="T72" fmla="*/ 78 w 121"/>
                <a:gd name="T73" fmla="*/ 0 h 97"/>
                <a:gd name="T74" fmla="*/ 83 w 121"/>
                <a:gd name="T75" fmla="*/ 0 h 97"/>
                <a:gd name="T76" fmla="*/ 86 w 121"/>
                <a:gd name="T77" fmla="*/ 2 h 97"/>
                <a:gd name="T78" fmla="*/ 89 w 121"/>
                <a:gd name="T79" fmla="*/ 8 h 97"/>
                <a:gd name="T80" fmla="*/ 91 w 121"/>
                <a:gd name="T81" fmla="*/ 13 h 97"/>
                <a:gd name="T82" fmla="*/ 94 w 121"/>
                <a:gd name="T83" fmla="*/ 13 h 97"/>
                <a:gd name="T84" fmla="*/ 99 w 121"/>
                <a:gd name="T85" fmla="*/ 10 h 97"/>
                <a:gd name="T86" fmla="*/ 105 w 121"/>
                <a:gd name="T87" fmla="*/ 13 h 97"/>
                <a:gd name="T88" fmla="*/ 107 w 121"/>
                <a:gd name="T89" fmla="*/ 13 h 97"/>
                <a:gd name="T90" fmla="*/ 116 w 121"/>
                <a:gd name="T91" fmla="*/ 15 h 97"/>
                <a:gd name="T92" fmla="*/ 116 w 121"/>
                <a:gd name="T93" fmla="*/ 29 h 97"/>
                <a:gd name="T94" fmla="*/ 118 w 121"/>
                <a:gd name="T95" fmla="*/ 42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97"/>
                <a:gd name="T146" fmla="*/ 121 w 121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97">
                  <a:moveTo>
                    <a:pt x="118" y="42"/>
                  </a:moveTo>
                  <a:lnTo>
                    <a:pt x="121" y="92"/>
                  </a:lnTo>
                  <a:lnTo>
                    <a:pt x="105" y="92"/>
                  </a:lnTo>
                  <a:lnTo>
                    <a:pt x="73" y="95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14" y="84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6" y="34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2" y="26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5" y="23"/>
                  </a:lnTo>
                  <a:lnTo>
                    <a:pt x="38" y="21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1" y="2"/>
                  </a:lnTo>
                  <a:lnTo>
                    <a:pt x="49" y="2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6" y="2"/>
                  </a:lnTo>
                  <a:lnTo>
                    <a:pt x="89" y="8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9" y="10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16" y="15"/>
                  </a:lnTo>
                  <a:lnTo>
                    <a:pt x="116" y="29"/>
                  </a:lnTo>
                  <a:lnTo>
                    <a:pt x="118" y="42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4961620" y="5713654"/>
              <a:ext cx="704664" cy="484261"/>
            </a:xfrm>
            <a:custGeom>
              <a:avLst/>
              <a:gdLst>
                <a:gd name="T0" fmla="*/ 27 w 321"/>
                <a:gd name="T1" fmla="*/ 23 h 221"/>
                <a:gd name="T2" fmla="*/ 67 w 321"/>
                <a:gd name="T3" fmla="*/ 10 h 221"/>
                <a:gd name="T4" fmla="*/ 104 w 321"/>
                <a:gd name="T5" fmla="*/ 0 h 221"/>
                <a:gd name="T6" fmla="*/ 134 w 321"/>
                <a:gd name="T7" fmla="*/ 0 h 221"/>
                <a:gd name="T8" fmla="*/ 155 w 321"/>
                <a:gd name="T9" fmla="*/ 2 h 221"/>
                <a:gd name="T10" fmla="*/ 176 w 321"/>
                <a:gd name="T11" fmla="*/ 5 h 221"/>
                <a:gd name="T12" fmla="*/ 203 w 321"/>
                <a:gd name="T13" fmla="*/ 13 h 221"/>
                <a:gd name="T14" fmla="*/ 222 w 321"/>
                <a:gd name="T15" fmla="*/ 29 h 221"/>
                <a:gd name="T16" fmla="*/ 214 w 321"/>
                <a:gd name="T17" fmla="*/ 47 h 221"/>
                <a:gd name="T18" fmla="*/ 217 w 321"/>
                <a:gd name="T19" fmla="*/ 52 h 221"/>
                <a:gd name="T20" fmla="*/ 233 w 321"/>
                <a:gd name="T21" fmla="*/ 47 h 221"/>
                <a:gd name="T22" fmla="*/ 241 w 321"/>
                <a:gd name="T23" fmla="*/ 45 h 221"/>
                <a:gd name="T24" fmla="*/ 249 w 321"/>
                <a:gd name="T25" fmla="*/ 34 h 221"/>
                <a:gd name="T26" fmla="*/ 265 w 321"/>
                <a:gd name="T27" fmla="*/ 29 h 221"/>
                <a:gd name="T28" fmla="*/ 273 w 321"/>
                <a:gd name="T29" fmla="*/ 39 h 221"/>
                <a:gd name="T30" fmla="*/ 276 w 321"/>
                <a:gd name="T31" fmla="*/ 50 h 221"/>
                <a:gd name="T32" fmla="*/ 262 w 321"/>
                <a:gd name="T33" fmla="*/ 66 h 221"/>
                <a:gd name="T34" fmla="*/ 273 w 321"/>
                <a:gd name="T35" fmla="*/ 66 h 221"/>
                <a:gd name="T36" fmla="*/ 289 w 321"/>
                <a:gd name="T37" fmla="*/ 71 h 221"/>
                <a:gd name="T38" fmla="*/ 310 w 321"/>
                <a:gd name="T39" fmla="*/ 74 h 221"/>
                <a:gd name="T40" fmla="*/ 321 w 321"/>
                <a:gd name="T41" fmla="*/ 84 h 221"/>
                <a:gd name="T42" fmla="*/ 313 w 321"/>
                <a:gd name="T43" fmla="*/ 108 h 221"/>
                <a:gd name="T44" fmla="*/ 310 w 321"/>
                <a:gd name="T45" fmla="*/ 121 h 221"/>
                <a:gd name="T46" fmla="*/ 297 w 321"/>
                <a:gd name="T47" fmla="*/ 132 h 221"/>
                <a:gd name="T48" fmla="*/ 294 w 321"/>
                <a:gd name="T49" fmla="*/ 142 h 221"/>
                <a:gd name="T50" fmla="*/ 292 w 321"/>
                <a:gd name="T51" fmla="*/ 158 h 221"/>
                <a:gd name="T52" fmla="*/ 286 w 321"/>
                <a:gd name="T53" fmla="*/ 171 h 221"/>
                <a:gd name="T54" fmla="*/ 281 w 321"/>
                <a:gd name="T55" fmla="*/ 187 h 221"/>
                <a:gd name="T56" fmla="*/ 268 w 321"/>
                <a:gd name="T57" fmla="*/ 208 h 221"/>
                <a:gd name="T58" fmla="*/ 257 w 321"/>
                <a:gd name="T59" fmla="*/ 213 h 221"/>
                <a:gd name="T60" fmla="*/ 246 w 321"/>
                <a:gd name="T61" fmla="*/ 208 h 221"/>
                <a:gd name="T62" fmla="*/ 241 w 321"/>
                <a:gd name="T63" fmla="*/ 200 h 221"/>
                <a:gd name="T64" fmla="*/ 227 w 321"/>
                <a:gd name="T65" fmla="*/ 197 h 221"/>
                <a:gd name="T66" fmla="*/ 211 w 321"/>
                <a:gd name="T67" fmla="*/ 200 h 221"/>
                <a:gd name="T68" fmla="*/ 195 w 321"/>
                <a:gd name="T69" fmla="*/ 208 h 221"/>
                <a:gd name="T70" fmla="*/ 179 w 321"/>
                <a:gd name="T71" fmla="*/ 213 h 221"/>
                <a:gd name="T72" fmla="*/ 166 w 321"/>
                <a:gd name="T73" fmla="*/ 216 h 221"/>
                <a:gd name="T74" fmla="*/ 158 w 321"/>
                <a:gd name="T75" fmla="*/ 221 h 221"/>
                <a:gd name="T76" fmla="*/ 147 w 321"/>
                <a:gd name="T77" fmla="*/ 219 h 221"/>
                <a:gd name="T78" fmla="*/ 144 w 321"/>
                <a:gd name="T79" fmla="*/ 197 h 221"/>
                <a:gd name="T80" fmla="*/ 128 w 321"/>
                <a:gd name="T81" fmla="*/ 195 h 221"/>
                <a:gd name="T82" fmla="*/ 126 w 321"/>
                <a:gd name="T83" fmla="*/ 184 h 221"/>
                <a:gd name="T84" fmla="*/ 110 w 321"/>
                <a:gd name="T85" fmla="*/ 182 h 221"/>
                <a:gd name="T86" fmla="*/ 102 w 321"/>
                <a:gd name="T87" fmla="*/ 184 h 221"/>
                <a:gd name="T88" fmla="*/ 75 w 321"/>
                <a:gd name="T89" fmla="*/ 197 h 221"/>
                <a:gd name="T90" fmla="*/ 61 w 321"/>
                <a:gd name="T91" fmla="*/ 195 h 221"/>
                <a:gd name="T92" fmla="*/ 43 w 321"/>
                <a:gd name="T93" fmla="*/ 184 h 221"/>
                <a:gd name="T94" fmla="*/ 29 w 321"/>
                <a:gd name="T95" fmla="*/ 166 h 221"/>
                <a:gd name="T96" fmla="*/ 16 w 321"/>
                <a:gd name="T97" fmla="*/ 174 h 221"/>
                <a:gd name="T98" fmla="*/ 10 w 321"/>
                <a:gd name="T99" fmla="*/ 187 h 221"/>
                <a:gd name="T100" fmla="*/ 2 w 321"/>
                <a:gd name="T101" fmla="*/ 190 h 221"/>
                <a:gd name="T102" fmla="*/ 2 w 321"/>
                <a:gd name="T103" fmla="*/ 176 h 221"/>
                <a:gd name="T104" fmla="*/ 10 w 321"/>
                <a:gd name="T105" fmla="*/ 166 h 221"/>
                <a:gd name="T106" fmla="*/ 10 w 321"/>
                <a:gd name="T107" fmla="*/ 147 h 221"/>
                <a:gd name="T108" fmla="*/ 18 w 321"/>
                <a:gd name="T109" fmla="*/ 121 h 221"/>
                <a:gd name="T110" fmla="*/ 29 w 321"/>
                <a:gd name="T111" fmla="*/ 105 h 221"/>
                <a:gd name="T112" fmla="*/ 21 w 321"/>
                <a:gd name="T113" fmla="*/ 87 h 221"/>
                <a:gd name="T114" fmla="*/ 13 w 321"/>
                <a:gd name="T115" fmla="*/ 68 h 221"/>
                <a:gd name="T116" fmla="*/ 29 w 321"/>
                <a:gd name="T117" fmla="*/ 50 h 221"/>
                <a:gd name="T118" fmla="*/ 18 w 321"/>
                <a:gd name="T119" fmla="*/ 34 h 2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1"/>
                <a:gd name="T181" fmla="*/ 0 h 221"/>
                <a:gd name="T182" fmla="*/ 321 w 321"/>
                <a:gd name="T183" fmla="*/ 221 h 2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1" h="221">
                  <a:moveTo>
                    <a:pt x="16" y="34"/>
                  </a:moveTo>
                  <a:lnTo>
                    <a:pt x="16" y="29"/>
                  </a:lnTo>
                  <a:lnTo>
                    <a:pt x="18" y="26"/>
                  </a:lnTo>
                  <a:lnTo>
                    <a:pt x="27" y="23"/>
                  </a:lnTo>
                  <a:lnTo>
                    <a:pt x="32" y="23"/>
                  </a:lnTo>
                  <a:lnTo>
                    <a:pt x="40" y="21"/>
                  </a:lnTo>
                  <a:lnTo>
                    <a:pt x="48" y="18"/>
                  </a:lnTo>
                  <a:lnTo>
                    <a:pt x="67" y="10"/>
                  </a:lnTo>
                  <a:lnTo>
                    <a:pt x="77" y="8"/>
                  </a:lnTo>
                  <a:lnTo>
                    <a:pt x="88" y="5"/>
                  </a:lnTo>
                  <a:lnTo>
                    <a:pt x="93" y="2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4" y="0"/>
                  </a:lnTo>
                  <a:lnTo>
                    <a:pt x="139" y="2"/>
                  </a:lnTo>
                  <a:lnTo>
                    <a:pt x="144" y="2"/>
                  </a:lnTo>
                  <a:lnTo>
                    <a:pt x="150" y="2"/>
                  </a:lnTo>
                  <a:lnTo>
                    <a:pt x="155" y="2"/>
                  </a:lnTo>
                  <a:lnTo>
                    <a:pt x="163" y="5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6" y="5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93" y="13"/>
                  </a:lnTo>
                  <a:lnTo>
                    <a:pt x="203" y="13"/>
                  </a:lnTo>
                  <a:lnTo>
                    <a:pt x="214" y="16"/>
                  </a:lnTo>
                  <a:lnTo>
                    <a:pt x="225" y="18"/>
                  </a:lnTo>
                  <a:lnTo>
                    <a:pt x="225" y="21"/>
                  </a:lnTo>
                  <a:lnTo>
                    <a:pt x="222" y="29"/>
                  </a:lnTo>
                  <a:lnTo>
                    <a:pt x="222" y="34"/>
                  </a:lnTo>
                  <a:lnTo>
                    <a:pt x="219" y="39"/>
                  </a:lnTo>
                  <a:lnTo>
                    <a:pt x="217" y="42"/>
                  </a:lnTo>
                  <a:lnTo>
                    <a:pt x="214" y="47"/>
                  </a:lnTo>
                  <a:lnTo>
                    <a:pt x="211" y="50"/>
                  </a:lnTo>
                  <a:lnTo>
                    <a:pt x="211" y="52"/>
                  </a:lnTo>
                  <a:lnTo>
                    <a:pt x="214" y="52"/>
                  </a:lnTo>
                  <a:lnTo>
                    <a:pt x="217" y="52"/>
                  </a:lnTo>
                  <a:lnTo>
                    <a:pt x="219" y="52"/>
                  </a:lnTo>
                  <a:lnTo>
                    <a:pt x="222" y="52"/>
                  </a:lnTo>
                  <a:lnTo>
                    <a:pt x="230" y="52"/>
                  </a:lnTo>
                  <a:lnTo>
                    <a:pt x="233" y="47"/>
                  </a:lnTo>
                  <a:lnTo>
                    <a:pt x="233" y="45"/>
                  </a:lnTo>
                  <a:lnTo>
                    <a:pt x="235" y="45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1" y="39"/>
                  </a:lnTo>
                  <a:lnTo>
                    <a:pt x="241" y="37"/>
                  </a:lnTo>
                  <a:lnTo>
                    <a:pt x="243" y="34"/>
                  </a:lnTo>
                  <a:lnTo>
                    <a:pt x="249" y="34"/>
                  </a:lnTo>
                  <a:lnTo>
                    <a:pt x="254" y="31"/>
                  </a:lnTo>
                  <a:lnTo>
                    <a:pt x="257" y="31"/>
                  </a:lnTo>
                  <a:lnTo>
                    <a:pt x="260" y="29"/>
                  </a:lnTo>
                  <a:lnTo>
                    <a:pt x="265" y="29"/>
                  </a:lnTo>
                  <a:lnTo>
                    <a:pt x="270" y="29"/>
                  </a:lnTo>
                  <a:lnTo>
                    <a:pt x="273" y="34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6" y="42"/>
                  </a:lnTo>
                  <a:lnTo>
                    <a:pt x="278" y="45"/>
                  </a:lnTo>
                  <a:lnTo>
                    <a:pt x="276" y="47"/>
                  </a:lnTo>
                  <a:lnTo>
                    <a:pt x="276" y="50"/>
                  </a:lnTo>
                  <a:lnTo>
                    <a:pt x="273" y="52"/>
                  </a:lnTo>
                  <a:lnTo>
                    <a:pt x="268" y="58"/>
                  </a:lnTo>
                  <a:lnTo>
                    <a:pt x="265" y="63"/>
                  </a:lnTo>
                  <a:lnTo>
                    <a:pt x="262" y="66"/>
                  </a:lnTo>
                  <a:lnTo>
                    <a:pt x="260" y="68"/>
                  </a:lnTo>
                  <a:lnTo>
                    <a:pt x="265" y="71"/>
                  </a:lnTo>
                  <a:lnTo>
                    <a:pt x="268" y="71"/>
                  </a:lnTo>
                  <a:lnTo>
                    <a:pt x="273" y="66"/>
                  </a:lnTo>
                  <a:lnTo>
                    <a:pt x="276" y="63"/>
                  </a:lnTo>
                  <a:lnTo>
                    <a:pt x="278" y="66"/>
                  </a:lnTo>
                  <a:lnTo>
                    <a:pt x="284" y="68"/>
                  </a:lnTo>
                  <a:lnTo>
                    <a:pt x="289" y="71"/>
                  </a:lnTo>
                  <a:lnTo>
                    <a:pt x="294" y="74"/>
                  </a:lnTo>
                  <a:lnTo>
                    <a:pt x="300" y="71"/>
                  </a:lnTo>
                  <a:lnTo>
                    <a:pt x="308" y="74"/>
                  </a:lnTo>
                  <a:lnTo>
                    <a:pt x="310" y="74"/>
                  </a:lnTo>
                  <a:lnTo>
                    <a:pt x="313" y="76"/>
                  </a:lnTo>
                  <a:lnTo>
                    <a:pt x="316" y="79"/>
                  </a:lnTo>
                  <a:lnTo>
                    <a:pt x="321" y="79"/>
                  </a:lnTo>
                  <a:lnTo>
                    <a:pt x="321" y="84"/>
                  </a:lnTo>
                  <a:lnTo>
                    <a:pt x="318" y="92"/>
                  </a:lnTo>
                  <a:lnTo>
                    <a:pt x="316" y="95"/>
                  </a:lnTo>
                  <a:lnTo>
                    <a:pt x="316" y="100"/>
                  </a:lnTo>
                  <a:lnTo>
                    <a:pt x="313" y="108"/>
                  </a:lnTo>
                  <a:lnTo>
                    <a:pt x="313" y="113"/>
                  </a:lnTo>
                  <a:lnTo>
                    <a:pt x="313" y="116"/>
                  </a:lnTo>
                  <a:lnTo>
                    <a:pt x="313" y="121"/>
                  </a:lnTo>
                  <a:lnTo>
                    <a:pt x="310" y="121"/>
                  </a:lnTo>
                  <a:lnTo>
                    <a:pt x="305" y="124"/>
                  </a:lnTo>
                  <a:lnTo>
                    <a:pt x="305" y="134"/>
                  </a:lnTo>
                  <a:lnTo>
                    <a:pt x="302" y="134"/>
                  </a:lnTo>
                  <a:lnTo>
                    <a:pt x="297" y="132"/>
                  </a:lnTo>
                  <a:lnTo>
                    <a:pt x="297" y="134"/>
                  </a:lnTo>
                  <a:lnTo>
                    <a:pt x="297" y="137"/>
                  </a:lnTo>
                  <a:lnTo>
                    <a:pt x="297" y="139"/>
                  </a:lnTo>
                  <a:lnTo>
                    <a:pt x="294" y="142"/>
                  </a:lnTo>
                  <a:lnTo>
                    <a:pt x="294" y="147"/>
                  </a:lnTo>
                  <a:lnTo>
                    <a:pt x="294" y="150"/>
                  </a:lnTo>
                  <a:lnTo>
                    <a:pt x="292" y="153"/>
                  </a:lnTo>
                  <a:lnTo>
                    <a:pt x="292" y="158"/>
                  </a:lnTo>
                  <a:lnTo>
                    <a:pt x="289" y="161"/>
                  </a:lnTo>
                  <a:lnTo>
                    <a:pt x="286" y="163"/>
                  </a:lnTo>
                  <a:lnTo>
                    <a:pt x="286" y="168"/>
                  </a:lnTo>
                  <a:lnTo>
                    <a:pt x="286" y="171"/>
                  </a:lnTo>
                  <a:lnTo>
                    <a:pt x="284" y="174"/>
                  </a:lnTo>
                  <a:lnTo>
                    <a:pt x="284" y="176"/>
                  </a:lnTo>
                  <a:lnTo>
                    <a:pt x="284" y="179"/>
                  </a:lnTo>
                  <a:lnTo>
                    <a:pt x="281" y="187"/>
                  </a:lnTo>
                  <a:lnTo>
                    <a:pt x="281" y="195"/>
                  </a:lnTo>
                  <a:lnTo>
                    <a:pt x="276" y="200"/>
                  </a:lnTo>
                  <a:lnTo>
                    <a:pt x="270" y="205"/>
                  </a:lnTo>
                  <a:lnTo>
                    <a:pt x="268" y="208"/>
                  </a:lnTo>
                  <a:lnTo>
                    <a:pt x="268" y="213"/>
                  </a:lnTo>
                  <a:lnTo>
                    <a:pt x="265" y="213"/>
                  </a:lnTo>
                  <a:lnTo>
                    <a:pt x="262" y="213"/>
                  </a:lnTo>
                  <a:lnTo>
                    <a:pt x="257" y="213"/>
                  </a:lnTo>
                  <a:lnTo>
                    <a:pt x="254" y="213"/>
                  </a:lnTo>
                  <a:lnTo>
                    <a:pt x="251" y="213"/>
                  </a:lnTo>
                  <a:lnTo>
                    <a:pt x="249" y="211"/>
                  </a:lnTo>
                  <a:lnTo>
                    <a:pt x="246" y="208"/>
                  </a:lnTo>
                  <a:lnTo>
                    <a:pt x="243" y="208"/>
                  </a:lnTo>
                  <a:lnTo>
                    <a:pt x="246" y="203"/>
                  </a:lnTo>
                  <a:lnTo>
                    <a:pt x="243" y="200"/>
                  </a:lnTo>
                  <a:lnTo>
                    <a:pt x="241" y="200"/>
                  </a:lnTo>
                  <a:lnTo>
                    <a:pt x="238" y="200"/>
                  </a:lnTo>
                  <a:lnTo>
                    <a:pt x="235" y="200"/>
                  </a:lnTo>
                  <a:lnTo>
                    <a:pt x="233" y="200"/>
                  </a:lnTo>
                  <a:lnTo>
                    <a:pt x="227" y="197"/>
                  </a:lnTo>
                  <a:lnTo>
                    <a:pt x="222" y="197"/>
                  </a:lnTo>
                  <a:lnTo>
                    <a:pt x="219" y="197"/>
                  </a:lnTo>
                  <a:lnTo>
                    <a:pt x="214" y="197"/>
                  </a:lnTo>
                  <a:lnTo>
                    <a:pt x="211" y="200"/>
                  </a:lnTo>
                  <a:lnTo>
                    <a:pt x="211" y="203"/>
                  </a:lnTo>
                  <a:lnTo>
                    <a:pt x="206" y="205"/>
                  </a:lnTo>
                  <a:lnTo>
                    <a:pt x="201" y="208"/>
                  </a:lnTo>
                  <a:lnTo>
                    <a:pt x="195" y="208"/>
                  </a:lnTo>
                  <a:lnTo>
                    <a:pt x="190" y="208"/>
                  </a:lnTo>
                  <a:lnTo>
                    <a:pt x="187" y="208"/>
                  </a:lnTo>
                  <a:lnTo>
                    <a:pt x="185" y="208"/>
                  </a:lnTo>
                  <a:lnTo>
                    <a:pt x="179" y="213"/>
                  </a:lnTo>
                  <a:lnTo>
                    <a:pt x="174" y="216"/>
                  </a:lnTo>
                  <a:lnTo>
                    <a:pt x="171" y="216"/>
                  </a:lnTo>
                  <a:lnTo>
                    <a:pt x="168" y="216"/>
                  </a:lnTo>
                  <a:lnTo>
                    <a:pt x="166" y="216"/>
                  </a:lnTo>
                  <a:lnTo>
                    <a:pt x="163" y="216"/>
                  </a:lnTo>
                  <a:lnTo>
                    <a:pt x="160" y="219"/>
                  </a:lnTo>
                  <a:lnTo>
                    <a:pt x="160" y="221"/>
                  </a:lnTo>
                  <a:lnTo>
                    <a:pt x="158" y="221"/>
                  </a:lnTo>
                  <a:lnTo>
                    <a:pt x="152" y="221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7" y="219"/>
                  </a:lnTo>
                  <a:lnTo>
                    <a:pt x="147" y="213"/>
                  </a:lnTo>
                  <a:lnTo>
                    <a:pt x="152" y="208"/>
                  </a:lnTo>
                  <a:lnTo>
                    <a:pt x="150" y="203"/>
                  </a:lnTo>
                  <a:lnTo>
                    <a:pt x="144" y="197"/>
                  </a:lnTo>
                  <a:lnTo>
                    <a:pt x="142" y="195"/>
                  </a:lnTo>
                  <a:lnTo>
                    <a:pt x="139" y="195"/>
                  </a:lnTo>
                  <a:lnTo>
                    <a:pt x="134" y="195"/>
                  </a:lnTo>
                  <a:lnTo>
                    <a:pt x="128" y="195"/>
                  </a:lnTo>
                  <a:lnTo>
                    <a:pt x="128" y="192"/>
                  </a:lnTo>
                  <a:lnTo>
                    <a:pt x="126" y="190"/>
                  </a:lnTo>
                  <a:lnTo>
                    <a:pt x="126" y="187"/>
                  </a:lnTo>
                  <a:lnTo>
                    <a:pt x="126" y="184"/>
                  </a:lnTo>
                  <a:lnTo>
                    <a:pt x="123" y="182"/>
                  </a:lnTo>
                  <a:lnTo>
                    <a:pt x="120" y="179"/>
                  </a:lnTo>
                  <a:lnTo>
                    <a:pt x="112" y="179"/>
                  </a:lnTo>
                  <a:lnTo>
                    <a:pt x="110" y="182"/>
                  </a:lnTo>
                  <a:lnTo>
                    <a:pt x="110" y="184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99" y="187"/>
                  </a:lnTo>
                  <a:lnTo>
                    <a:pt x="91" y="195"/>
                  </a:lnTo>
                  <a:lnTo>
                    <a:pt x="85" y="197"/>
                  </a:lnTo>
                  <a:lnTo>
                    <a:pt x="75" y="197"/>
                  </a:lnTo>
                  <a:lnTo>
                    <a:pt x="72" y="195"/>
                  </a:lnTo>
                  <a:lnTo>
                    <a:pt x="69" y="197"/>
                  </a:lnTo>
                  <a:lnTo>
                    <a:pt x="67" y="197"/>
                  </a:lnTo>
                  <a:lnTo>
                    <a:pt x="61" y="195"/>
                  </a:lnTo>
                  <a:lnTo>
                    <a:pt x="59" y="192"/>
                  </a:lnTo>
                  <a:lnTo>
                    <a:pt x="56" y="190"/>
                  </a:lnTo>
                  <a:lnTo>
                    <a:pt x="48" y="187"/>
                  </a:lnTo>
                  <a:lnTo>
                    <a:pt x="43" y="184"/>
                  </a:lnTo>
                  <a:lnTo>
                    <a:pt x="40" y="182"/>
                  </a:lnTo>
                  <a:lnTo>
                    <a:pt x="40" y="176"/>
                  </a:lnTo>
                  <a:lnTo>
                    <a:pt x="37" y="171"/>
                  </a:lnTo>
                  <a:lnTo>
                    <a:pt x="29" y="166"/>
                  </a:lnTo>
                  <a:lnTo>
                    <a:pt x="29" y="163"/>
                  </a:lnTo>
                  <a:lnTo>
                    <a:pt x="27" y="166"/>
                  </a:lnTo>
                  <a:lnTo>
                    <a:pt x="18" y="171"/>
                  </a:lnTo>
                  <a:lnTo>
                    <a:pt x="16" y="174"/>
                  </a:lnTo>
                  <a:lnTo>
                    <a:pt x="13" y="176"/>
                  </a:lnTo>
                  <a:lnTo>
                    <a:pt x="10" y="182"/>
                  </a:lnTo>
                  <a:lnTo>
                    <a:pt x="10" y="184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5" y="192"/>
                  </a:lnTo>
                  <a:lnTo>
                    <a:pt x="2" y="192"/>
                  </a:lnTo>
                  <a:lnTo>
                    <a:pt x="2" y="190"/>
                  </a:lnTo>
                  <a:lnTo>
                    <a:pt x="0" y="187"/>
                  </a:lnTo>
                  <a:lnTo>
                    <a:pt x="0" y="184"/>
                  </a:lnTo>
                  <a:lnTo>
                    <a:pt x="2" y="179"/>
                  </a:lnTo>
                  <a:lnTo>
                    <a:pt x="2" y="176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8" y="168"/>
                  </a:lnTo>
                  <a:lnTo>
                    <a:pt x="10" y="166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10" y="150"/>
                  </a:lnTo>
                  <a:lnTo>
                    <a:pt x="10" y="147"/>
                  </a:lnTo>
                  <a:lnTo>
                    <a:pt x="10" y="134"/>
                  </a:lnTo>
                  <a:lnTo>
                    <a:pt x="13" y="129"/>
                  </a:lnTo>
                  <a:lnTo>
                    <a:pt x="16" y="126"/>
                  </a:lnTo>
                  <a:lnTo>
                    <a:pt x="18" y="121"/>
                  </a:lnTo>
                  <a:lnTo>
                    <a:pt x="21" y="118"/>
                  </a:lnTo>
                  <a:lnTo>
                    <a:pt x="29" y="118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4" y="92"/>
                  </a:lnTo>
                  <a:lnTo>
                    <a:pt x="21" y="87"/>
                  </a:lnTo>
                  <a:lnTo>
                    <a:pt x="13" y="79"/>
                  </a:lnTo>
                  <a:lnTo>
                    <a:pt x="10" y="74"/>
                  </a:lnTo>
                  <a:lnTo>
                    <a:pt x="13" y="71"/>
                  </a:lnTo>
                  <a:lnTo>
                    <a:pt x="13" y="68"/>
                  </a:lnTo>
                  <a:lnTo>
                    <a:pt x="27" y="60"/>
                  </a:lnTo>
                  <a:lnTo>
                    <a:pt x="27" y="58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9" y="42"/>
                  </a:lnTo>
                  <a:lnTo>
                    <a:pt x="27" y="39"/>
                  </a:lnTo>
                  <a:lnTo>
                    <a:pt x="24" y="37"/>
                  </a:lnTo>
                  <a:lnTo>
                    <a:pt x="18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5424191" y="5435894"/>
              <a:ext cx="694577" cy="571516"/>
            </a:xfrm>
            <a:custGeom>
              <a:avLst/>
              <a:gdLst>
                <a:gd name="T0" fmla="*/ 174 w 316"/>
                <a:gd name="T1" fmla="*/ 222 h 261"/>
                <a:gd name="T2" fmla="*/ 156 w 316"/>
                <a:gd name="T3" fmla="*/ 222 h 261"/>
                <a:gd name="T4" fmla="*/ 134 w 316"/>
                <a:gd name="T5" fmla="*/ 230 h 261"/>
                <a:gd name="T6" fmla="*/ 132 w 316"/>
                <a:gd name="T7" fmla="*/ 243 h 261"/>
                <a:gd name="T8" fmla="*/ 118 w 316"/>
                <a:gd name="T9" fmla="*/ 245 h 261"/>
                <a:gd name="T10" fmla="*/ 113 w 316"/>
                <a:gd name="T11" fmla="*/ 251 h 261"/>
                <a:gd name="T12" fmla="*/ 99 w 316"/>
                <a:gd name="T13" fmla="*/ 259 h 261"/>
                <a:gd name="T14" fmla="*/ 102 w 316"/>
                <a:gd name="T15" fmla="*/ 248 h 261"/>
                <a:gd name="T16" fmla="*/ 105 w 316"/>
                <a:gd name="T17" fmla="*/ 222 h 261"/>
                <a:gd name="T18" fmla="*/ 102 w 316"/>
                <a:gd name="T19" fmla="*/ 203 h 261"/>
                <a:gd name="T20" fmla="*/ 78 w 316"/>
                <a:gd name="T21" fmla="*/ 198 h 261"/>
                <a:gd name="T22" fmla="*/ 57 w 316"/>
                <a:gd name="T23" fmla="*/ 198 h 261"/>
                <a:gd name="T24" fmla="*/ 57 w 316"/>
                <a:gd name="T25" fmla="*/ 185 h 261"/>
                <a:gd name="T26" fmla="*/ 65 w 316"/>
                <a:gd name="T27" fmla="*/ 169 h 261"/>
                <a:gd name="T28" fmla="*/ 54 w 316"/>
                <a:gd name="T29" fmla="*/ 156 h 261"/>
                <a:gd name="T30" fmla="*/ 32 w 316"/>
                <a:gd name="T31" fmla="*/ 161 h 261"/>
                <a:gd name="T32" fmla="*/ 24 w 316"/>
                <a:gd name="T33" fmla="*/ 172 h 261"/>
                <a:gd name="T34" fmla="*/ 8 w 316"/>
                <a:gd name="T35" fmla="*/ 179 h 261"/>
                <a:gd name="T36" fmla="*/ 3 w 316"/>
                <a:gd name="T37" fmla="*/ 174 h 261"/>
                <a:gd name="T38" fmla="*/ 14 w 316"/>
                <a:gd name="T39" fmla="*/ 148 h 261"/>
                <a:gd name="T40" fmla="*/ 22 w 316"/>
                <a:gd name="T41" fmla="*/ 137 h 261"/>
                <a:gd name="T42" fmla="*/ 38 w 316"/>
                <a:gd name="T43" fmla="*/ 127 h 261"/>
                <a:gd name="T44" fmla="*/ 51 w 316"/>
                <a:gd name="T45" fmla="*/ 140 h 261"/>
                <a:gd name="T46" fmla="*/ 75 w 316"/>
                <a:gd name="T47" fmla="*/ 127 h 261"/>
                <a:gd name="T48" fmla="*/ 75 w 316"/>
                <a:gd name="T49" fmla="*/ 108 h 261"/>
                <a:gd name="T50" fmla="*/ 99 w 316"/>
                <a:gd name="T51" fmla="*/ 100 h 261"/>
                <a:gd name="T52" fmla="*/ 118 w 316"/>
                <a:gd name="T53" fmla="*/ 95 h 261"/>
                <a:gd name="T54" fmla="*/ 132 w 316"/>
                <a:gd name="T55" fmla="*/ 95 h 261"/>
                <a:gd name="T56" fmla="*/ 148 w 316"/>
                <a:gd name="T57" fmla="*/ 90 h 261"/>
                <a:gd name="T58" fmla="*/ 156 w 316"/>
                <a:gd name="T59" fmla="*/ 69 h 261"/>
                <a:gd name="T60" fmla="*/ 182 w 316"/>
                <a:gd name="T61" fmla="*/ 37 h 261"/>
                <a:gd name="T62" fmla="*/ 207 w 316"/>
                <a:gd name="T63" fmla="*/ 32 h 261"/>
                <a:gd name="T64" fmla="*/ 223 w 316"/>
                <a:gd name="T65" fmla="*/ 34 h 261"/>
                <a:gd name="T66" fmla="*/ 225 w 316"/>
                <a:gd name="T67" fmla="*/ 21 h 261"/>
                <a:gd name="T68" fmla="*/ 244 w 316"/>
                <a:gd name="T69" fmla="*/ 19 h 261"/>
                <a:gd name="T70" fmla="*/ 265 w 316"/>
                <a:gd name="T71" fmla="*/ 32 h 261"/>
                <a:gd name="T72" fmla="*/ 279 w 316"/>
                <a:gd name="T73" fmla="*/ 13 h 261"/>
                <a:gd name="T74" fmla="*/ 287 w 316"/>
                <a:gd name="T75" fmla="*/ 5 h 261"/>
                <a:gd name="T76" fmla="*/ 281 w 316"/>
                <a:gd name="T77" fmla="*/ 19 h 261"/>
                <a:gd name="T78" fmla="*/ 290 w 316"/>
                <a:gd name="T79" fmla="*/ 42 h 261"/>
                <a:gd name="T80" fmla="*/ 311 w 316"/>
                <a:gd name="T81" fmla="*/ 40 h 261"/>
                <a:gd name="T82" fmla="*/ 314 w 316"/>
                <a:gd name="T83" fmla="*/ 66 h 261"/>
                <a:gd name="T84" fmla="*/ 303 w 316"/>
                <a:gd name="T85" fmla="*/ 82 h 261"/>
                <a:gd name="T86" fmla="*/ 284 w 316"/>
                <a:gd name="T87" fmla="*/ 92 h 261"/>
                <a:gd name="T88" fmla="*/ 271 w 316"/>
                <a:gd name="T89" fmla="*/ 108 h 261"/>
                <a:gd name="T90" fmla="*/ 260 w 316"/>
                <a:gd name="T91" fmla="*/ 106 h 261"/>
                <a:gd name="T92" fmla="*/ 255 w 316"/>
                <a:gd name="T93" fmla="*/ 116 h 261"/>
                <a:gd name="T94" fmla="*/ 252 w 316"/>
                <a:gd name="T95" fmla="*/ 135 h 261"/>
                <a:gd name="T96" fmla="*/ 236 w 316"/>
                <a:gd name="T97" fmla="*/ 145 h 261"/>
                <a:gd name="T98" fmla="*/ 223 w 316"/>
                <a:gd name="T99" fmla="*/ 153 h 261"/>
                <a:gd name="T100" fmla="*/ 212 w 316"/>
                <a:gd name="T101" fmla="*/ 166 h 261"/>
                <a:gd name="T102" fmla="*/ 220 w 316"/>
                <a:gd name="T103" fmla="*/ 185 h 261"/>
                <a:gd name="T104" fmla="*/ 228 w 316"/>
                <a:gd name="T105" fmla="*/ 187 h 261"/>
                <a:gd name="T106" fmla="*/ 223 w 316"/>
                <a:gd name="T107" fmla="*/ 203 h 261"/>
                <a:gd name="T108" fmla="*/ 223 w 316"/>
                <a:gd name="T109" fmla="*/ 216 h 261"/>
                <a:gd name="T110" fmla="*/ 212 w 316"/>
                <a:gd name="T111" fmla="*/ 230 h 261"/>
                <a:gd name="T112" fmla="*/ 198 w 316"/>
                <a:gd name="T113" fmla="*/ 235 h 2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261"/>
                <a:gd name="T173" fmla="*/ 316 w 316"/>
                <a:gd name="T174" fmla="*/ 261 h 2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261">
                  <a:moveTo>
                    <a:pt x="185" y="235"/>
                  </a:moveTo>
                  <a:lnTo>
                    <a:pt x="182" y="235"/>
                  </a:lnTo>
                  <a:lnTo>
                    <a:pt x="177" y="227"/>
                  </a:lnTo>
                  <a:lnTo>
                    <a:pt x="177" y="224"/>
                  </a:lnTo>
                  <a:lnTo>
                    <a:pt x="174" y="222"/>
                  </a:lnTo>
                  <a:lnTo>
                    <a:pt x="169" y="222"/>
                  </a:lnTo>
                  <a:lnTo>
                    <a:pt x="164" y="222"/>
                  </a:lnTo>
                  <a:lnTo>
                    <a:pt x="161" y="222"/>
                  </a:lnTo>
                  <a:lnTo>
                    <a:pt x="158" y="222"/>
                  </a:lnTo>
                  <a:lnTo>
                    <a:pt x="156" y="222"/>
                  </a:lnTo>
                  <a:lnTo>
                    <a:pt x="150" y="222"/>
                  </a:lnTo>
                  <a:lnTo>
                    <a:pt x="142" y="224"/>
                  </a:lnTo>
                  <a:lnTo>
                    <a:pt x="140" y="224"/>
                  </a:lnTo>
                  <a:lnTo>
                    <a:pt x="132" y="224"/>
                  </a:lnTo>
                  <a:lnTo>
                    <a:pt x="134" y="230"/>
                  </a:lnTo>
                  <a:lnTo>
                    <a:pt x="132" y="230"/>
                  </a:lnTo>
                  <a:lnTo>
                    <a:pt x="132" y="232"/>
                  </a:lnTo>
                  <a:lnTo>
                    <a:pt x="132" y="235"/>
                  </a:lnTo>
                  <a:lnTo>
                    <a:pt x="132" y="240"/>
                  </a:lnTo>
                  <a:lnTo>
                    <a:pt x="132" y="243"/>
                  </a:lnTo>
                  <a:lnTo>
                    <a:pt x="129" y="243"/>
                  </a:lnTo>
                  <a:lnTo>
                    <a:pt x="126" y="245"/>
                  </a:lnTo>
                  <a:lnTo>
                    <a:pt x="123" y="248"/>
                  </a:lnTo>
                  <a:lnTo>
                    <a:pt x="121" y="248"/>
                  </a:lnTo>
                  <a:lnTo>
                    <a:pt x="118" y="245"/>
                  </a:lnTo>
                  <a:lnTo>
                    <a:pt x="118" y="243"/>
                  </a:lnTo>
                  <a:lnTo>
                    <a:pt x="115" y="243"/>
                  </a:lnTo>
                  <a:lnTo>
                    <a:pt x="113" y="245"/>
                  </a:lnTo>
                  <a:lnTo>
                    <a:pt x="113" y="248"/>
                  </a:lnTo>
                  <a:lnTo>
                    <a:pt x="113" y="251"/>
                  </a:lnTo>
                  <a:lnTo>
                    <a:pt x="110" y="253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2" y="259"/>
                  </a:lnTo>
                  <a:lnTo>
                    <a:pt x="99" y="259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51"/>
                  </a:lnTo>
                  <a:lnTo>
                    <a:pt x="99" y="248"/>
                  </a:lnTo>
                  <a:lnTo>
                    <a:pt x="102" y="248"/>
                  </a:lnTo>
                  <a:lnTo>
                    <a:pt x="102" y="243"/>
                  </a:lnTo>
                  <a:lnTo>
                    <a:pt x="102" y="240"/>
                  </a:lnTo>
                  <a:lnTo>
                    <a:pt x="102" y="235"/>
                  </a:lnTo>
                  <a:lnTo>
                    <a:pt x="105" y="227"/>
                  </a:lnTo>
                  <a:lnTo>
                    <a:pt x="105" y="222"/>
                  </a:lnTo>
                  <a:lnTo>
                    <a:pt x="107" y="219"/>
                  </a:lnTo>
                  <a:lnTo>
                    <a:pt x="110" y="211"/>
                  </a:lnTo>
                  <a:lnTo>
                    <a:pt x="110" y="206"/>
                  </a:lnTo>
                  <a:lnTo>
                    <a:pt x="105" y="206"/>
                  </a:lnTo>
                  <a:lnTo>
                    <a:pt x="102" y="203"/>
                  </a:lnTo>
                  <a:lnTo>
                    <a:pt x="99" y="201"/>
                  </a:lnTo>
                  <a:lnTo>
                    <a:pt x="97" y="201"/>
                  </a:lnTo>
                  <a:lnTo>
                    <a:pt x="89" y="198"/>
                  </a:lnTo>
                  <a:lnTo>
                    <a:pt x="83" y="201"/>
                  </a:lnTo>
                  <a:lnTo>
                    <a:pt x="78" y="198"/>
                  </a:lnTo>
                  <a:lnTo>
                    <a:pt x="73" y="195"/>
                  </a:lnTo>
                  <a:lnTo>
                    <a:pt x="67" y="193"/>
                  </a:lnTo>
                  <a:lnTo>
                    <a:pt x="65" y="190"/>
                  </a:lnTo>
                  <a:lnTo>
                    <a:pt x="62" y="193"/>
                  </a:lnTo>
                  <a:lnTo>
                    <a:pt x="57" y="198"/>
                  </a:lnTo>
                  <a:lnTo>
                    <a:pt x="54" y="198"/>
                  </a:lnTo>
                  <a:lnTo>
                    <a:pt x="49" y="195"/>
                  </a:lnTo>
                  <a:lnTo>
                    <a:pt x="51" y="193"/>
                  </a:lnTo>
                  <a:lnTo>
                    <a:pt x="54" y="190"/>
                  </a:lnTo>
                  <a:lnTo>
                    <a:pt x="57" y="185"/>
                  </a:lnTo>
                  <a:lnTo>
                    <a:pt x="62" y="179"/>
                  </a:lnTo>
                  <a:lnTo>
                    <a:pt x="65" y="177"/>
                  </a:lnTo>
                  <a:lnTo>
                    <a:pt x="65" y="174"/>
                  </a:lnTo>
                  <a:lnTo>
                    <a:pt x="67" y="172"/>
                  </a:lnTo>
                  <a:lnTo>
                    <a:pt x="65" y="169"/>
                  </a:lnTo>
                  <a:lnTo>
                    <a:pt x="62" y="166"/>
                  </a:lnTo>
                  <a:lnTo>
                    <a:pt x="62" y="164"/>
                  </a:lnTo>
                  <a:lnTo>
                    <a:pt x="62" y="161"/>
                  </a:lnTo>
                  <a:lnTo>
                    <a:pt x="59" y="156"/>
                  </a:lnTo>
                  <a:lnTo>
                    <a:pt x="54" y="156"/>
                  </a:lnTo>
                  <a:lnTo>
                    <a:pt x="49" y="156"/>
                  </a:lnTo>
                  <a:lnTo>
                    <a:pt x="46" y="158"/>
                  </a:lnTo>
                  <a:lnTo>
                    <a:pt x="43" y="158"/>
                  </a:lnTo>
                  <a:lnTo>
                    <a:pt x="38" y="161"/>
                  </a:lnTo>
                  <a:lnTo>
                    <a:pt x="32" y="161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0" y="172"/>
                  </a:lnTo>
                  <a:lnTo>
                    <a:pt x="27" y="172"/>
                  </a:lnTo>
                  <a:lnTo>
                    <a:pt x="24" y="172"/>
                  </a:lnTo>
                  <a:lnTo>
                    <a:pt x="22" y="172"/>
                  </a:lnTo>
                  <a:lnTo>
                    <a:pt x="22" y="174"/>
                  </a:lnTo>
                  <a:lnTo>
                    <a:pt x="19" y="179"/>
                  </a:lnTo>
                  <a:lnTo>
                    <a:pt x="11" y="179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3" y="179"/>
                  </a:lnTo>
                  <a:lnTo>
                    <a:pt x="0" y="179"/>
                  </a:lnTo>
                  <a:lnTo>
                    <a:pt x="0" y="177"/>
                  </a:lnTo>
                  <a:lnTo>
                    <a:pt x="3" y="174"/>
                  </a:lnTo>
                  <a:lnTo>
                    <a:pt x="6" y="169"/>
                  </a:lnTo>
                  <a:lnTo>
                    <a:pt x="8" y="166"/>
                  </a:lnTo>
                  <a:lnTo>
                    <a:pt x="11" y="161"/>
                  </a:lnTo>
                  <a:lnTo>
                    <a:pt x="11" y="156"/>
                  </a:lnTo>
                  <a:lnTo>
                    <a:pt x="14" y="148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19" y="137"/>
                  </a:lnTo>
                  <a:lnTo>
                    <a:pt x="22" y="137"/>
                  </a:lnTo>
                  <a:lnTo>
                    <a:pt x="27" y="135"/>
                  </a:lnTo>
                  <a:lnTo>
                    <a:pt x="27" y="132"/>
                  </a:lnTo>
                  <a:lnTo>
                    <a:pt x="30" y="132"/>
                  </a:lnTo>
                  <a:lnTo>
                    <a:pt x="32" y="129"/>
                  </a:lnTo>
                  <a:lnTo>
                    <a:pt x="38" y="127"/>
                  </a:lnTo>
                  <a:lnTo>
                    <a:pt x="40" y="129"/>
                  </a:lnTo>
                  <a:lnTo>
                    <a:pt x="43" y="132"/>
                  </a:lnTo>
                  <a:lnTo>
                    <a:pt x="49" y="135"/>
                  </a:lnTo>
                  <a:lnTo>
                    <a:pt x="51" y="137"/>
                  </a:lnTo>
                  <a:lnTo>
                    <a:pt x="51" y="140"/>
                  </a:lnTo>
                  <a:lnTo>
                    <a:pt x="59" y="137"/>
                  </a:lnTo>
                  <a:lnTo>
                    <a:pt x="62" y="135"/>
                  </a:lnTo>
                  <a:lnTo>
                    <a:pt x="67" y="132"/>
                  </a:lnTo>
                  <a:lnTo>
                    <a:pt x="70" y="129"/>
                  </a:lnTo>
                  <a:lnTo>
                    <a:pt x="75" y="127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6"/>
                  </a:lnTo>
                  <a:lnTo>
                    <a:pt x="75" y="111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6" y="106"/>
                  </a:lnTo>
                  <a:lnTo>
                    <a:pt x="89" y="103"/>
                  </a:lnTo>
                  <a:lnTo>
                    <a:pt x="94" y="103"/>
                  </a:lnTo>
                  <a:lnTo>
                    <a:pt x="99" y="100"/>
                  </a:lnTo>
                  <a:lnTo>
                    <a:pt x="105" y="98"/>
                  </a:lnTo>
                  <a:lnTo>
                    <a:pt x="107" y="98"/>
                  </a:lnTo>
                  <a:lnTo>
                    <a:pt x="110" y="98"/>
                  </a:lnTo>
                  <a:lnTo>
                    <a:pt x="115" y="98"/>
                  </a:lnTo>
                  <a:lnTo>
                    <a:pt x="118" y="95"/>
                  </a:lnTo>
                  <a:lnTo>
                    <a:pt x="121" y="95"/>
                  </a:lnTo>
                  <a:lnTo>
                    <a:pt x="123" y="98"/>
                  </a:lnTo>
                  <a:lnTo>
                    <a:pt x="129" y="100"/>
                  </a:lnTo>
                  <a:lnTo>
                    <a:pt x="132" y="98"/>
                  </a:lnTo>
                  <a:lnTo>
                    <a:pt x="132" y="95"/>
                  </a:lnTo>
                  <a:lnTo>
                    <a:pt x="137" y="98"/>
                  </a:lnTo>
                  <a:lnTo>
                    <a:pt x="140" y="100"/>
                  </a:lnTo>
                  <a:lnTo>
                    <a:pt x="142" y="95"/>
                  </a:lnTo>
                  <a:lnTo>
                    <a:pt x="145" y="95"/>
                  </a:lnTo>
                  <a:lnTo>
                    <a:pt x="148" y="90"/>
                  </a:lnTo>
                  <a:lnTo>
                    <a:pt x="150" y="85"/>
                  </a:lnTo>
                  <a:lnTo>
                    <a:pt x="150" y="79"/>
                  </a:lnTo>
                  <a:lnTo>
                    <a:pt x="150" y="74"/>
                  </a:lnTo>
                  <a:lnTo>
                    <a:pt x="153" y="71"/>
                  </a:lnTo>
                  <a:lnTo>
                    <a:pt x="156" y="69"/>
                  </a:lnTo>
                  <a:lnTo>
                    <a:pt x="161" y="63"/>
                  </a:lnTo>
                  <a:lnTo>
                    <a:pt x="166" y="58"/>
                  </a:lnTo>
                  <a:lnTo>
                    <a:pt x="172" y="50"/>
                  </a:lnTo>
                  <a:lnTo>
                    <a:pt x="180" y="42"/>
                  </a:lnTo>
                  <a:lnTo>
                    <a:pt x="182" y="37"/>
                  </a:lnTo>
                  <a:lnTo>
                    <a:pt x="185" y="34"/>
                  </a:lnTo>
                  <a:lnTo>
                    <a:pt x="190" y="29"/>
                  </a:lnTo>
                  <a:lnTo>
                    <a:pt x="196" y="29"/>
                  </a:lnTo>
                  <a:lnTo>
                    <a:pt x="201" y="32"/>
                  </a:lnTo>
                  <a:lnTo>
                    <a:pt x="207" y="32"/>
                  </a:lnTo>
                  <a:lnTo>
                    <a:pt x="209" y="34"/>
                  </a:lnTo>
                  <a:lnTo>
                    <a:pt x="215" y="37"/>
                  </a:lnTo>
                  <a:lnTo>
                    <a:pt x="217" y="34"/>
                  </a:lnTo>
                  <a:lnTo>
                    <a:pt x="220" y="34"/>
                  </a:lnTo>
                  <a:lnTo>
                    <a:pt x="223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8" y="29"/>
                  </a:lnTo>
                  <a:lnTo>
                    <a:pt x="228" y="24"/>
                  </a:lnTo>
                  <a:lnTo>
                    <a:pt x="225" y="21"/>
                  </a:lnTo>
                  <a:lnTo>
                    <a:pt x="228" y="19"/>
                  </a:lnTo>
                  <a:lnTo>
                    <a:pt x="231" y="16"/>
                  </a:lnTo>
                  <a:lnTo>
                    <a:pt x="233" y="13"/>
                  </a:lnTo>
                  <a:lnTo>
                    <a:pt x="239" y="11"/>
                  </a:lnTo>
                  <a:lnTo>
                    <a:pt x="244" y="19"/>
                  </a:lnTo>
                  <a:lnTo>
                    <a:pt x="249" y="21"/>
                  </a:lnTo>
                  <a:lnTo>
                    <a:pt x="255" y="27"/>
                  </a:lnTo>
                  <a:lnTo>
                    <a:pt x="260" y="32"/>
                  </a:lnTo>
                  <a:lnTo>
                    <a:pt x="263" y="34"/>
                  </a:lnTo>
                  <a:lnTo>
                    <a:pt x="265" y="32"/>
                  </a:lnTo>
                  <a:lnTo>
                    <a:pt x="271" y="29"/>
                  </a:lnTo>
                  <a:lnTo>
                    <a:pt x="273" y="24"/>
                  </a:lnTo>
                  <a:lnTo>
                    <a:pt x="276" y="21"/>
                  </a:lnTo>
                  <a:lnTo>
                    <a:pt x="279" y="19"/>
                  </a:lnTo>
                  <a:lnTo>
                    <a:pt x="279" y="13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81" y="3"/>
                  </a:lnTo>
                  <a:lnTo>
                    <a:pt x="284" y="0"/>
                  </a:lnTo>
                  <a:lnTo>
                    <a:pt x="287" y="5"/>
                  </a:lnTo>
                  <a:lnTo>
                    <a:pt x="287" y="8"/>
                  </a:lnTo>
                  <a:lnTo>
                    <a:pt x="287" y="13"/>
                  </a:lnTo>
                  <a:lnTo>
                    <a:pt x="287" y="16"/>
                  </a:lnTo>
                  <a:lnTo>
                    <a:pt x="284" y="16"/>
                  </a:lnTo>
                  <a:lnTo>
                    <a:pt x="281" y="19"/>
                  </a:lnTo>
                  <a:lnTo>
                    <a:pt x="281" y="24"/>
                  </a:lnTo>
                  <a:lnTo>
                    <a:pt x="281" y="29"/>
                  </a:lnTo>
                  <a:lnTo>
                    <a:pt x="281" y="34"/>
                  </a:lnTo>
                  <a:lnTo>
                    <a:pt x="287" y="40"/>
                  </a:lnTo>
                  <a:lnTo>
                    <a:pt x="290" y="42"/>
                  </a:lnTo>
                  <a:lnTo>
                    <a:pt x="295" y="45"/>
                  </a:lnTo>
                  <a:lnTo>
                    <a:pt x="300" y="45"/>
                  </a:lnTo>
                  <a:lnTo>
                    <a:pt x="303" y="42"/>
                  </a:lnTo>
                  <a:lnTo>
                    <a:pt x="306" y="40"/>
                  </a:lnTo>
                  <a:lnTo>
                    <a:pt x="311" y="40"/>
                  </a:lnTo>
                  <a:lnTo>
                    <a:pt x="314" y="45"/>
                  </a:lnTo>
                  <a:lnTo>
                    <a:pt x="314" y="53"/>
                  </a:lnTo>
                  <a:lnTo>
                    <a:pt x="316" y="56"/>
                  </a:lnTo>
                  <a:lnTo>
                    <a:pt x="316" y="61"/>
                  </a:lnTo>
                  <a:lnTo>
                    <a:pt x="314" y="66"/>
                  </a:lnTo>
                  <a:lnTo>
                    <a:pt x="314" y="69"/>
                  </a:lnTo>
                  <a:lnTo>
                    <a:pt x="314" y="74"/>
                  </a:lnTo>
                  <a:lnTo>
                    <a:pt x="311" y="77"/>
                  </a:lnTo>
                  <a:lnTo>
                    <a:pt x="308" y="82"/>
                  </a:lnTo>
                  <a:lnTo>
                    <a:pt x="303" y="82"/>
                  </a:lnTo>
                  <a:lnTo>
                    <a:pt x="298" y="82"/>
                  </a:lnTo>
                  <a:lnTo>
                    <a:pt x="295" y="85"/>
                  </a:lnTo>
                  <a:lnTo>
                    <a:pt x="290" y="85"/>
                  </a:lnTo>
                  <a:lnTo>
                    <a:pt x="287" y="90"/>
                  </a:lnTo>
                  <a:lnTo>
                    <a:pt x="284" y="92"/>
                  </a:lnTo>
                  <a:lnTo>
                    <a:pt x="281" y="95"/>
                  </a:lnTo>
                  <a:lnTo>
                    <a:pt x="276" y="98"/>
                  </a:lnTo>
                  <a:lnTo>
                    <a:pt x="273" y="98"/>
                  </a:lnTo>
                  <a:lnTo>
                    <a:pt x="273" y="103"/>
                  </a:lnTo>
                  <a:lnTo>
                    <a:pt x="271" y="108"/>
                  </a:lnTo>
                  <a:lnTo>
                    <a:pt x="268" y="111"/>
                  </a:lnTo>
                  <a:lnTo>
                    <a:pt x="265" y="111"/>
                  </a:lnTo>
                  <a:lnTo>
                    <a:pt x="263" y="111"/>
                  </a:lnTo>
                  <a:lnTo>
                    <a:pt x="260" y="108"/>
                  </a:lnTo>
                  <a:lnTo>
                    <a:pt x="260" y="106"/>
                  </a:lnTo>
                  <a:lnTo>
                    <a:pt x="257" y="106"/>
                  </a:lnTo>
                  <a:lnTo>
                    <a:pt x="255" y="108"/>
                  </a:lnTo>
                  <a:lnTo>
                    <a:pt x="252" y="111"/>
                  </a:lnTo>
                  <a:lnTo>
                    <a:pt x="252" y="114"/>
                  </a:lnTo>
                  <a:lnTo>
                    <a:pt x="255" y="116"/>
                  </a:lnTo>
                  <a:lnTo>
                    <a:pt x="255" y="121"/>
                  </a:lnTo>
                  <a:lnTo>
                    <a:pt x="257" y="124"/>
                  </a:lnTo>
                  <a:lnTo>
                    <a:pt x="257" y="129"/>
                  </a:lnTo>
                  <a:lnTo>
                    <a:pt x="255" y="132"/>
                  </a:lnTo>
                  <a:lnTo>
                    <a:pt x="252" y="135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1" y="137"/>
                  </a:lnTo>
                  <a:lnTo>
                    <a:pt x="241" y="140"/>
                  </a:lnTo>
                  <a:lnTo>
                    <a:pt x="236" y="145"/>
                  </a:lnTo>
                  <a:lnTo>
                    <a:pt x="233" y="148"/>
                  </a:lnTo>
                  <a:lnTo>
                    <a:pt x="231" y="150"/>
                  </a:lnTo>
                  <a:lnTo>
                    <a:pt x="228" y="153"/>
                  </a:lnTo>
                  <a:lnTo>
                    <a:pt x="223" y="150"/>
                  </a:lnTo>
                  <a:lnTo>
                    <a:pt x="223" y="153"/>
                  </a:lnTo>
                  <a:lnTo>
                    <a:pt x="220" y="156"/>
                  </a:lnTo>
                  <a:lnTo>
                    <a:pt x="220" y="161"/>
                  </a:lnTo>
                  <a:lnTo>
                    <a:pt x="217" y="164"/>
                  </a:lnTo>
                  <a:lnTo>
                    <a:pt x="215" y="166"/>
                  </a:lnTo>
                  <a:lnTo>
                    <a:pt x="212" y="166"/>
                  </a:lnTo>
                  <a:lnTo>
                    <a:pt x="212" y="169"/>
                  </a:lnTo>
                  <a:lnTo>
                    <a:pt x="212" y="174"/>
                  </a:lnTo>
                  <a:lnTo>
                    <a:pt x="215" y="179"/>
                  </a:lnTo>
                  <a:lnTo>
                    <a:pt x="217" y="182"/>
                  </a:lnTo>
                  <a:lnTo>
                    <a:pt x="220" y="185"/>
                  </a:lnTo>
                  <a:lnTo>
                    <a:pt x="223" y="185"/>
                  </a:lnTo>
                  <a:lnTo>
                    <a:pt x="225" y="179"/>
                  </a:lnTo>
                  <a:lnTo>
                    <a:pt x="228" y="179"/>
                  </a:lnTo>
                  <a:lnTo>
                    <a:pt x="228" y="182"/>
                  </a:lnTo>
                  <a:lnTo>
                    <a:pt x="228" y="187"/>
                  </a:lnTo>
                  <a:lnTo>
                    <a:pt x="228" y="190"/>
                  </a:lnTo>
                  <a:lnTo>
                    <a:pt x="225" y="193"/>
                  </a:lnTo>
                  <a:lnTo>
                    <a:pt x="225" y="195"/>
                  </a:lnTo>
                  <a:lnTo>
                    <a:pt x="223" y="201"/>
                  </a:lnTo>
                  <a:lnTo>
                    <a:pt x="223" y="203"/>
                  </a:lnTo>
                  <a:lnTo>
                    <a:pt x="217" y="203"/>
                  </a:lnTo>
                  <a:lnTo>
                    <a:pt x="215" y="206"/>
                  </a:lnTo>
                  <a:lnTo>
                    <a:pt x="217" y="208"/>
                  </a:lnTo>
                  <a:lnTo>
                    <a:pt x="223" y="211"/>
                  </a:lnTo>
                  <a:lnTo>
                    <a:pt x="223" y="216"/>
                  </a:lnTo>
                  <a:lnTo>
                    <a:pt x="223" y="219"/>
                  </a:lnTo>
                  <a:lnTo>
                    <a:pt x="220" y="224"/>
                  </a:lnTo>
                  <a:lnTo>
                    <a:pt x="217" y="227"/>
                  </a:lnTo>
                  <a:lnTo>
                    <a:pt x="215" y="230"/>
                  </a:lnTo>
                  <a:lnTo>
                    <a:pt x="212" y="230"/>
                  </a:lnTo>
                  <a:lnTo>
                    <a:pt x="212" y="232"/>
                  </a:lnTo>
                  <a:lnTo>
                    <a:pt x="209" y="232"/>
                  </a:lnTo>
                  <a:lnTo>
                    <a:pt x="209" y="235"/>
                  </a:lnTo>
                  <a:lnTo>
                    <a:pt x="207" y="237"/>
                  </a:lnTo>
                  <a:lnTo>
                    <a:pt x="198" y="235"/>
                  </a:lnTo>
                  <a:lnTo>
                    <a:pt x="196" y="235"/>
                  </a:lnTo>
                  <a:lnTo>
                    <a:pt x="190" y="232"/>
                  </a:lnTo>
                  <a:lnTo>
                    <a:pt x="188" y="235"/>
                  </a:lnTo>
                  <a:lnTo>
                    <a:pt x="185" y="23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4696470" y="4662239"/>
              <a:ext cx="804095" cy="554065"/>
            </a:xfrm>
            <a:custGeom>
              <a:avLst/>
              <a:gdLst>
                <a:gd name="T0" fmla="*/ 327 w 367"/>
                <a:gd name="T1" fmla="*/ 90 h 253"/>
                <a:gd name="T2" fmla="*/ 338 w 367"/>
                <a:gd name="T3" fmla="*/ 79 h 253"/>
                <a:gd name="T4" fmla="*/ 362 w 367"/>
                <a:gd name="T5" fmla="*/ 87 h 253"/>
                <a:gd name="T6" fmla="*/ 367 w 367"/>
                <a:gd name="T7" fmla="*/ 108 h 253"/>
                <a:gd name="T8" fmla="*/ 356 w 367"/>
                <a:gd name="T9" fmla="*/ 119 h 253"/>
                <a:gd name="T10" fmla="*/ 340 w 367"/>
                <a:gd name="T11" fmla="*/ 134 h 253"/>
                <a:gd name="T12" fmla="*/ 335 w 367"/>
                <a:gd name="T13" fmla="*/ 163 h 253"/>
                <a:gd name="T14" fmla="*/ 316 w 367"/>
                <a:gd name="T15" fmla="*/ 237 h 253"/>
                <a:gd name="T16" fmla="*/ 300 w 367"/>
                <a:gd name="T17" fmla="*/ 237 h 253"/>
                <a:gd name="T18" fmla="*/ 279 w 367"/>
                <a:gd name="T19" fmla="*/ 250 h 253"/>
                <a:gd name="T20" fmla="*/ 257 w 367"/>
                <a:gd name="T21" fmla="*/ 253 h 253"/>
                <a:gd name="T22" fmla="*/ 247 w 367"/>
                <a:gd name="T23" fmla="*/ 250 h 253"/>
                <a:gd name="T24" fmla="*/ 231 w 367"/>
                <a:gd name="T25" fmla="*/ 245 h 253"/>
                <a:gd name="T26" fmla="*/ 225 w 367"/>
                <a:gd name="T27" fmla="*/ 235 h 253"/>
                <a:gd name="T28" fmla="*/ 204 w 367"/>
                <a:gd name="T29" fmla="*/ 221 h 253"/>
                <a:gd name="T30" fmla="*/ 190 w 367"/>
                <a:gd name="T31" fmla="*/ 211 h 253"/>
                <a:gd name="T32" fmla="*/ 180 w 367"/>
                <a:gd name="T33" fmla="*/ 198 h 253"/>
                <a:gd name="T34" fmla="*/ 166 w 367"/>
                <a:gd name="T35" fmla="*/ 192 h 253"/>
                <a:gd name="T36" fmla="*/ 161 w 367"/>
                <a:gd name="T37" fmla="*/ 187 h 253"/>
                <a:gd name="T38" fmla="*/ 137 w 367"/>
                <a:gd name="T39" fmla="*/ 182 h 253"/>
                <a:gd name="T40" fmla="*/ 102 w 367"/>
                <a:gd name="T41" fmla="*/ 182 h 253"/>
                <a:gd name="T42" fmla="*/ 89 w 367"/>
                <a:gd name="T43" fmla="*/ 185 h 253"/>
                <a:gd name="T44" fmla="*/ 81 w 367"/>
                <a:gd name="T45" fmla="*/ 192 h 253"/>
                <a:gd name="T46" fmla="*/ 70 w 367"/>
                <a:gd name="T47" fmla="*/ 198 h 253"/>
                <a:gd name="T48" fmla="*/ 56 w 367"/>
                <a:gd name="T49" fmla="*/ 200 h 253"/>
                <a:gd name="T50" fmla="*/ 48 w 367"/>
                <a:gd name="T51" fmla="*/ 203 h 253"/>
                <a:gd name="T52" fmla="*/ 38 w 367"/>
                <a:gd name="T53" fmla="*/ 206 h 253"/>
                <a:gd name="T54" fmla="*/ 11 w 367"/>
                <a:gd name="T55" fmla="*/ 206 h 253"/>
                <a:gd name="T56" fmla="*/ 11 w 367"/>
                <a:gd name="T57" fmla="*/ 187 h 253"/>
                <a:gd name="T58" fmla="*/ 16 w 367"/>
                <a:gd name="T59" fmla="*/ 171 h 253"/>
                <a:gd name="T60" fmla="*/ 14 w 367"/>
                <a:gd name="T61" fmla="*/ 142 h 253"/>
                <a:gd name="T62" fmla="*/ 0 w 367"/>
                <a:gd name="T63" fmla="*/ 116 h 253"/>
                <a:gd name="T64" fmla="*/ 16 w 367"/>
                <a:gd name="T65" fmla="*/ 108 h 253"/>
                <a:gd name="T66" fmla="*/ 32 w 367"/>
                <a:gd name="T67" fmla="*/ 108 h 253"/>
                <a:gd name="T68" fmla="*/ 32 w 367"/>
                <a:gd name="T69" fmla="*/ 92 h 253"/>
                <a:gd name="T70" fmla="*/ 30 w 367"/>
                <a:gd name="T71" fmla="*/ 74 h 253"/>
                <a:gd name="T72" fmla="*/ 38 w 367"/>
                <a:gd name="T73" fmla="*/ 71 h 253"/>
                <a:gd name="T74" fmla="*/ 56 w 367"/>
                <a:gd name="T75" fmla="*/ 66 h 253"/>
                <a:gd name="T76" fmla="*/ 62 w 367"/>
                <a:gd name="T77" fmla="*/ 42 h 253"/>
                <a:gd name="T78" fmla="*/ 73 w 367"/>
                <a:gd name="T79" fmla="*/ 21 h 253"/>
                <a:gd name="T80" fmla="*/ 86 w 367"/>
                <a:gd name="T81" fmla="*/ 5 h 253"/>
                <a:gd name="T82" fmla="*/ 107 w 367"/>
                <a:gd name="T83" fmla="*/ 0 h 253"/>
                <a:gd name="T84" fmla="*/ 121 w 367"/>
                <a:gd name="T85" fmla="*/ 3 h 253"/>
                <a:gd name="T86" fmla="*/ 137 w 367"/>
                <a:gd name="T87" fmla="*/ 18 h 253"/>
                <a:gd name="T88" fmla="*/ 142 w 367"/>
                <a:gd name="T89" fmla="*/ 29 h 253"/>
                <a:gd name="T90" fmla="*/ 139 w 367"/>
                <a:gd name="T91" fmla="*/ 37 h 253"/>
                <a:gd name="T92" fmla="*/ 134 w 367"/>
                <a:gd name="T93" fmla="*/ 58 h 253"/>
                <a:gd name="T94" fmla="*/ 150 w 367"/>
                <a:gd name="T95" fmla="*/ 61 h 253"/>
                <a:gd name="T96" fmla="*/ 161 w 367"/>
                <a:gd name="T97" fmla="*/ 63 h 253"/>
                <a:gd name="T98" fmla="*/ 169 w 367"/>
                <a:gd name="T99" fmla="*/ 76 h 253"/>
                <a:gd name="T100" fmla="*/ 188 w 367"/>
                <a:gd name="T101" fmla="*/ 76 h 253"/>
                <a:gd name="T102" fmla="*/ 204 w 367"/>
                <a:gd name="T103" fmla="*/ 98 h 253"/>
                <a:gd name="T104" fmla="*/ 263 w 367"/>
                <a:gd name="T105" fmla="*/ 100 h 253"/>
                <a:gd name="T106" fmla="*/ 273 w 367"/>
                <a:gd name="T107" fmla="*/ 103 h 253"/>
                <a:gd name="T108" fmla="*/ 273 w 367"/>
                <a:gd name="T109" fmla="*/ 116 h 253"/>
                <a:gd name="T110" fmla="*/ 287 w 367"/>
                <a:gd name="T111" fmla="*/ 111 h 253"/>
                <a:gd name="T112" fmla="*/ 303 w 367"/>
                <a:gd name="T113" fmla="*/ 95 h 253"/>
                <a:gd name="T114" fmla="*/ 319 w 367"/>
                <a:gd name="T115" fmla="*/ 90 h 2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7"/>
                <a:gd name="T175" fmla="*/ 0 h 253"/>
                <a:gd name="T176" fmla="*/ 367 w 367"/>
                <a:gd name="T177" fmla="*/ 253 h 2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7" h="253">
                  <a:moveTo>
                    <a:pt x="319" y="90"/>
                  </a:moveTo>
                  <a:lnTo>
                    <a:pt x="322" y="90"/>
                  </a:lnTo>
                  <a:lnTo>
                    <a:pt x="324" y="90"/>
                  </a:lnTo>
                  <a:lnTo>
                    <a:pt x="327" y="90"/>
                  </a:lnTo>
                  <a:lnTo>
                    <a:pt x="332" y="87"/>
                  </a:lnTo>
                  <a:lnTo>
                    <a:pt x="335" y="84"/>
                  </a:lnTo>
                  <a:lnTo>
                    <a:pt x="338" y="82"/>
                  </a:lnTo>
                  <a:lnTo>
                    <a:pt x="338" y="79"/>
                  </a:lnTo>
                  <a:lnTo>
                    <a:pt x="340" y="76"/>
                  </a:lnTo>
                  <a:lnTo>
                    <a:pt x="348" y="79"/>
                  </a:lnTo>
                  <a:lnTo>
                    <a:pt x="359" y="82"/>
                  </a:lnTo>
                  <a:lnTo>
                    <a:pt x="362" y="87"/>
                  </a:lnTo>
                  <a:lnTo>
                    <a:pt x="362" y="90"/>
                  </a:lnTo>
                  <a:lnTo>
                    <a:pt x="362" y="98"/>
                  </a:lnTo>
                  <a:lnTo>
                    <a:pt x="364" y="103"/>
                  </a:lnTo>
                  <a:lnTo>
                    <a:pt x="367" y="108"/>
                  </a:lnTo>
                  <a:lnTo>
                    <a:pt x="367" y="111"/>
                  </a:lnTo>
                  <a:lnTo>
                    <a:pt x="367" y="113"/>
                  </a:lnTo>
                  <a:lnTo>
                    <a:pt x="362" y="116"/>
                  </a:lnTo>
                  <a:lnTo>
                    <a:pt x="356" y="119"/>
                  </a:lnTo>
                  <a:lnTo>
                    <a:pt x="351" y="121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40" y="134"/>
                  </a:lnTo>
                  <a:lnTo>
                    <a:pt x="343" y="148"/>
                  </a:lnTo>
                  <a:lnTo>
                    <a:pt x="340" y="150"/>
                  </a:lnTo>
                  <a:lnTo>
                    <a:pt x="343" y="158"/>
                  </a:lnTo>
                  <a:lnTo>
                    <a:pt x="335" y="163"/>
                  </a:lnTo>
                  <a:lnTo>
                    <a:pt x="319" y="169"/>
                  </a:lnTo>
                  <a:lnTo>
                    <a:pt x="319" y="174"/>
                  </a:lnTo>
                  <a:lnTo>
                    <a:pt x="322" y="182"/>
                  </a:lnTo>
                  <a:lnTo>
                    <a:pt x="316" y="237"/>
                  </a:lnTo>
                  <a:lnTo>
                    <a:pt x="314" y="240"/>
                  </a:lnTo>
                  <a:lnTo>
                    <a:pt x="308" y="240"/>
                  </a:lnTo>
                  <a:lnTo>
                    <a:pt x="306" y="240"/>
                  </a:lnTo>
                  <a:lnTo>
                    <a:pt x="300" y="237"/>
                  </a:lnTo>
                  <a:lnTo>
                    <a:pt x="292" y="237"/>
                  </a:lnTo>
                  <a:lnTo>
                    <a:pt x="289" y="240"/>
                  </a:lnTo>
                  <a:lnTo>
                    <a:pt x="284" y="245"/>
                  </a:lnTo>
                  <a:lnTo>
                    <a:pt x="279" y="250"/>
                  </a:lnTo>
                  <a:lnTo>
                    <a:pt x="273" y="250"/>
                  </a:lnTo>
                  <a:lnTo>
                    <a:pt x="271" y="250"/>
                  </a:lnTo>
                  <a:lnTo>
                    <a:pt x="265" y="253"/>
                  </a:lnTo>
                  <a:lnTo>
                    <a:pt x="257" y="253"/>
                  </a:lnTo>
                  <a:lnTo>
                    <a:pt x="255" y="253"/>
                  </a:lnTo>
                  <a:lnTo>
                    <a:pt x="252" y="253"/>
                  </a:lnTo>
                  <a:lnTo>
                    <a:pt x="249" y="250"/>
                  </a:lnTo>
                  <a:lnTo>
                    <a:pt x="247" y="250"/>
                  </a:lnTo>
                  <a:lnTo>
                    <a:pt x="244" y="248"/>
                  </a:lnTo>
                  <a:lnTo>
                    <a:pt x="239" y="245"/>
                  </a:lnTo>
                  <a:lnTo>
                    <a:pt x="233" y="248"/>
                  </a:lnTo>
                  <a:lnTo>
                    <a:pt x="231" y="245"/>
                  </a:lnTo>
                  <a:lnTo>
                    <a:pt x="231" y="243"/>
                  </a:lnTo>
                  <a:lnTo>
                    <a:pt x="231" y="240"/>
                  </a:lnTo>
                  <a:lnTo>
                    <a:pt x="231" y="237"/>
                  </a:lnTo>
                  <a:lnTo>
                    <a:pt x="225" y="235"/>
                  </a:lnTo>
                  <a:lnTo>
                    <a:pt x="220" y="235"/>
                  </a:lnTo>
                  <a:lnTo>
                    <a:pt x="209" y="227"/>
                  </a:lnTo>
                  <a:lnTo>
                    <a:pt x="206" y="224"/>
                  </a:lnTo>
                  <a:lnTo>
                    <a:pt x="204" y="221"/>
                  </a:lnTo>
                  <a:lnTo>
                    <a:pt x="204" y="216"/>
                  </a:lnTo>
                  <a:lnTo>
                    <a:pt x="198" y="214"/>
                  </a:lnTo>
                  <a:lnTo>
                    <a:pt x="193" y="214"/>
                  </a:lnTo>
                  <a:lnTo>
                    <a:pt x="190" y="211"/>
                  </a:lnTo>
                  <a:lnTo>
                    <a:pt x="188" y="206"/>
                  </a:lnTo>
                  <a:lnTo>
                    <a:pt x="188" y="203"/>
                  </a:lnTo>
                  <a:lnTo>
                    <a:pt x="182" y="200"/>
                  </a:lnTo>
                  <a:lnTo>
                    <a:pt x="180" y="198"/>
                  </a:lnTo>
                  <a:lnTo>
                    <a:pt x="174" y="195"/>
                  </a:lnTo>
                  <a:lnTo>
                    <a:pt x="172" y="195"/>
                  </a:lnTo>
                  <a:lnTo>
                    <a:pt x="169" y="192"/>
                  </a:lnTo>
                  <a:lnTo>
                    <a:pt x="166" y="192"/>
                  </a:lnTo>
                  <a:lnTo>
                    <a:pt x="164" y="195"/>
                  </a:lnTo>
                  <a:lnTo>
                    <a:pt x="161" y="192"/>
                  </a:lnTo>
                  <a:lnTo>
                    <a:pt x="161" y="190"/>
                  </a:lnTo>
                  <a:lnTo>
                    <a:pt x="161" y="187"/>
                  </a:lnTo>
                  <a:lnTo>
                    <a:pt x="156" y="187"/>
                  </a:lnTo>
                  <a:lnTo>
                    <a:pt x="150" y="185"/>
                  </a:lnTo>
                  <a:lnTo>
                    <a:pt x="142" y="185"/>
                  </a:lnTo>
                  <a:lnTo>
                    <a:pt x="137" y="182"/>
                  </a:lnTo>
                  <a:lnTo>
                    <a:pt x="126" y="182"/>
                  </a:lnTo>
                  <a:lnTo>
                    <a:pt x="110" y="182"/>
                  </a:lnTo>
                  <a:lnTo>
                    <a:pt x="105" y="182"/>
                  </a:lnTo>
                  <a:lnTo>
                    <a:pt x="102" y="182"/>
                  </a:lnTo>
                  <a:lnTo>
                    <a:pt x="99" y="185"/>
                  </a:lnTo>
                  <a:lnTo>
                    <a:pt x="97" y="185"/>
                  </a:lnTo>
                  <a:lnTo>
                    <a:pt x="91" y="185"/>
                  </a:lnTo>
                  <a:lnTo>
                    <a:pt x="89" y="185"/>
                  </a:lnTo>
                  <a:lnTo>
                    <a:pt x="89" y="187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1" y="192"/>
                  </a:lnTo>
                  <a:lnTo>
                    <a:pt x="78" y="195"/>
                  </a:lnTo>
                  <a:lnTo>
                    <a:pt x="75" y="198"/>
                  </a:lnTo>
                  <a:lnTo>
                    <a:pt x="73" y="198"/>
                  </a:lnTo>
                  <a:lnTo>
                    <a:pt x="70" y="198"/>
                  </a:lnTo>
                  <a:lnTo>
                    <a:pt x="70" y="195"/>
                  </a:lnTo>
                  <a:lnTo>
                    <a:pt x="65" y="198"/>
                  </a:lnTo>
                  <a:lnTo>
                    <a:pt x="62" y="200"/>
                  </a:lnTo>
                  <a:lnTo>
                    <a:pt x="56" y="200"/>
                  </a:lnTo>
                  <a:lnTo>
                    <a:pt x="54" y="203"/>
                  </a:lnTo>
                  <a:lnTo>
                    <a:pt x="51" y="206"/>
                  </a:lnTo>
                  <a:lnTo>
                    <a:pt x="48" y="206"/>
                  </a:lnTo>
                  <a:lnTo>
                    <a:pt x="48" y="203"/>
                  </a:lnTo>
                  <a:lnTo>
                    <a:pt x="46" y="203"/>
                  </a:lnTo>
                  <a:lnTo>
                    <a:pt x="43" y="203"/>
                  </a:lnTo>
                  <a:lnTo>
                    <a:pt x="40" y="203"/>
                  </a:lnTo>
                  <a:lnTo>
                    <a:pt x="38" y="206"/>
                  </a:lnTo>
                  <a:lnTo>
                    <a:pt x="32" y="206"/>
                  </a:lnTo>
                  <a:lnTo>
                    <a:pt x="24" y="214"/>
                  </a:lnTo>
                  <a:lnTo>
                    <a:pt x="16" y="211"/>
                  </a:lnTo>
                  <a:lnTo>
                    <a:pt x="11" y="206"/>
                  </a:lnTo>
                  <a:lnTo>
                    <a:pt x="6" y="203"/>
                  </a:lnTo>
                  <a:lnTo>
                    <a:pt x="6" y="198"/>
                  </a:lnTo>
                  <a:lnTo>
                    <a:pt x="8" y="192"/>
                  </a:lnTo>
                  <a:lnTo>
                    <a:pt x="11" y="187"/>
                  </a:lnTo>
                  <a:lnTo>
                    <a:pt x="14" y="185"/>
                  </a:lnTo>
                  <a:lnTo>
                    <a:pt x="14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9" y="169"/>
                  </a:lnTo>
                  <a:lnTo>
                    <a:pt x="14" y="158"/>
                  </a:lnTo>
                  <a:lnTo>
                    <a:pt x="14" y="148"/>
                  </a:lnTo>
                  <a:lnTo>
                    <a:pt x="14" y="142"/>
                  </a:lnTo>
                  <a:lnTo>
                    <a:pt x="8" y="137"/>
                  </a:lnTo>
                  <a:lnTo>
                    <a:pt x="6" y="129"/>
                  </a:lnTo>
                  <a:lnTo>
                    <a:pt x="3" y="121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8"/>
                  </a:lnTo>
                  <a:lnTo>
                    <a:pt x="8" y="105"/>
                  </a:lnTo>
                  <a:lnTo>
                    <a:pt x="16" y="108"/>
                  </a:lnTo>
                  <a:lnTo>
                    <a:pt x="22" y="108"/>
                  </a:lnTo>
                  <a:lnTo>
                    <a:pt x="24" y="111"/>
                  </a:lnTo>
                  <a:lnTo>
                    <a:pt x="27" y="111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5" y="103"/>
                  </a:lnTo>
                  <a:lnTo>
                    <a:pt x="35" y="98"/>
                  </a:lnTo>
                  <a:lnTo>
                    <a:pt x="32" y="92"/>
                  </a:lnTo>
                  <a:lnTo>
                    <a:pt x="30" y="90"/>
                  </a:lnTo>
                  <a:lnTo>
                    <a:pt x="32" y="87"/>
                  </a:lnTo>
                  <a:lnTo>
                    <a:pt x="30" y="79"/>
                  </a:lnTo>
                  <a:lnTo>
                    <a:pt x="30" y="74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5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8" y="71"/>
                  </a:lnTo>
                  <a:lnTo>
                    <a:pt x="54" y="69"/>
                  </a:lnTo>
                  <a:lnTo>
                    <a:pt x="56" y="66"/>
                  </a:lnTo>
                  <a:lnTo>
                    <a:pt x="59" y="61"/>
                  </a:lnTo>
                  <a:lnTo>
                    <a:pt x="59" y="55"/>
                  </a:lnTo>
                  <a:lnTo>
                    <a:pt x="62" y="47"/>
                  </a:lnTo>
                  <a:lnTo>
                    <a:pt x="62" y="42"/>
                  </a:lnTo>
                  <a:lnTo>
                    <a:pt x="67" y="37"/>
                  </a:lnTo>
                  <a:lnTo>
                    <a:pt x="70" y="34"/>
                  </a:lnTo>
                  <a:lnTo>
                    <a:pt x="70" y="29"/>
                  </a:lnTo>
                  <a:lnTo>
                    <a:pt x="73" y="21"/>
                  </a:lnTo>
                  <a:lnTo>
                    <a:pt x="75" y="16"/>
                  </a:lnTo>
                  <a:lnTo>
                    <a:pt x="81" y="8"/>
                  </a:lnTo>
                  <a:lnTo>
                    <a:pt x="83" y="5"/>
                  </a:lnTo>
                  <a:lnTo>
                    <a:pt x="86" y="5"/>
                  </a:lnTo>
                  <a:lnTo>
                    <a:pt x="89" y="3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1" y="3"/>
                  </a:lnTo>
                  <a:lnTo>
                    <a:pt x="123" y="11"/>
                  </a:lnTo>
                  <a:lnTo>
                    <a:pt x="126" y="16"/>
                  </a:lnTo>
                  <a:lnTo>
                    <a:pt x="131" y="16"/>
                  </a:lnTo>
                  <a:lnTo>
                    <a:pt x="137" y="18"/>
                  </a:lnTo>
                  <a:lnTo>
                    <a:pt x="142" y="21"/>
                  </a:lnTo>
                  <a:lnTo>
                    <a:pt x="142" y="24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5" y="34"/>
                  </a:lnTo>
                  <a:lnTo>
                    <a:pt x="148" y="37"/>
                  </a:lnTo>
                  <a:lnTo>
                    <a:pt x="142" y="37"/>
                  </a:lnTo>
                  <a:lnTo>
                    <a:pt x="139" y="37"/>
                  </a:lnTo>
                  <a:lnTo>
                    <a:pt x="139" y="42"/>
                  </a:lnTo>
                  <a:lnTo>
                    <a:pt x="137" y="45"/>
                  </a:lnTo>
                  <a:lnTo>
                    <a:pt x="134" y="50"/>
                  </a:lnTo>
                  <a:lnTo>
                    <a:pt x="134" y="58"/>
                  </a:lnTo>
                  <a:lnTo>
                    <a:pt x="137" y="63"/>
                  </a:lnTo>
                  <a:lnTo>
                    <a:pt x="142" y="63"/>
                  </a:lnTo>
                  <a:lnTo>
                    <a:pt x="145" y="63"/>
                  </a:lnTo>
                  <a:lnTo>
                    <a:pt x="150" y="61"/>
                  </a:lnTo>
                  <a:lnTo>
                    <a:pt x="153" y="58"/>
                  </a:lnTo>
                  <a:lnTo>
                    <a:pt x="156" y="58"/>
                  </a:lnTo>
                  <a:lnTo>
                    <a:pt x="158" y="61"/>
                  </a:lnTo>
                  <a:lnTo>
                    <a:pt x="161" y="63"/>
                  </a:lnTo>
                  <a:lnTo>
                    <a:pt x="161" y="66"/>
                  </a:lnTo>
                  <a:lnTo>
                    <a:pt x="161" y="69"/>
                  </a:lnTo>
                  <a:lnTo>
                    <a:pt x="166" y="74"/>
                  </a:lnTo>
                  <a:lnTo>
                    <a:pt x="169" y="76"/>
                  </a:lnTo>
                  <a:lnTo>
                    <a:pt x="174" y="82"/>
                  </a:lnTo>
                  <a:lnTo>
                    <a:pt x="180" y="79"/>
                  </a:lnTo>
                  <a:lnTo>
                    <a:pt x="182" y="79"/>
                  </a:lnTo>
                  <a:lnTo>
                    <a:pt x="188" y="76"/>
                  </a:lnTo>
                  <a:lnTo>
                    <a:pt x="190" y="74"/>
                  </a:lnTo>
                  <a:lnTo>
                    <a:pt x="193" y="76"/>
                  </a:lnTo>
                  <a:lnTo>
                    <a:pt x="198" y="90"/>
                  </a:lnTo>
                  <a:lnTo>
                    <a:pt x="204" y="98"/>
                  </a:lnTo>
                  <a:lnTo>
                    <a:pt x="249" y="82"/>
                  </a:lnTo>
                  <a:lnTo>
                    <a:pt x="257" y="98"/>
                  </a:lnTo>
                  <a:lnTo>
                    <a:pt x="260" y="103"/>
                  </a:lnTo>
                  <a:lnTo>
                    <a:pt x="263" y="100"/>
                  </a:lnTo>
                  <a:lnTo>
                    <a:pt x="265" y="100"/>
                  </a:lnTo>
                  <a:lnTo>
                    <a:pt x="271" y="98"/>
                  </a:lnTo>
                  <a:lnTo>
                    <a:pt x="273" y="100"/>
                  </a:lnTo>
                  <a:lnTo>
                    <a:pt x="273" y="103"/>
                  </a:lnTo>
                  <a:lnTo>
                    <a:pt x="271" y="105"/>
                  </a:lnTo>
                  <a:lnTo>
                    <a:pt x="268" y="111"/>
                  </a:lnTo>
                  <a:lnTo>
                    <a:pt x="268" y="113"/>
                  </a:lnTo>
                  <a:lnTo>
                    <a:pt x="273" y="116"/>
                  </a:lnTo>
                  <a:lnTo>
                    <a:pt x="279" y="113"/>
                  </a:lnTo>
                  <a:lnTo>
                    <a:pt x="281" y="113"/>
                  </a:lnTo>
                  <a:lnTo>
                    <a:pt x="284" y="113"/>
                  </a:lnTo>
                  <a:lnTo>
                    <a:pt x="287" y="111"/>
                  </a:lnTo>
                  <a:lnTo>
                    <a:pt x="289" y="111"/>
                  </a:lnTo>
                  <a:lnTo>
                    <a:pt x="295" y="103"/>
                  </a:lnTo>
                  <a:lnTo>
                    <a:pt x="300" y="100"/>
                  </a:lnTo>
                  <a:lnTo>
                    <a:pt x="303" y="95"/>
                  </a:lnTo>
                  <a:lnTo>
                    <a:pt x="308" y="92"/>
                  </a:lnTo>
                  <a:lnTo>
                    <a:pt x="311" y="90"/>
                  </a:lnTo>
                  <a:lnTo>
                    <a:pt x="316" y="87"/>
                  </a:lnTo>
                  <a:lnTo>
                    <a:pt x="319" y="90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4954415" y="4368483"/>
              <a:ext cx="546150" cy="548248"/>
            </a:xfrm>
            <a:custGeom>
              <a:avLst/>
              <a:gdLst>
                <a:gd name="T0" fmla="*/ 236 w 249"/>
                <a:gd name="T1" fmla="*/ 100 h 250"/>
                <a:gd name="T2" fmla="*/ 233 w 249"/>
                <a:gd name="T3" fmla="*/ 126 h 250"/>
                <a:gd name="T4" fmla="*/ 228 w 249"/>
                <a:gd name="T5" fmla="*/ 139 h 250"/>
                <a:gd name="T6" fmla="*/ 220 w 249"/>
                <a:gd name="T7" fmla="*/ 121 h 250"/>
                <a:gd name="T8" fmla="*/ 212 w 249"/>
                <a:gd name="T9" fmla="*/ 116 h 250"/>
                <a:gd name="T10" fmla="*/ 206 w 249"/>
                <a:gd name="T11" fmla="*/ 129 h 250"/>
                <a:gd name="T12" fmla="*/ 212 w 249"/>
                <a:gd name="T13" fmla="*/ 142 h 250"/>
                <a:gd name="T14" fmla="*/ 209 w 249"/>
                <a:gd name="T15" fmla="*/ 158 h 250"/>
                <a:gd name="T16" fmla="*/ 206 w 249"/>
                <a:gd name="T17" fmla="*/ 179 h 250"/>
                <a:gd name="T18" fmla="*/ 204 w 249"/>
                <a:gd name="T19" fmla="*/ 192 h 250"/>
                <a:gd name="T20" fmla="*/ 212 w 249"/>
                <a:gd name="T21" fmla="*/ 203 h 250"/>
                <a:gd name="T22" fmla="*/ 201 w 249"/>
                <a:gd name="T23" fmla="*/ 224 h 250"/>
                <a:gd name="T24" fmla="*/ 185 w 249"/>
                <a:gd name="T25" fmla="*/ 229 h 250"/>
                <a:gd name="T26" fmla="*/ 169 w 249"/>
                <a:gd name="T27" fmla="*/ 245 h 250"/>
                <a:gd name="T28" fmla="*/ 155 w 249"/>
                <a:gd name="T29" fmla="*/ 250 h 250"/>
                <a:gd name="T30" fmla="*/ 155 w 249"/>
                <a:gd name="T31" fmla="*/ 237 h 250"/>
                <a:gd name="T32" fmla="*/ 145 w 249"/>
                <a:gd name="T33" fmla="*/ 234 h 250"/>
                <a:gd name="T34" fmla="*/ 86 w 249"/>
                <a:gd name="T35" fmla="*/ 232 h 250"/>
                <a:gd name="T36" fmla="*/ 70 w 249"/>
                <a:gd name="T37" fmla="*/ 210 h 250"/>
                <a:gd name="T38" fmla="*/ 51 w 249"/>
                <a:gd name="T39" fmla="*/ 210 h 250"/>
                <a:gd name="T40" fmla="*/ 43 w 249"/>
                <a:gd name="T41" fmla="*/ 197 h 250"/>
                <a:gd name="T42" fmla="*/ 32 w 249"/>
                <a:gd name="T43" fmla="*/ 195 h 250"/>
                <a:gd name="T44" fmla="*/ 16 w 249"/>
                <a:gd name="T45" fmla="*/ 192 h 250"/>
                <a:gd name="T46" fmla="*/ 21 w 249"/>
                <a:gd name="T47" fmla="*/ 171 h 250"/>
                <a:gd name="T48" fmla="*/ 24 w 249"/>
                <a:gd name="T49" fmla="*/ 163 h 250"/>
                <a:gd name="T50" fmla="*/ 19 w 249"/>
                <a:gd name="T51" fmla="*/ 152 h 250"/>
                <a:gd name="T52" fmla="*/ 3 w 249"/>
                <a:gd name="T53" fmla="*/ 137 h 250"/>
                <a:gd name="T54" fmla="*/ 13 w 249"/>
                <a:gd name="T55" fmla="*/ 129 h 250"/>
                <a:gd name="T56" fmla="*/ 19 w 249"/>
                <a:gd name="T57" fmla="*/ 113 h 250"/>
                <a:gd name="T58" fmla="*/ 32 w 249"/>
                <a:gd name="T59" fmla="*/ 100 h 250"/>
                <a:gd name="T60" fmla="*/ 46 w 249"/>
                <a:gd name="T61" fmla="*/ 89 h 250"/>
                <a:gd name="T62" fmla="*/ 54 w 249"/>
                <a:gd name="T63" fmla="*/ 73 h 250"/>
                <a:gd name="T64" fmla="*/ 56 w 249"/>
                <a:gd name="T65" fmla="*/ 55 h 250"/>
                <a:gd name="T66" fmla="*/ 67 w 249"/>
                <a:gd name="T67" fmla="*/ 44 h 250"/>
                <a:gd name="T68" fmla="*/ 72 w 249"/>
                <a:gd name="T69" fmla="*/ 34 h 250"/>
                <a:gd name="T70" fmla="*/ 78 w 249"/>
                <a:gd name="T71" fmla="*/ 23 h 250"/>
                <a:gd name="T72" fmla="*/ 86 w 249"/>
                <a:gd name="T73" fmla="*/ 23 h 250"/>
                <a:gd name="T74" fmla="*/ 83 w 249"/>
                <a:gd name="T75" fmla="*/ 39 h 250"/>
                <a:gd name="T76" fmla="*/ 110 w 249"/>
                <a:gd name="T77" fmla="*/ 29 h 250"/>
                <a:gd name="T78" fmla="*/ 123 w 249"/>
                <a:gd name="T79" fmla="*/ 18 h 250"/>
                <a:gd name="T80" fmla="*/ 131 w 249"/>
                <a:gd name="T81" fmla="*/ 7 h 250"/>
                <a:gd name="T82" fmla="*/ 137 w 249"/>
                <a:gd name="T83" fmla="*/ 7 h 250"/>
                <a:gd name="T84" fmla="*/ 153 w 249"/>
                <a:gd name="T85" fmla="*/ 15 h 250"/>
                <a:gd name="T86" fmla="*/ 169 w 249"/>
                <a:gd name="T87" fmla="*/ 10 h 250"/>
                <a:gd name="T88" fmla="*/ 185 w 249"/>
                <a:gd name="T89" fmla="*/ 10 h 250"/>
                <a:gd name="T90" fmla="*/ 193 w 249"/>
                <a:gd name="T91" fmla="*/ 23 h 250"/>
                <a:gd name="T92" fmla="*/ 182 w 249"/>
                <a:gd name="T93" fmla="*/ 34 h 250"/>
                <a:gd name="T94" fmla="*/ 196 w 249"/>
                <a:gd name="T95" fmla="*/ 47 h 250"/>
                <a:gd name="T96" fmla="*/ 185 w 249"/>
                <a:gd name="T97" fmla="*/ 63 h 250"/>
                <a:gd name="T98" fmla="*/ 198 w 249"/>
                <a:gd name="T99" fmla="*/ 71 h 250"/>
                <a:gd name="T100" fmla="*/ 209 w 249"/>
                <a:gd name="T101" fmla="*/ 79 h 250"/>
                <a:gd name="T102" fmla="*/ 220 w 249"/>
                <a:gd name="T103" fmla="*/ 65 h 250"/>
                <a:gd name="T104" fmla="*/ 236 w 249"/>
                <a:gd name="T105" fmla="*/ 63 h 250"/>
                <a:gd name="T106" fmla="*/ 249 w 249"/>
                <a:gd name="T107" fmla="*/ 68 h 250"/>
                <a:gd name="T108" fmla="*/ 244 w 249"/>
                <a:gd name="T109" fmla="*/ 87 h 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9"/>
                <a:gd name="T166" fmla="*/ 0 h 250"/>
                <a:gd name="T167" fmla="*/ 249 w 249"/>
                <a:gd name="T168" fmla="*/ 250 h 2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9" h="250">
                  <a:moveTo>
                    <a:pt x="246" y="92"/>
                  </a:moveTo>
                  <a:lnTo>
                    <a:pt x="241" y="97"/>
                  </a:lnTo>
                  <a:lnTo>
                    <a:pt x="238" y="97"/>
                  </a:lnTo>
                  <a:lnTo>
                    <a:pt x="236" y="100"/>
                  </a:lnTo>
                  <a:lnTo>
                    <a:pt x="233" y="105"/>
                  </a:lnTo>
                  <a:lnTo>
                    <a:pt x="230" y="110"/>
                  </a:lnTo>
                  <a:lnTo>
                    <a:pt x="233" y="118"/>
                  </a:lnTo>
                  <a:lnTo>
                    <a:pt x="233" y="126"/>
                  </a:lnTo>
                  <a:lnTo>
                    <a:pt x="233" y="134"/>
                  </a:lnTo>
                  <a:lnTo>
                    <a:pt x="233" y="139"/>
                  </a:lnTo>
                  <a:lnTo>
                    <a:pt x="230" y="142"/>
                  </a:lnTo>
                  <a:lnTo>
                    <a:pt x="228" y="139"/>
                  </a:lnTo>
                  <a:lnTo>
                    <a:pt x="222" y="137"/>
                  </a:lnTo>
                  <a:lnTo>
                    <a:pt x="220" y="134"/>
                  </a:lnTo>
                  <a:lnTo>
                    <a:pt x="220" y="126"/>
                  </a:lnTo>
                  <a:lnTo>
                    <a:pt x="220" y="121"/>
                  </a:lnTo>
                  <a:lnTo>
                    <a:pt x="220" y="118"/>
                  </a:lnTo>
                  <a:lnTo>
                    <a:pt x="220" y="116"/>
                  </a:lnTo>
                  <a:lnTo>
                    <a:pt x="217" y="116"/>
                  </a:lnTo>
                  <a:lnTo>
                    <a:pt x="212" y="116"/>
                  </a:lnTo>
                  <a:lnTo>
                    <a:pt x="209" y="118"/>
                  </a:lnTo>
                  <a:lnTo>
                    <a:pt x="206" y="121"/>
                  </a:lnTo>
                  <a:lnTo>
                    <a:pt x="206" y="126"/>
                  </a:lnTo>
                  <a:lnTo>
                    <a:pt x="206" y="129"/>
                  </a:lnTo>
                  <a:lnTo>
                    <a:pt x="209" y="134"/>
                  </a:lnTo>
                  <a:lnTo>
                    <a:pt x="212" y="134"/>
                  </a:lnTo>
                  <a:lnTo>
                    <a:pt x="214" y="137"/>
                  </a:lnTo>
                  <a:lnTo>
                    <a:pt x="212" y="142"/>
                  </a:lnTo>
                  <a:lnTo>
                    <a:pt x="212" y="147"/>
                  </a:lnTo>
                  <a:lnTo>
                    <a:pt x="209" y="150"/>
                  </a:lnTo>
                  <a:lnTo>
                    <a:pt x="209" y="152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9" y="168"/>
                  </a:lnTo>
                  <a:lnTo>
                    <a:pt x="209" y="174"/>
                  </a:lnTo>
                  <a:lnTo>
                    <a:pt x="206" y="179"/>
                  </a:lnTo>
                  <a:lnTo>
                    <a:pt x="204" y="181"/>
                  </a:lnTo>
                  <a:lnTo>
                    <a:pt x="204" y="184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6" y="195"/>
                  </a:lnTo>
                  <a:lnTo>
                    <a:pt x="209" y="197"/>
                  </a:lnTo>
                  <a:lnTo>
                    <a:pt x="209" y="200"/>
                  </a:lnTo>
                  <a:lnTo>
                    <a:pt x="212" y="203"/>
                  </a:lnTo>
                  <a:lnTo>
                    <a:pt x="209" y="205"/>
                  </a:lnTo>
                  <a:lnTo>
                    <a:pt x="206" y="210"/>
                  </a:lnTo>
                  <a:lnTo>
                    <a:pt x="204" y="213"/>
                  </a:lnTo>
                  <a:lnTo>
                    <a:pt x="201" y="224"/>
                  </a:lnTo>
                  <a:lnTo>
                    <a:pt x="198" y="221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5" y="229"/>
                  </a:lnTo>
                  <a:lnTo>
                    <a:pt x="182" y="234"/>
                  </a:lnTo>
                  <a:lnTo>
                    <a:pt x="177" y="237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6" y="247"/>
                  </a:lnTo>
                  <a:lnTo>
                    <a:pt x="163" y="247"/>
                  </a:lnTo>
                  <a:lnTo>
                    <a:pt x="161" y="247"/>
                  </a:lnTo>
                  <a:lnTo>
                    <a:pt x="155" y="250"/>
                  </a:lnTo>
                  <a:lnTo>
                    <a:pt x="150" y="247"/>
                  </a:lnTo>
                  <a:lnTo>
                    <a:pt x="150" y="245"/>
                  </a:lnTo>
                  <a:lnTo>
                    <a:pt x="153" y="239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2"/>
                  </a:lnTo>
                  <a:lnTo>
                    <a:pt x="147" y="234"/>
                  </a:lnTo>
                  <a:lnTo>
                    <a:pt x="145" y="234"/>
                  </a:lnTo>
                  <a:lnTo>
                    <a:pt x="142" y="237"/>
                  </a:lnTo>
                  <a:lnTo>
                    <a:pt x="139" y="232"/>
                  </a:lnTo>
                  <a:lnTo>
                    <a:pt x="131" y="216"/>
                  </a:lnTo>
                  <a:lnTo>
                    <a:pt x="86" y="232"/>
                  </a:lnTo>
                  <a:lnTo>
                    <a:pt x="80" y="224"/>
                  </a:lnTo>
                  <a:lnTo>
                    <a:pt x="75" y="210"/>
                  </a:lnTo>
                  <a:lnTo>
                    <a:pt x="72" y="208"/>
                  </a:lnTo>
                  <a:lnTo>
                    <a:pt x="70" y="210"/>
                  </a:lnTo>
                  <a:lnTo>
                    <a:pt x="64" y="213"/>
                  </a:lnTo>
                  <a:lnTo>
                    <a:pt x="62" y="213"/>
                  </a:lnTo>
                  <a:lnTo>
                    <a:pt x="56" y="216"/>
                  </a:lnTo>
                  <a:lnTo>
                    <a:pt x="51" y="210"/>
                  </a:lnTo>
                  <a:lnTo>
                    <a:pt x="48" y="208"/>
                  </a:lnTo>
                  <a:lnTo>
                    <a:pt x="43" y="203"/>
                  </a:lnTo>
                  <a:lnTo>
                    <a:pt x="43" y="200"/>
                  </a:lnTo>
                  <a:lnTo>
                    <a:pt x="43" y="197"/>
                  </a:lnTo>
                  <a:lnTo>
                    <a:pt x="40" y="195"/>
                  </a:lnTo>
                  <a:lnTo>
                    <a:pt x="38" y="192"/>
                  </a:lnTo>
                  <a:lnTo>
                    <a:pt x="35" y="192"/>
                  </a:lnTo>
                  <a:lnTo>
                    <a:pt x="32" y="195"/>
                  </a:lnTo>
                  <a:lnTo>
                    <a:pt x="27" y="197"/>
                  </a:lnTo>
                  <a:lnTo>
                    <a:pt x="24" y="197"/>
                  </a:lnTo>
                  <a:lnTo>
                    <a:pt x="19" y="197"/>
                  </a:lnTo>
                  <a:lnTo>
                    <a:pt x="16" y="192"/>
                  </a:lnTo>
                  <a:lnTo>
                    <a:pt x="16" y="184"/>
                  </a:lnTo>
                  <a:lnTo>
                    <a:pt x="19" y="179"/>
                  </a:lnTo>
                  <a:lnTo>
                    <a:pt x="21" y="176"/>
                  </a:lnTo>
                  <a:lnTo>
                    <a:pt x="21" y="171"/>
                  </a:lnTo>
                  <a:lnTo>
                    <a:pt x="24" y="171"/>
                  </a:lnTo>
                  <a:lnTo>
                    <a:pt x="30" y="171"/>
                  </a:lnTo>
                  <a:lnTo>
                    <a:pt x="27" y="168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5"/>
                  </a:lnTo>
                  <a:lnTo>
                    <a:pt x="19" y="152"/>
                  </a:lnTo>
                  <a:lnTo>
                    <a:pt x="13" y="150"/>
                  </a:lnTo>
                  <a:lnTo>
                    <a:pt x="8" y="150"/>
                  </a:lnTo>
                  <a:lnTo>
                    <a:pt x="5" y="145"/>
                  </a:lnTo>
                  <a:lnTo>
                    <a:pt x="3" y="137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8" y="134"/>
                  </a:lnTo>
                  <a:lnTo>
                    <a:pt x="13" y="129"/>
                  </a:lnTo>
                  <a:lnTo>
                    <a:pt x="16" y="123"/>
                  </a:lnTo>
                  <a:lnTo>
                    <a:pt x="16" y="121"/>
                  </a:lnTo>
                  <a:lnTo>
                    <a:pt x="19" y="118"/>
                  </a:lnTo>
                  <a:lnTo>
                    <a:pt x="19" y="113"/>
                  </a:lnTo>
                  <a:lnTo>
                    <a:pt x="19" y="110"/>
                  </a:lnTo>
                  <a:lnTo>
                    <a:pt x="21" y="105"/>
                  </a:lnTo>
                  <a:lnTo>
                    <a:pt x="27" y="100"/>
                  </a:lnTo>
                  <a:lnTo>
                    <a:pt x="32" y="100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6" y="92"/>
                  </a:lnTo>
                  <a:lnTo>
                    <a:pt x="46" y="89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1" y="76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59" y="68"/>
                  </a:lnTo>
                  <a:lnTo>
                    <a:pt x="59" y="63"/>
                  </a:lnTo>
                  <a:lnTo>
                    <a:pt x="56" y="55"/>
                  </a:lnTo>
                  <a:lnTo>
                    <a:pt x="59" y="50"/>
                  </a:lnTo>
                  <a:lnTo>
                    <a:pt x="62" y="50"/>
                  </a:lnTo>
                  <a:lnTo>
                    <a:pt x="64" y="47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7" y="42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5" y="31"/>
                  </a:lnTo>
                  <a:lnTo>
                    <a:pt x="75" y="29"/>
                  </a:lnTo>
                  <a:lnTo>
                    <a:pt x="75" y="26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3" y="21"/>
                  </a:lnTo>
                  <a:lnTo>
                    <a:pt x="86" y="23"/>
                  </a:lnTo>
                  <a:lnTo>
                    <a:pt x="86" y="26"/>
                  </a:lnTo>
                  <a:lnTo>
                    <a:pt x="83" y="31"/>
                  </a:lnTo>
                  <a:lnTo>
                    <a:pt x="80" y="36"/>
                  </a:lnTo>
                  <a:lnTo>
                    <a:pt x="83" y="39"/>
                  </a:lnTo>
                  <a:lnTo>
                    <a:pt x="88" y="39"/>
                  </a:lnTo>
                  <a:lnTo>
                    <a:pt x="96" y="31"/>
                  </a:lnTo>
                  <a:lnTo>
                    <a:pt x="105" y="31"/>
                  </a:lnTo>
                  <a:lnTo>
                    <a:pt x="110" y="29"/>
                  </a:lnTo>
                  <a:lnTo>
                    <a:pt x="113" y="29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18"/>
                  </a:lnTo>
                  <a:lnTo>
                    <a:pt x="123" y="10"/>
                  </a:lnTo>
                  <a:lnTo>
                    <a:pt x="123" y="5"/>
                  </a:lnTo>
                  <a:lnTo>
                    <a:pt x="126" y="2"/>
                  </a:lnTo>
                  <a:lnTo>
                    <a:pt x="131" y="7"/>
                  </a:lnTo>
                  <a:lnTo>
                    <a:pt x="131" y="0"/>
                  </a:lnTo>
                  <a:lnTo>
                    <a:pt x="134" y="2"/>
                  </a:lnTo>
                  <a:lnTo>
                    <a:pt x="137" y="2"/>
                  </a:lnTo>
                  <a:lnTo>
                    <a:pt x="137" y="7"/>
                  </a:lnTo>
                  <a:lnTo>
                    <a:pt x="142" y="7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53" y="15"/>
                  </a:lnTo>
                  <a:lnTo>
                    <a:pt x="155" y="18"/>
                  </a:lnTo>
                  <a:lnTo>
                    <a:pt x="158" y="15"/>
                  </a:lnTo>
                  <a:lnTo>
                    <a:pt x="163" y="13"/>
                  </a:lnTo>
                  <a:lnTo>
                    <a:pt x="169" y="10"/>
                  </a:lnTo>
                  <a:lnTo>
                    <a:pt x="174" y="7"/>
                  </a:lnTo>
                  <a:lnTo>
                    <a:pt x="179" y="7"/>
                  </a:lnTo>
                  <a:lnTo>
                    <a:pt x="182" y="10"/>
                  </a:lnTo>
                  <a:lnTo>
                    <a:pt x="185" y="10"/>
                  </a:lnTo>
                  <a:lnTo>
                    <a:pt x="193" y="10"/>
                  </a:lnTo>
                  <a:lnTo>
                    <a:pt x="193" y="15"/>
                  </a:lnTo>
                  <a:lnTo>
                    <a:pt x="193" y="21"/>
                  </a:lnTo>
                  <a:lnTo>
                    <a:pt x="193" y="23"/>
                  </a:lnTo>
                  <a:lnTo>
                    <a:pt x="190" y="23"/>
                  </a:lnTo>
                  <a:lnTo>
                    <a:pt x="185" y="26"/>
                  </a:lnTo>
                  <a:lnTo>
                    <a:pt x="185" y="29"/>
                  </a:lnTo>
                  <a:lnTo>
                    <a:pt x="182" y="34"/>
                  </a:lnTo>
                  <a:lnTo>
                    <a:pt x="185" y="36"/>
                  </a:lnTo>
                  <a:lnTo>
                    <a:pt x="188" y="42"/>
                  </a:lnTo>
                  <a:lnTo>
                    <a:pt x="193" y="44"/>
                  </a:lnTo>
                  <a:lnTo>
                    <a:pt x="196" y="47"/>
                  </a:lnTo>
                  <a:lnTo>
                    <a:pt x="193" y="50"/>
                  </a:lnTo>
                  <a:lnTo>
                    <a:pt x="188" y="55"/>
                  </a:lnTo>
                  <a:lnTo>
                    <a:pt x="185" y="60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8" y="68"/>
                  </a:lnTo>
                  <a:lnTo>
                    <a:pt x="193" y="71"/>
                  </a:lnTo>
                  <a:lnTo>
                    <a:pt x="198" y="71"/>
                  </a:lnTo>
                  <a:lnTo>
                    <a:pt x="201" y="71"/>
                  </a:lnTo>
                  <a:lnTo>
                    <a:pt x="204" y="71"/>
                  </a:lnTo>
                  <a:lnTo>
                    <a:pt x="206" y="73"/>
                  </a:lnTo>
                  <a:lnTo>
                    <a:pt x="209" y="79"/>
                  </a:lnTo>
                  <a:lnTo>
                    <a:pt x="209" y="76"/>
                  </a:lnTo>
                  <a:lnTo>
                    <a:pt x="212" y="76"/>
                  </a:lnTo>
                  <a:lnTo>
                    <a:pt x="217" y="68"/>
                  </a:lnTo>
                  <a:lnTo>
                    <a:pt x="220" y="65"/>
                  </a:lnTo>
                  <a:lnTo>
                    <a:pt x="222" y="63"/>
                  </a:lnTo>
                  <a:lnTo>
                    <a:pt x="228" y="63"/>
                  </a:lnTo>
                  <a:lnTo>
                    <a:pt x="233" y="60"/>
                  </a:lnTo>
                  <a:lnTo>
                    <a:pt x="236" y="63"/>
                  </a:lnTo>
                  <a:lnTo>
                    <a:pt x="238" y="63"/>
                  </a:lnTo>
                  <a:lnTo>
                    <a:pt x="241" y="63"/>
                  </a:lnTo>
                  <a:lnTo>
                    <a:pt x="246" y="63"/>
                  </a:lnTo>
                  <a:lnTo>
                    <a:pt x="249" y="68"/>
                  </a:lnTo>
                  <a:lnTo>
                    <a:pt x="246" y="73"/>
                  </a:lnTo>
                  <a:lnTo>
                    <a:pt x="244" y="79"/>
                  </a:lnTo>
                  <a:lnTo>
                    <a:pt x="244" y="84"/>
                  </a:lnTo>
                  <a:lnTo>
                    <a:pt x="244" y="87"/>
                  </a:lnTo>
                  <a:lnTo>
                    <a:pt x="246" y="92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64"/>
            <p:cNvSpPr>
              <a:spLocks/>
            </p:cNvSpPr>
            <p:nvPr/>
          </p:nvSpPr>
          <p:spPr bwMode="auto">
            <a:xfrm>
              <a:off x="4425556" y="5107236"/>
              <a:ext cx="868942" cy="772201"/>
            </a:xfrm>
            <a:custGeom>
              <a:avLst/>
              <a:gdLst>
                <a:gd name="T0" fmla="*/ 182 w 396"/>
                <a:gd name="T1" fmla="*/ 16 h 353"/>
                <a:gd name="T2" fmla="*/ 174 w 396"/>
                <a:gd name="T3" fmla="*/ 34 h 353"/>
                <a:gd name="T4" fmla="*/ 190 w 396"/>
                <a:gd name="T5" fmla="*/ 53 h 353"/>
                <a:gd name="T6" fmla="*/ 212 w 396"/>
                <a:gd name="T7" fmla="*/ 82 h 353"/>
                <a:gd name="T8" fmla="*/ 238 w 396"/>
                <a:gd name="T9" fmla="*/ 87 h 353"/>
                <a:gd name="T10" fmla="*/ 238 w 396"/>
                <a:gd name="T11" fmla="*/ 103 h 353"/>
                <a:gd name="T12" fmla="*/ 252 w 396"/>
                <a:gd name="T13" fmla="*/ 126 h 353"/>
                <a:gd name="T14" fmla="*/ 273 w 396"/>
                <a:gd name="T15" fmla="*/ 140 h 353"/>
                <a:gd name="T16" fmla="*/ 297 w 396"/>
                <a:gd name="T17" fmla="*/ 132 h 353"/>
                <a:gd name="T18" fmla="*/ 313 w 396"/>
                <a:gd name="T19" fmla="*/ 163 h 353"/>
                <a:gd name="T20" fmla="*/ 316 w 396"/>
                <a:gd name="T21" fmla="*/ 187 h 353"/>
                <a:gd name="T22" fmla="*/ 332 w 396"/>
                <a:gd name="T23" fmla="*/ 213 h 353"/>
                <a:gd name="T24" fmla="*/ 354 w 396"/>
                <a:gd name="T25" fmla="*/ 213 h 353"/>
                <a:gd name="T26" fmla="*/ 372 w 396"/>
                <a:gd name="T27" fmla="*/ 200 h 353"/>
                <a:gd name="T28" fmla="*/ 396 w 396"/>
                <a:gd name="T29" fmla="*/ 200 h 353"/>
                <a:gd name="T30" fmla="*/ 386 w 396"/>
                <a:gd name="T31" fmla="*/ 216 h 353"/>
                <a:gd name="T32" fmla="*/ 378 w 396"/>
                <a:gd name="T33" fmla="*/ 229 h 353"/>
                <a:gd name="T34" fmla="*/ 378 w 396"/>
                <a:gd name="T35" fmla="*/ 245 h 353"/>
                <a:gd name="T36" fmla="*/ 383 w 396"/>
                <a:gd name="T37" fmla="*/ 258 h 353"/>
                <a:gd name="T38" fmla="*/ 383 w 396"/>
                <a:gd name="T39" fmla="*/ 279 h 353"/>
                <a:gd name="T40" fmla="*/ 348 w 396"/>
                <a:gd name="T41" fmla="*/ 277 h 353"/>
                <a:gd name="T42" fmla="*/ 292 w 396"/>
                <a:gd name="T43" fmla="*/ 295 h 353"/>
                <a:gd name="T44" fmla="*/ 260 w 396"/>
                <a:gd name="T45" fmla="*/ 306 h 353"/>
                <a:gd name="T46" fmla="*/ 236 w 396"/>
                <a:gd name="T47" fmla="*/ 322 h 353"/>
                <a:gd name="T48" fmla="*/ 222 w 396"/>
                <a:gd name="T49" fmla="*/ 324 h 353"/>
                <a:gd name="T50" fmla="*/ 196 w 396"/>
                <a:gd name="T51" fmla="*/ 335 h 353"/>
                <a:gd name="T52" fmla="*/ 171 w 396"/>
                <a:gd name="T53" fmla="*/ 348 h 353"/>
                <a:gd name="T54" fmla="*/ 139 w 396"/>
                <a:gd name="T55" fmla="*/ 345 h 353"/>
                <a:gd name="T56" fmla="*/ 99 w 396"/>
                <a:gd name="T57" fmla="*/ 335 h 353"/>
                <a:gd name="T58" fmla="*/ 78 w 396"/>
                <a:gd name="T59" fmla="*/ 322 h 353"/>
                <a:gd name="T60" fmla="*/ 80 w 396"/>
                <a:gd name="T61" fmla="*/ 308 h 353"/>
                <a:gd name="T62" fmla="*/ 80 w 396"/>
                <a:gd name="T63" fmla="*/ 293 h 353"/>
                <a:gd name="T64" fmla="*/ 75 w 396"/>
                <a:gd name="T65" fmla="*/ 274 h 353"/>
                <a:gd name="T66" fmla="*/ 88 w 396"/>
                <a:gd name="T67" fmla="*/ 264 h 353"/>
                <a:gd name="T68" fmla="*/ 70 w 396"/>
                <a:gd name="T69" fmla="*/ 253 h 353"/>
                <a:gd name="T70" fmla="*/ 38 w 396"/>
                <a:gd name="T71" fmla="*/ 279 h 353"/>
                <a:gd name="T72" fmla="*/ 19 w 396"/>
                <a:gd name="T73" fmla="*/ 271 h 353"/>
                <a:gd name="T74" fmla="*/ 0 w 396"/>
                <a:gd name="T75" fmla="*/ 266 h 353"/>
                <a:gd name="T76" fmla="*/ 3 w 396"/>
                <a:gd name="T77" fmla="*/ 242 h 353"/>
                <a:gd name="T78" fmla="*/ 16 w 396"/>
                <a:gd name="T79" fmla="*/ 208 h 353"/>
                <a:gd name="T80" fmla="*/ 38 w 396"/>
                <a:gd name="T81" fmla="*/ 200 h 353"/>
                <a:gd name="T82" fmla="*/ 35 w 396"/>
                <a:gd name="T83" fmla="*/ 187 h 353"/>
                <a:gd name="T84" fmla="*/ 40 w 396"/>
                <a:gd name="T85" fmla="*/ 169 h 353"/>
                <a:gd name="T86" fmla="*/ 56 w 396"/>
                <a:gd name="T87" fmla="*/ 140 h 353"/>
                <a:gd name="T88" fmla="*/ 80 w 396"/>
                <a:gd name="T89" fmla="*/ 121 h 353"/>
                <a:gd name="T90" fmla="*/ 72 w 396"/>
                <a:gd name="T91" fmla="*/ 95 h 353"/>
                <a:gd name="T92" fmla="*/ 78 w 396"/>
                <a:gd name="T93" fmla="*/ 95 h 353"/>
                <a:gd name="T94" fmla="*/ 94 w 396"/>
                <a:gd name="T95" fmla="*/ 98 h 353"/>
                <a:gd name="T96" fmla="*/ 102 w 396"/>
                <a:gd name="T97" fmla="*/ 71 h 353"/>
                <a:gd name="T98" fmla="*/ 118 w 396"/>
                <a:gd name="T99" fmla="*/ 42 h 353"/>
                <a:gd name="T100" fmla="*/ 126 w 396"/>
                <a:gd name="T101" fmla="*/ 50 h 353"/>
                <a:gd name="T102" fmla="*/ 153 w 396"/>
                <a:gd name="T103" fmla="*/ 18 h 353"/>
                <a:gd name="T104" fmla="*/ 163 w 396"/>
                <a:gd name="T105" fmla="*/ 0 h 353"/>
                <a:gd name="T106" fmla="*/ 174 w 396"/>
                <a:gd name="T107" fmla="*/ 3 h 3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6"/>
                <a:gd name="T163" fmla="*/ 0 h 353"/>
                <a:gd name="T164" fmla="*/ 396 w 396"/>
                <a:gd name="T165" fmla="*/ 353 h 3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6" h="353">
                  <a:moveTo>
                    <a:pt x="174" y="3"/>
                  </a:moveTo>
                  <a:lnTo>
                    <a:pt x="177" y="8"/>
                  </a:lnTo>
                  <a:lnTo>
                    <a:pt x="182" y="11"/>
                  </a:lnTo>
                  <a:lnTo>
                    <a:pt x="182" y="13"/>
                  </a:lnTo>
                  <a:lnTo>
                    <a:pt x="182" y="16"/>
                  </a:lnTo>
                  <a:lnTo>
                    <a:pt x="182" y="21"/>
                  </a:lnTo>
                  <a:lnTo>
                    <a:pt x="177" y="26"/>
                  </a:lnTo>
                  <a:lnTo>
                    <a:pt x="174" y="29"/>
                  </a:lnTo>
                  <a:lnTo>
                    <a:pt x="174" y="32"/>
                  </a:lnTo>
                  <a:lnTo>
                    <a:pt x="174" y="34"/>
                  </a:lnTo>
                  <a:lnTo>
                    <a:pt x="177" y="37"/>
                  </a:lnTo>
                  <a:lnTo>
                    <a:pt x="185" y="40"/>
                  </a:lnTo>
                  <a:lnTo>
                    <a:pt x="188" y="40"/>
                  </a:lnTo>
                  <a:lnTo>
                    <a:pt x="188" y="45"/>
                  </a:lnTo>
                  <a:lnTo>
                    <a:pt x="190" y="53"/>
                  </a:lnTo>
                  <a:lnTo>
                    <a:pt x="190" y="61"/>
                  </a:lnTo>
                  <a:lnTo>
                    <a:pt x="196" y="66"/>
                  </a:lnTo>
                  <a:lnTo>
                    <a:pt x="198" y="71"/>
                  </a:lnTo>
                  <a:lnTo>
                    <a:pt x="206" y="76"/>
                  </a:lnTo>
                  <a:lnTo>
                    <a:pt x="212" y="82"/>
                  </a:lnTo>
                  <a:lnTo>
                    <a:pt x="217" y="84"/>
                  </a:lnTo>
                  <a:lnTo>
                    <a:pt x="225" y="84"/>
                  </a:lnTo>
                  <a:lnTo>
                    <a:pt x="228" y="84"/>
                  </a:lnTo>
                  <a:lnTo>
                    <a:pt x="233" y="87"/>
                  </a:lnTo>
                  <a:lnTo>
                    <a:pt x="238" y="87"/>
                  </a:lnTo>
                  <a:lnTo>
                    <a:pt x="241" y="87"/>
                  </a:lnTo>
                  <a:lnTo>
                    <a:pt x="241" y="90"/>
                  </a:lnTo>
                  <a:lnTo>
                    <a:pt x="241" y="95"/>
                  </a:lnTo>
                  <a:lnTo>
                    <a:pt x="238" y="98"/>
                  </a:lnTo>
                  <a:lnTo>
                    <a:pt x="238" y="103"/>
                  </a:lnTo>
                  <a:lnTo>
                    <a:pt x="244" y="108"/>
                  </a:lnTo>
                  <a:lnTo>
                    <a:pt x="249" y="113"/>
                  </a:lnTo>
                  <a:lnTo>
                    <a:pt x="249" y="116"/>
                  </a:lnTo>
                  <a:lnTo>
                    <a:pt x="252" y="121"/>
                  </a:lnTo>
                  <a:lnTo>
                    <a:pt x="252" y="126"/>
                  </a:lnTo>
                  <a:lnTo>
                    <a:pt x="252" y="134"/>
                  </a:lnTo>
                  <a:lnTo>
                    <a:pt x="254" y="142"/>
                  </a:lnTo>
                  <a:lnTo>
                    <a:pt x="262" y="145"/>
                  </a:lnTo>
                  <a:lnTo>
                    <a:pt x="268" y="142"/>
                  </a:lnTo>
                  <a:lnTo>
                    <a:pt x="273" y="140"/>
                  </a:lnTo>
                  <a:lnTo>
                    <a:pt x="279" y="134"/>
                  </a:lnTo>
                  <a:lnTo>
                    <a:pt x="284" y="132"/>
                  </a:lnTo>
                  <a:lnTo>
                    <a:pt x="289" y="129"/>
                  </a:lnTo>
                  <a:lnTo>
                    <a:pt x="295" y="126"/>
                  </a:lnTo>
                  <a:lnTo>
                    <a:pt x="297" y="132"/>
                  </a:lnTo>
                  <a:lnTo>
                    <a:pt x="305" y="140"/>
                  </a:lnTo>
                  <a:lnTo>
                    <a:pt x="308" y="145"/>
                  </a:lnTo>
                  <a:lnTo>
                    <a:pt x="311" y="148"/>
                  </a:lnTo>
                  <a:lnTo>
                    <a:pt x="311" y="155"/>
                  </a:lnTo>
                  <a:lnTo>
                    <a:pt x="313" y="163"/>
                  </a:lnTo>
                  <a:lnTo>
                    <a:pt x="316" y="169"/>
                  </a:lnTo>
                  <a:lnTo>
                    <a:pt x="319" y="174"/>
                  </a:lnTo>
                  <a:lnTo>
                    <a:pt x="319" y="179"/>
                  </a:lnTo>
                  <a:lnTo>
                    <a:pt x="316" y="184"/>
                  </a:lnTo>
                  <a:lnTo>
                    <a:pt x="316" y="187"/>
                  </a:lnTo>
                  <a:lnTo>
                    <a:pt x="319" y="192"/>
                  </a:lnTo>
                  <a:lnTo>
                    <a:pt x="324" y="200"/>
                  </a:lnTo>
                  <a:lnTo>
                    <a:pt x="329" y="203"/>
                  </a:lnTo>
                  <a:lnTo>
                    <a:pt x="329" y="208"/>
                  </a:lnTo>
                  <a:lnTo>
                    <a:pt x="332" y="213"/>
                  </a:lnTo>
                  <a:lnTo>
                    <a:pt x="335" y="219"/>
                  </a:lnTo>
                  <a:lnTo>
                    <a:pt x="340" y="221"/>
                  </a:lnTo>
                  <a:lnTo>
                    <a:pt x="348" y="221"/>
                  </a:lnTo>
                  <a:lnTo>
                    <a:pt x="354" y="219"/>
                  </a:lnTo>
                  <a:lnTo>
                    <a:pt x="354" y="213"/>
                  </a:lnTo>
                  <a:lnTo>
                    <a:pt x="354" y="208"/>
                  </a:lnTo>
                  <a:lnTo>
                    <a:pt x="354" y="206"/>
                  </a:lnTo>
                  <a:lnTo>
                    <a:pt x="359" y="203"/>
                  </a:lnTo>
                  <a:lnTo>
                    <a:pt x="364" y="203"/>
                  </a:lnTo>
                  <a:lnTo>
                    <a:pt x="372" y="200"/>
                  </a:lnTo>
                  <a:lnTo>
                    <a:pt x="383" y="198"/>
                  </a:lnTo>
                  <a:lnTo>
                    <a:pt x="388" y="198"/>
                  </a:lnTo>
                  <a:lnTo>
                    <a:pt x="394" y="198"/>
                  </a:lnTo>
                  <a:lnTo>
                    <a:pt x="396" y="198"/>
                  </a:lnTo>
                  <a:lnTo>
                    <a:pt x="396" y="200"/>
                  </a:lnTo>
                  <a:lnTo>
                    <a:pt x="396" y="203"/>
                  </a:lnTo>
                  <a:lnTo>
                    <a:pt x="394" y="213"/>
                  </a:lnTo>
                  <a:lnTo>
                    <a:pt x="394" y="216"/>
                  </a:lnTo>
                  <a:lnTo>
                    <a:pt x="388" y="216"/>
                  </a:lnTo>
                  <a:lnTo>
                    <a:pt x="386" y="216"/>
                  </a:lnTo>
                  <a:lnTo>
                    <a:pt x="383" y="219"/>
                  </a:lnTo>
                  <a:lnTo>
                    <a:pt x="383" y="221"/>
                  </a:lnTo>
                  <a:lnTo>
                    <a:pt x="383" y="227"/>
                  </a:lnTo>
                  <a:lnTo>
                    <a:pt x="383" y="229"/>
                  </a:lnTo>
                  <a:lnTo>
                    <a:pt x="378" y="229"/>
                  </a:lnTo>
                  <a:lnTo>
                    <a:pt x="375" y="232"/>
                  </a:lnTo>
                  <a:lnTo>
                    <a:pt x="372" y="237"/>
                  </a:lnTo>
                  <a:lnTo>
                    <a:pt x="372" y="240"/>
                  </a:lnTo>
                  <a:lnTo>
                    <a:pt x="372" y="242"/>
                  </a:lnTo>
                  <a:lnTo>
                    <a:pt x="378" y="245"/>
                  </a:lnTo>
                  <a:lnTo>
                    <a:pt x="375" y="245"/>
                  </a:lnTo>
                  <a:lnTo>
                    <a:pt x="375" y="250"/>
                  </a:lnTo>
                  <a:lnTo>
                    <a:pt x="378" y="253"/>
                  </a:lnTo>
                  <a:lnTo>
                    <a:pt x="378" y="256"/>
                  </a:lnTo>
                  <a:lnTo>
                    <a:pt x="383" y="258"/>
                  </a:lnTo>
                  <a:lnTo>
                    <a:pt x="386" y="258"/>
                  </a:lnTo>
                  <a:lnTo>
                    <a:pt x="388" y="261"/>
                  </a:lnTo>
                  <a:lnTo>
                    <a:pt x="386" y="269"/>
                  </a:lnTo>
                  <a:lnTo>
                    <a:pt x="386" y="274"/>
                  </a:lnTo>
                  <a:lnTo>
                    <a:pt x="383" y="279"/>
                  </a:lnTo>
                  <a:lnTo>
                    <a:pt x="378" y="277"/>
                  </a:lnTo>
                  <a:lnTo>
                    <a:pt x="372" y="279"/>
                  </a:lnTo>
                  <a:lnTo>
                    <a:pt x="362" y="277"/>
                  </a:lnTo>
                  <a:lnTo>
                    <a:pt x="354" y="277"/>
                  </a:lnTo>
                  <a:lnTo>
                    <a:pt x="348" y="277"/>
                  </a:lnTo>
                  <a:lnTo>
                    <a:pt x="337" y="279"/>
                  </a:lnTo>
                  <a:lnTo>
                    <a:pt x="332" y="282"/>
                  </a:lnTo>
                  <a:lnTo>
                    <a:pt x="321" y="285"/>
                  </a:lnTo>
                  <a:lnTo>
                    <a:pt x="311" y="287"/>
                  </a:lnTo>
                  <a:lnTo>
                    <a:pt x="292" y="295"/>
                  </a:lnTo>
                  <a:lnTo>
                    <a:pt x="284" y="298"/>
                  </a:lnTo>
                  <a:lnTo>
                    <a:pt x="276" y="300"/>
                  </a:lnTo>
                  <a:lnTo>
                    <a:pt x="271" y="300"/>
                  </a:lnTo>
                  <a:lnTo>
                    <a:pt x="262" y="303"/>
                  </a:lnTo>
                  <a:lnTo>
                    <a:pt x="260" y="306"/>
                  </a:lnTo>
                  <a:lnTo>
                    <a:pt x="260" y="311"/>
                  </a:lnTo>
                  <a:lnTo>
                    <a:pt x="254" y="314"/>
                  </a:lnTo>
                  <a:lnTo>
                    <a:pt x="246" y="322"/>
                  </a:lnTo>
                  <a:lnTo>
                    <a:pt x="241" y="324"/>
                  </a:lnTo>
                  <a:lnTo>
                    <a:pt x="236" y="322"/>
                  </a:lnTo>
                  <a:lnTo>
                    <a:pt x="233" y="322"/>
                  </a:lnTo>
                  <a:lnTo>
                    <a:pt x="230" y="322"/>
                  </a:lnTo>
                  <a:lnTo>
                    <a:pt x="228" y="322"/>
                  </a:lnTo>
                  <a:lnTo>
                    <a:pt x="225" y="322"/>
                  </a:lnTo>
                  <a:lnTo>
                    <a:pt x="222" y="324"/>
                  </a:lnTo>
                  <a:lnTo>
                    <a:pt x="214" y="329"/>
                  </a:lnTo>
                  <a:lnTo>
                    <a:pt x="209" y="332"/>
                  </a:lnTo>
                  <a:lnTo>
                    <a:pt x="206" y="335"/>
                  </a:lnTo>
                  <a:lnTo>
                    <a:pt x="201" y="335"/>
                  </a:lnTo>
                  <a:lnTo>
                    <a:pt x="196" y="335"/>
                  </a:lnTo>
                  <a:lnTo>
                    <a:pt x="190" y="337"/>
                  </a:lnTo>
                  <a:lnTo>
                    <a:pt x="188" y="337"/>
                  </a:lnTo>
                  <a:lnTo>
                    <a:pt x="185" y="340"/>
                  </a:lnTo>
                  <a:lnTo>
                    <a:pt x="179" y="343"/>
                  </a:lnTo>
                  <a:lnTo>
                    <a:pt x="171" y="348"/>
                  </a:lnTo>
                  <a:lnTo>
                    <a:pt x="171" y="351"/>
                  </a:lnTo>
                  <a:lnTo>
                    <a:pt x="166" y="353"/>
                  </a:lnTo>
                  <a:lnTo>
                    <a:pt x="161" y="353"/>
                  </a:lnTo>
                  <a:lnTo>
                    <a:pt x="150" y="348"/>
                  </a:lnTo>
                  <a:lnTo>
                    <a:pt x="139" y="345"/>
                  </a:lnTo>
                  <a:lnTo>
                    <a:pt x="131" y="340"/>
                  </a:lnTo>
                  <a:lnTo>
                    <a:pt x="121" y="337"/>
                  </a:lnTo>
                  <a:lnTo>
                    <a:pt x="113" y="337"/>
                  </a:lnTo>
                  <a:lnTo>
                    <a:pt x="107" y="337"/>
                  </a:lnTo>
                  <a:lnTo>
                    <a:pt x="99" y="335"/>
                  </a:lnTo>
                  <a:lnTo>
                    <a:pt x="94" y="335"/>
                  </a:lnTo>
                  <a:lnTo>
                    <a:pt x="88" y="332"/>
                  </a:lnTo>
                  <a:lnTo>
                    <a:pt x="83" y="329"/>
                  </a:lnTo>
                  <a:lnTo>
                    <a:pt x="78" y="327"/>
                  </a:lnTo>
                  <a:lnTo>
                    <a:pt x="78" y="322"/>
                  </a:lnTo>
                  <a:lnTo>
                    <a:pt x="75" y="319"/>
                  </a:lnTo>
                  <a:lnTo>
                    <a:pt x="75" y="316"/>
                  </a:lnTo>
                  <a:lnTo>
                    <a:pt x="75" y="314"/>
                  </a:lnTo>
                  <a:lnTo>
                    <a:pt x="75" y="311"/>
                  </a:lnTo>
                  <a:lnTo>
                    <a:pt x="80" y="308"/>
                  </a:lnTo>
                  <a:lnTo>
                    <a:pt x="83" y="306"/>
                  </a:lnTo>
                  <a:lnTo>
                    <a:pt x="83" y="303"/>
                  </a:lnTo>
                  <a:lnTo>
                    <a:pt x="83" y="298"/>
                  </a:lnTo>
                  <a:lnTo>
                    <a:pt x="83" y="295"/>
                  </a:lnTo>
                  <a:lnTo>
                    <a:pt x="80" y="293"/>
                  </a:lnTo>
                  <a:lnTo>
                    <a:pt x="75" y="287"/>
                  </a:lnTo>
                  <a:lnTo>
                    <a:pt x="72" y="282"/>
                  </a:lnTo>
                  <a:lnTo>
                    <a:pt x="75" y="279"/>
                  </a:lnTo>
                  <a:lnTo>
                    <a:pt x="75" y="277"/>
                  </a:lnTo>
                  <a:lnTo>
                    <a:pt x="75" y="274"/>
                  </a:lnTo>
                  <a:lnTo>
                    <a:pt x="80" y="271"/>
                  </a:lnTo>
                  <a:lnTo>
                    <a:pt x="83" y="271"/>
                  </a:lnTo>
                  <a:lnTo>
                    <a:pt x="86" y="269"/>
                  </a:lnTo>
                  <a:lnTo>
                    <a:pt x="88" y="266"/>
                  </a:lnTo>
                  <a:lnTo>
                    <a:pt x="88" y="264"/>
                  </a:lnTo>
                  <a:lnTo>
                    <a:pt x="88" y="258"/>
                  </a:lnTo>
                  <a:lnTo>
                    <a:pt x="88" y="256"/>
                  </a:lnTo>
                  <a:lnTo>
                    <a:pt x="86" y="253"/>
                  </a:lnTo>
                  <a:lnTo>
                    <a:pt x="83" y="250"/>
                  </a:lnTo>
                  <a:lnTo>
                    <a:pt x="70" y="253"/>
                  </a:lnTo>
                  <a:lnTo>
                    <a:pt x="67" y="253"/>
                  </a:lnTo>
                  <a:lnTo>
                    <a:pt x="62" y="256"/>
                  </a:lnTo>
                  <a:lnTo>
                    <a:pt x="56" y="266"/>
                  </a:lnTo>
                  <a:lnTo>
                    <a:pt x="48" y="274"/>
                  </a:lnTo>
                  <a:lnTo>
                    <a:pt x="38" y="279"/>
                  </a:lnTo>
                  <a:lnTo>
                    <a:pt x="30" y="282"/>
                  </a:lnTo>
                  <a:lnTo>
                    <a:pt x="24" y="282"/>
                  </a:lnTo>
                  <a:lnTo>
                    <a:pt x="21" y="277"/>
                  </a:lnTo>
                  <a:lnTo>
                    <a:pt x="21" y="271"/>
                  </a:lnTo>
                  <a:lnTo>
                    <a:pt x="19" y="271"/>
                  </a:lnTo>
                  <a:lnTo>
                    <a:pt x="16" y="271"/>
                  </a:lnTo>
                  <a:lnTo>
                    <a:pt x="13" y="269"/>
                  </a:lnTo>
                  <a:lnTo>
                    <a:pt x="11" y="266"/>
                  </a:lnTo>
                  <a:lnTo>
                    <a:pt x="5" y="266"/>
                  </a:lnTo>
                  <a:lnTo>
                    <a:pt x="0" y="266"/>
                  </a:lnTo>
                  <a:lnTo>
                    <a:pt x="0" y="261"/>
                  </a:lnTo>
                  <a:lnTo>
                    <a:pt x="3" y="258"/>
                  </a:lnTo>
                  <a:lnTo>
                    <a:pt x="5" y="256"/>
                  </a:lnTo>
                  <a:lnTo>
                    <a:pt x="3" y="248"/>
                  </a:lnTo>
                  <a:lnTo>
                    <a:pt x="3" y="242"/>
                  </a:lnTo>
                  <a:lnTo>
                    <a:pt x="3" y="237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13" y="219"/>
                  </a:lnTo>
                  <a:lnTo>
                    <a:pt x="16" y="208"/>
                  </a:lnTo>
                  <a:lnTo>
                    <a:pt x="19" y="206"/>
                  </a:lnTo>
                  <a:lnTo>
                    <a:pt x="24" y="206"/>
                  </a:lnTo>
                  <a:lnTo>
                    <a:pt x="32" y="206"/>
                  </a:lnTo>
                  <a:lnTo>
                    <a:pt x="35" y="206"/>
                  </a:lnTo>
                  <a:lnTo>
                    <a:pt x="38" y="200"/>
                  </a:lnTo>
                  <a:lnTo>
                    <a:pt x="35" y="198"/>
                  </a:lnTo>
                  <a:lnTo>
                    <a:pt x="38" y="192"/>
                  </a:lnTo>
                  <a:lnTo>
                    <a:pt x="35" y="190"/>
                  </a:lnTo>
                  <a:lnTo>
                    <a:pt x="32" y="187"/>
                  </a:lnTo>
                  <a:lnTo>
                    <a:pt x="35" y="187"/>
                  </a:lnTo>
                  <a:lnTo>
                    <a:pt x="40" y="182"/>
                  </a:lnTo>
                  <a:lnTo>
                    <a:pt x="43" y="179"/>
                  </a:lnTo>
                  <a:lnTo>
                    <a:pt x="48" y="177"/>
                  </a:lnTo>
                  <a:lnTo>
                    <a:pt x="43" y="174"/>
                  </a:lnTo>
                  <a:lnTo>
                    <a:pt x="40" y="169"/>
                  </a:lnTo>
                  <a:lnTo>
                    <a:pt x="38" y="158"/>
                  </a:lnTo>
                  <a:lnTo>
                    <a:pt x="43" y="150"/>
                  </a:lnTo>
                  <a:lnTo>
                    <a:pt x="48" y="142"/>
                  </a:lnTo>
                  <a:lnTo>
                    <a:pt x="51" y="145"/>
                  </a:lnTo>
                  <a:lnTo>
                    <a:pt x="56" y="140"/>
                  </a:lnTo>
                  <a:lnTo>
                    <a:pt x="62" y="137"/>
                  </a:lnTo>
                  <a:lnTo>
                    <a:pt x="67" y="137"/>
                  </a:lnTo>
                  <a:lnTo>
                    <a:pt x="72" y="129"/>
                  </a:lnTo>
                  <a:lnTo>
                    <a:pt x="75" y="124"/>
                  </a:lnTo>
                  <a:lnTo>
                    <a:pt x="80" y="121"/>
                  </a:lnTo>
                  <a:lnTo>
                    <a:pt x="83" y="116"/>
                  </a:lnTo>
                  <a:lnTo>
                    <a:pt x="83" y="108"/>
                  </a:lnTo>
                  <a:lnTo>
                    <a:pt x="80" y="103"/>
                  </a:lnTo>
                  <a:lnTo>
                    <a:pt x="75" y="100"/>
                  </a:lnTo>
                  <a:lnTo>
                    <a:pt x="72" y="95"/>
                  </a:lnTo>
                  <a:lnTo>
                    <a:pt x="70" y="92"/>
                  </a:lnTo>
                  <a:lnTo>
                    <a:pt x="70" y="87"/>
                  </a:lnTo>
                  <a:lnTo>
                    <a:pt x="72" y="90"/>
                  </a:lnTo>
                  <a:lnTo>
                    <a:pt x="75" y="92"/>
                  </a:lnTo>
                  <a:lnTo>
                    <a:pt x="78" y="95"/>
                  </a:lnTo>
                  <a:lnTo>
                    <a:pt x="78" y="98"/>
                  </a:lnTo>
                  <a:lnTo>
                    <a:pt x="86" y="105"/>
                  </a:lnTo>
                  <a:lnTo>
                    <a:pt x="88" y="105"/>
                  </a:lnTo>
                  <a:lnTo>
                    <a:pt x="94" y="100"/>
                  </a:lnTo>
                  <a:lnTo>
                    <a:pt x="94" y="98"/>
                  </a:lnTo>
                  <a:lnTo>
                    <a:pt x="94" y="92"/>
                  </a:lnTo>
                  <a:lnTo>
                    <a:pt x="99" y="84"/>
                  </a:lnTo>
                  <a:lnTo>
                    <a:pt x="99" y="82"/>
                  </a:lnTo>
                  <a:lnTo>
                    <a:pt x="99" y="76"/>
                  </a:lnTo>
                  <a:lnTo>
                    <a:pt x="102" y="71"/>
                  </a:lnTo>
                  <a:lnTo>
                    <a:pt x="104" y="61"/>
                  </a:lnTo>
                  <a:lnTo>
                    <a:pt x="110" y="55"/>
                  </a:lnTo>
                  <a:lnTo>
                    <a:pt x="113" y="47"/>
                  </a:lnTo>
                  <a:lnTo>
                    <a:pt x="115" y="45"/>
                  </a:lnTo>
                  <a:lnTo>
                    <a:pt x="118" y="42"/>
                  </a:lnTo>
                  <a:lnTo>
                    <a:pt x="121" y="42"/>
                  </a:lnTo>
                  <a:lnTo>
                    <a:pt x="121" y="47"/>
                  </a:lnTo>
                  <a:lnTo>
                    <a:pt x="121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9" y="47"/>
                  </a:lnTo>
                  <a:lnTo>
                    <a:pt x="129" y="42"/>
                  </a:lnTo>
                  <a:lnTo>
                    <a:pt x="137" y="32"/>
                  </a:lnTo>
                  <a:lnTo>
                    <a:pt x="147" y="24"/>
                  </a:lnTo>
                  <a:lnTo>
                    <a:pt x="153" y="18"/>
                  </a:lnTo>
                  <a:lnTo>
                    <a:pt x="153" y="13"/>
                  </a:lnTo>
                  <a:lnTo>
                    <a:pt x="147" y="11"/>
                  </a:lnTo>
                  <a:lnTo>
                    <a:pt x="155" y="3"/>
                  </a:lnTo>
                  <a:lnTo>
                    <a:pt x="161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1" y="3"/>
                  </a:lnTo>
                  <a:lnTo>
                    <a:pt x="174" y="3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4807430" y="5060700"/>
              <a:ext cx="742130" cy="530798"/>
            </a:xfrm>
            <a:custGeom>
              <a:avLst/>
              <a:gdLst>
                <a:gd name="T0" fmla="*/ 11 w 338"/>
                <a:gd name="T1" fmla="*/ 18 h 242"/>
                <a:gd name="T2" fmla="*/ 22 w 338"/>
                <a:gd name="T3" fmla="*/ 16 h 242"/>
                <a:gd name="T4" fmla="*/ 35 w 338"/>
                <a:gd name="T5" fmla="*/ 10 h 242"/>
                <a:gd name="T6" fmla="*/ 40 w 338"/>
                <a:gd name="T7" fmla="*/ 3 h 242"/>
                <a:gd name="T8" fmla="*/ 54 w 338"/>
                <a:gd name="T9" fmla="*/ 0 h 242"/>
                <a:gd name="T10" fmla="*/ 91 w 338"/>
                <a:gd name="T11" fmla="*/ 3 h 242"/>
                <a:gd name="T12" fmla="*/ 110 w 338"/>
                <a:gd name="T13" fmla="*/ 8 h 242"/>
                <a:gd name="T14" fmla="*/ 118 w 338"/>
                <a:gd name="T15" fmla="*/ 10 h 242"/>
                <a:gd name="T16" fmla="*/ 131 w 338"/>
                <a:gd name="T17" fmla="*/ 18 h 242"/>
                <a:gd name="T18" fmla="*/ 142 w 338"/>
                <a:gd name="T19" fmla="*/ 32 h 242"/>
                <a:gd name="T20" fmla="*/ 155 w 338"/>
                <a:gd name="T21" fmla="*/ 42 h 242"/>
                <a:gd name="T22" fmla="*/ 180 w 338"/>
                <a:gd name="T23" fmla="*/ 55 h 242"/>
                <a:gd name="T24" fmla="*/ 182 w 338"/>
                <a:gd name="T25" fmla="*/ 66 h 242"/>
                <a:gd name="T26" fmla="*/ 198 w 338"/>
                <a:gd name="T27" fmla="*/ 68 h 242"/>
                <a:gd name="T28" fmla="*/ 214 w 338"/>
                <a:gd name="T29" fmla="*/ 71 h 242"/>
                <a:gd name="T30" fmla="*/ 233 w 338"/>
                <a:gd name="T31" fmla="*/ 63 h 242"/>
                <a:gd name="T32" fmla="*/ 255 w 338"/>
                <a:gd name="T33" fmla="*/ 58 h 242"/>
                <a:gd name="T34" fmla="*/ 276 w 338"/>
                <a:gd name="T35" fmla="*/ 55 h 242"/>
                <a:gd name="T36" fmla="*/ 292 w 338"/>
                <a:gd name="T37" fmla="*/ 76 h 242"/>
                <a:gd name="T38" fmla="*/ 313 w 338"/>
                <a:gd name="T39" fmla="*/ 82 h 242"/>
                <a:gd name="T40" fmla="*/ 330 w 338"/>
                <a:gd name="T41" fmla="*/ 97 h 242"/>
                <a:gd name="T42" fmla="*/ 324 w 338"/>
                <a:gd name="T43" fmla="*/ 105 h 242"/>
                <a:gd name="T44" fmla="*/ 303 w 338"/>
                <a:gd name="T45" fmla="*/ 95 h 242"/>
                <a:gd name="T46" fmla="*/ 287 w 338"/>
                <a:gd name="T47" fmla="*/ 103 h 242"/>
                <a:gd name="T48" fmla="*/ 276 w 338"/>
                <a:gd name="T49" fmla="*/ 113 h 242"/>
                <a:gd name="T50" fmla="*/ 263 w 338"/>
                <a:gd name="T51" fmla="*/ 116 h 242"/>
                <a:gd name="T52" fmla="*/ 252 w 338"/>
                <a:gd name="T53" fmla="*/ 119 h 242"/>
                <a:gd name="T54" fmla="*/ 252 w 338"/>
                <a:gd name="T55" fmla="*/ 134 h 242"/>
                <a:gd name="T56" fmla="*/ 241 w 338"/>
                <a:gd name="T57" fmla="*/ 147 h 242"/>
                <a:gd name="T58" fmla="*/ 206 w 338"/>
                <a:gd name="T59" fmla="*/ 163 h 242"/>
                <a:gd name="T60" fmla="*/ 204 w 338"/>
                <a:gd name="T61" fmla="*/ 169 h 242"/>
                <a:gd name="T62" fmla="*/ 198 w 338"/>
                <a:gd name="T63" fmla="*/ 221 h 242"/>
                <a:gd name="T64" fmla="*/ 180 w 338"/>
                <a:gd name="T65" fmla="*/ 229 h 242"/>
                <a:gd name="T66" fmla="*/ 166 w 338"/>
                <a:gd name="T67" fmla="*/ 242 h 242"/>
                <a:gd name="T68" fmla="*/ 155 w 338"/>
                <a:gd name="T69" fmla="*/ 224 h 242"/>
                <a:gd name="T70" fmla="*/ 142 w 338"/>
                <a:gd name="T71" fmla="*/ 205 h 242"/>
                <a:gd name="T72" fmla="*/ 139 w 338"/>
                <a:gd name="T73" fmla="*/ 184 h 242"/>
                <a:gd name="T74" fmla="*/ 131 w 338"/>
                <a:gd name="T75" fmla="*/ 161 h 242"/>
                <a:gd name="T76" fmla="*/ 110 w 338"/>
                <a:gd name="T77" fmla="*/ 153 h 242"/>
                <a:gd name="T78" fmla="*/ 88 w 338"/>
                <a:gd name="T79" fmla="*/ 166 h 242"/>
                <a:gd name="T80" fmla="*/ 78 w 338"/>
                <a:gd name="T81" fmla="*/ 142 h 242"/>
                <a:gd name="T82" fmla="*/ 64 w 338"/>
                <a:gd name="T83" fmla="*/ 124 h 242"/>
                <a:gd name="T84" fmla="*/ 67 w 338"/>
                <a:gd name="T85" fmla="*/ 108 h 242"/>
                <a:gd name="T86" fmla="*/ 51 w 338"/>
                <a:gd name="T87" fmla="*/ 105 h 242"/>
                <a:gd name="T88" fmla="*/ 24 w 338"/>
                <a:gd name="T89" fmla="*/ 92 h 242"/>
                <a:gd name="T90" fmla="*/ 14 w 338"/>
                <a:gd name="T91" fmla="*/ 66 h 242"/>
                <a:gd name="T92" fmla="*/ 0 w 338"/>
                <a:gd name="T93" fmla="*/ 55 h 242"/>
                <a:gd name="T94" fmla="*/ 8 w 338"/>
                <a:gd name="T95" fmla="*/ 42 h 242"/>
                <a:gd name="T96" fmla="*/ 3 w 338"/>
                <a:gd name="T97" fmla="*/ 29 h 2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8"/>
                <a:gd name="T148" fmla="*/ 0 h 242"/>
                <a:gd name="T149" fmla="*/ 338 w 338"/>
                <a:gd name="T150" fmla="*/ 242 h 2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8" h="242">
                  <a:moveTo>
                    <a:pt x="0" y="24"/>
                  </a:moveTo>
                  <a:lnTo>
                    <a:pt x="3" y="21"/>
                  </a:lnTo>
                  <a:lnTo>
                    <a:pt x="5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1" y="3"/>
                  </a:lnTo>
                  <a:lnTo>
                    <a:pt x="99" y="3"/>
                  </a:lnTo>
                  <a:lnTo>
                    <a:pt x="105" y="5"/>
                  </a:lnTo>
                  <a:lnTo>
                    <a:pt x="110" y="5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3" y="13"/>
                  </a:lnTo>
                  <a:lnTo>
                    <a:pt x="115" y="10"/>
                  </a:lnTo>
                  <a:lnTo>
                    <a:pt x="118" y="10"/>
                  </a:lnTo>
                  <a:lnTo>
                    <a:pt x="121" y="13"/>
                  </a:lnTo>
                  <a:lnTo>
                    <a:pt x="123" y="13"/>
                  </a:lnTo>
                  <a:lnTo>
                    <a:pt x="129" y="16"/>
                  </a:lnTo>
                  <a:lnTo>
                    <a:pt x="131" y="18"/>
                  </a:lnTo>
                  <a:lnTo>
                    <a:pt x="137" y="21"/>
                  </a:lnTo>
                  <a:lnTo>
                    <a:pt x="137" y="24"/>
                  </a:lnTo>
                  <a:lnTo>
                    <a:pt x="139" y="29"/>
                  </a:lnTo>
                  <a:lnTo>
                    <a:pt x="142" y="32"/>
                  </a:lnTo>
                  <a:lnTo>
                    <a:pt x="147" y="32"/>
                  </a:lnTo>
                  <a:lnTo>
                    <a:pt x="153" y="34"/>
                  </a:lnTo>
                  <a:lnTo>
                    <a:pt x="153" y="39"/>
                  </a:lnTo>
                  <a:lnTo>
                    <a:pt x="155" y="42"/>
                  </a:lnTo>
                  <a:lnTo>
                    <a:pt x="158" y="45"/>
                  </a:lnTo>
                  <a:lnTo>
                    <a:pt x="169" y="53"/>
                  </a:lnTo>
                  <a:lnTo>
                    <a:pt x="174" y="53"/>
                  </a:lnTo>
                  <a:lnTo>
                    <a:pt x="180" y="55"/>
                  </a:lnTo>
                  <a:lnTo>
                    <a:pt x="180" y="58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2" y="66"/>
                  </a:lnTo>
                  <a:lnTo>
                    <a:pt x="188" y="63"/>
                  </a:lnTo>
                  <a:lnTo>
                    <a:pt x="193" y="66"/>
                  </a:lnTo>
                  <a:lnTo>
                    <a:pt x="196" y="68"/>
                  </a:lnTo>
                  <a:lnTo>
                    <a:pt x="198" y="68"/>
                  </a:lnTo>
                  <a:lnTo>
                    <a:pt x="201" y="71"/>
                  </a:lnTo>
                  <a:lnTo>
                    <a:pt x="204" y="71"/>
                  </a:lnTo>
                  <a:lnTo>
                    <a:pt x="206" y="71"/>
                  </a:lnTo>
                  <a:lnTo>
                    <a:pt x="214" y="71"/>
                  </a:lnTo>
                  <a:lnTo>
                    <a:pt x="220" y="68"/>
                  </a:lnTo>
                  <a:lnTo>
                    <a:pt x="222" y="68"/>
                  </a:lnTo>
                  <a:lnTo>
                    <a:pt x="228" y="68"/>
                  </a:lnTo>
                  <a:lnTo>
                    <a:pt x="233" y="63"/>
                  </a:lnTo>
                  <a:lnTo>
                    <a:pt x="238" y="58"/>
                  </a:lnTo>
                  <a:lnTo>
                    <a:pt x="241" y="55"/>
                  </a:lnTo>
                  <a:lnTo>
                    <a:pt x="249" y="55"/>
                  </a:lnTo>
                  <a:lnTo>
                    <a:pt x="255" y="58"/>
                  </a:lnTo>
                  <a:lnTo>
                    <a:pt x="257" y="58"/>
                  </a:lnTo>
                  <a:lnTo>
                    <a:pt x="263" y="58"/>
                  </a:lnTo>
                  <a:lnTo>
                    <a:pt x="265" y="55"/>
                  </a:lnTo>
                  <a:lnTo>
                    <a:pt x="276" y="55"/>
                  </a:lnTo>
                  <a:lnTo>
                    <a:pt x="284" y="55"/>
                  </a:lnTo>
                  <a:lnTo>
                    <a:pt x="289" y="58"/>
                  </a:lnTo>
                  <a:lnTo>
                    <a:pt x="292" y="66"/>
                  </a:lnTo>
                  <a:lnTo>
                    <a:pt x="292" y="76"/>
                  </a:lnTo>
                  <a:lnTo>
                    <a:pt x="295" y="79"/>
                  </a:lnTo>
                  <a:lnTo>
                    <a:pt x="303" y="82"/>
                  </a:lnTo>
                  <a:lnTo>
                    <a:pt x="308" y="82"/>
                  </a:lnTo>
                  <a:lnTo>
                    <a:pt x="313" y="82"/>
                  </a:lnTo>
                  <a:lnTo>
                    <a:pt x="321" y="87"/>
                  </a:lnTo>
                  <a:lnTo>
                    <a:pt x="338" y="87"/>
                  </a:lnTo>
                  <a:lnTo>
                    <a:pt x="335" y="95"/>
                  </a:lnTo>
                  <a:lnTo>
                    <a:pt x="330" y="97"/>
                  </a:lnTo>
                  <a:lnTo>
                    <a:pt x="327" y="100"/>
                  </a:lnTo>
                  <a:lnTo>
                    <a:pt x="330" y="105"/>
                  </a:lnTo>
                  <a:lnTo>
                    <a:pt x="327" y="105"/>
                  </a:lnTo>
                  <a:lnTo>
                    <a:pt x="324" y="105"/>
                  </a:lnTo>
                  <a:lnTo>
                    <a:pt x="319" y="105"/>
                  </a:lnTo>
                  <a:lnTo>
                    <a:pt x="316" y="100"/>
                  </a:lnTo>
                  <a:lnTo>
                    <a:pt x="308" y="97"/>
                  </a:lnTo>
                  <a:lnTo>
                    <a:pt x="303" y="95"/>
                  </a:lnTo>
                  <a:lnTo>
                    <a:pt x="297" y="95"/>
                  </a:lnTo>
                  <a:lnTo>
                    <a:pt x="295" y="97"/>
                  </a:lnTo>
                  <a:lnTo>
                    <a:pt x="292" y="103"/>
                  </a:lnTo>
                  <a:lnTo>
                    <a:pt x="287" y="103"/>
                  </a:lnTo>
                  <a:lnTo>
                    <a:pt x="284" y="103"/>
                  </a:lnTo>
                  <a:lnTo>
                    <a:pt x="281" y="105"/>
                  </a:lnTo>
                  <a:lnTo>
                    <a:pt x="279" y="108"/>
                  </a:lnTo>
                  <a:lnTo>
                    <a:pt x="276" y="113"/>
                  </a:lnTo>
                  <a:lnTo>
                    <a:pt x="273" y="119"/>
                  </a:lnTo>
                  <a:lnTo>
                    <a:pt x="271" y="121"/>
                  </a:lnTo>
                  <a:lnTo>
                    <a:pt x="265" y="119"/>
                  </a:lnTo>
                  <a:lnTo>
                    <a:pt x="263" y="116"/>
                  </a:lnTo>
                  <a:lnTo>
                    <a:pt x="260" y="113"/>
                  </a:lnTo>
                  <a:lnTo>
                    <a:pt x="257" y="111"/>
                  </a:lnTo>
                  <a:lnTo>
                    <a:pt x="255" y="116"/>
                  </a:lnTo>
                  <a:lnTo>
                    <a:pt x="252" y="119"/>
                  </a:lnTo>
                  <a:lnTo>
                    <a:pt x="255" y="124"/>
                  </a:lnTo>
                  <a:lnTo>
                    <a:pt x="257" y="126"/>
                  </a:lnTo>
                  <a:lnTo>
                    <a:pt x="255" y="132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6" y="137"/>
                  </a:lnTo>
                  <a:lnTo>
                    <a:pt x="244" y="140"/>
                  </a:lnTo>
                  <a:lnTo>
                    <a:pt x="241" y="147"/>
                  </a:lnTo>
                  <a:lnTo>
                    <a:pt x="241" y="155"/>
                  </a:lnTo>
                  <a:lnTo>
                    <a:pt x="217" y="153"/>
                  </a:lnTo>
                  <a:lnTo>
                    <a:pt x="214" y="163"/>
                  </a:lnTo>
                  <a:lnTo>
                    <a:pt x="206" y="163"/>
                  </a:lnTo>
                  <a:lnTo>
                    <a:pt x="201" y="163"/>
                  </a:lnTo>
                  <a:lnTo>
                    <a:pt x="198" y="166"/>
                  </a:lnTo>
                  <a:lnTo>
                    <a:pt x="198" y="169"/>
                  </a:lnTo>
                  <a:lnTo>
                    <a:pt x="204" y="169"/>
                  </a:lnTo>
                  <a:lnTo>
                    <a:pt x="206" y="169"/>
                  </a:lnTo>
                  <a:lnTo>
                    <a:pt x="204" y="190"/>
                  </a:lnTo>
                  <a:lnTo>
                    <a:pt x="201" y="211"/>
                  </a:lnTo>
                  <a:lnTo>
                    <a:pt x="198" y="221"/>
                  </a:lnTo>
                  <a:lnTo>
                    <a:pt x="190" y="224"/>
                  </a:lnTo>
                  <a:lnTo>
                    <a:pt x="185" y="224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4"/>
                  </a:lnTo>
                  <a:lnTo>
                    <a:pt x="180" y="240"/>
                  </a:lnTo>
                  <a:lnTo>
                    <a:pt x="174" y="242"/>
                  </a:lnTo>
                  <a:lnTo>
                    <a:pt x="166" y="242"/>
                  </a:lnTo>
                  <a:lnTo>
                    <a:pt x="161" y="240"/>
                  </a:lnTo>
                  <a:lnTo>
                    <a:pt x="158" y="234"/>
                  </a:lnTo>
                  <a:lnTo>
                    <a:pt x="155" y="229"/>
                  </a:lnTo>
                  <a:lnTo>
                    <a:pt x="155" y="224"/>
                  </a:lnTo>
                  <a:lnTo>
                    <a:pt x="150" y="221"/>
                  </a:lnTo>
                  <a:lnTo>
                    <a:pt x="145" y="213"/>
                  </a:lnTo>
                  <a:lnTo>
                    <a:pt x="142" y="208"/>
                  </a:lnTo>
                  <a:lnTo>
                    <a:pt x="142" y="205"/>
                  </a:lnTo>
                  <a:lnTo>
                    <a:pt x="145" y="200"/>
                  </a:lnTo>
                  <a:lnTo>
                    <a:pt x="145" y="195"/>
                  </a:lnTo>
                  <a:lnTo>
                    <a:pt x="142" y="190"/>
                  </a:lnTo>
                  <a:lnTo>
                    <a:pt x="139" y="184"/>
                  </a:lnTo>
                  <a:lnTo>
                    <a:pt x="137" y="176"/>
                  </a:lnTo>
                  <a:lnTo>
                    <a:pt x="137" y="169"/>
                  </a:lnTo>
                  <a:lnTo>
                    <a:pt x="134" y="166"/>
                  </a:lnTo>
                  <a:lnTo>
                    <a:pt x="131" y="161"/>
                  </a:lnTo>
                  <a:lnTo>
                    <a:pt x="123" y="153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5" y="155"/>
                  </a:lnTo>
                  <a:lnTo>
                    <a:pt x="99" y="161"/>
                  </a:lnTo>
                  <a:lnTo>
                    <a:pt x="94" y="163"/>
                  </a:lnTo>
                  <a:lnTo>
                    <a:pt x="88" y="166"/>
                  </a:lnTo>
                  <a:lnTo>
                    <a:pt x="80" y="163"/>
                  </a:lnTo>
                  <a:lnTo>
                    <a:pt x="78" y="155"/>
                  </a:lnTo>
                  <a:lnTo>
                    <a:pt x="78" y="147"/>
                  </a:lnTo>
                  <a:lnTo>
                    <a:pt x="78" y="142"/>
                  </a:lnTo>
                  <a:lnTo>
                    <a:pt x="75" y="137"/>
                  </a:lnTo>
                  <a:lnTo>
                    <a:pt x="75" y="134"/>
                  </a:lnTo>
                  <a:lnTo>
                    <a:pt x="70" y="129"/>
                  </a:lnTo>
                  <a:lnTo>
                    <a:pt x="64" y="124"/>
                  </a:lnTo>
                  <a:lnTo>
                    <a:pt x="64" y="119"/>
                  </a:lnTo>
                  <a:lnTo>
                    <a:pt x="67" y="116"/>
                  </a:lnTo>
                  <a:lnTo>
                    <a:pt x="67" y="111"/>
                  </a:lnTo>
                  <a:lnTo>
                    <a:pt x="67" y="108"/>
                  </a:lnTo>
                  <a:lnTo>
                    <a:pt x="64" y="108"/>
                  </a:lnTo>
                  <a:lnTo>
                    <a:pt x="59" y="108"/>
                  </a:lnTo>
                  <a:lnTo>
                    <a:pt x="54" y="105"/>
                  </a:lnTo>
                  <a:lnTo>
                    <a:pt x="51" y="105"/>
                  </a:lnTo>
                  <a:lnTo>
                    <a:pt x="43" y="105"/>
                  </a:lnTo>
                  <a:lnTo>
                    <a:pt x="38" y="103"/>
                  </a:lnTo>
                  <a:lnTo>
                    <a:pt x="32" y="97"/>
                  </a:lnTo>
                  <a:lnTo>
                    <a:pt x="24" y="92"/>
                  </a:lnTo>
                  <a:lnTo>
                    <a:pt x="22" y="87"/>
                  </a:lnTo>
                  <a:lnTo>
                    <a:pt x="16" y="82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3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3" y="47"/>
                  </a:lnTo>
                  <a:lnTo>
                    <a:pt x="8" y="42"/>
                  </a:lnTo>
                  <a:lnTo>
                    <a:pt x="8" y="37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3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947435" y="5604585"/>
              <a:ext cx="1613954" cy="1064503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121800" y="6021952"/>
              <a:ext cx="272354" cy="107614"/>
            </a:xfrm>
            <a:prstGeom prst="rect">
              <a:avLst/>
            </a:prstGeom>
            <a:solidFill>
              <a:srgbClr val="3333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121800" y="6173193"/>
              <a:ext cx="272354" cy="1090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8121800" y="6325888"/>
              <a:ext cx="272354" cy="107614"/>
            </a:xfrm>
            <a:prstGeom prst="rect">
              <a:avLst/>
            </a:prstGeom>
            <a:solidFill>
              <a:srgbClr val="79FFB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121800" y="6478583"/>
              <a:ext cx="272354" cy="107614"/>
            </a:xfrm>
            <a:prstGeom prst="rect">
              <a:avLst/>
            </a:prstGeom>
            <a:solidFill>
              <a:srgbClr val="C9FFE1">
                <a:alpha val="65000"/>
              </a:srgbClr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02" name="TextBox 66"/>
            <p:cNvSpPr txBox="1">
              <a:spLocks noChangeArrowheads="1"/>
            </p:cNvSpPr>
            <p:nvPr/>
          </p:nvSpPr>
          <p:spPr bwMode="auto">
            <a:xfrm>
              <a:off x="8124366" y="5622781"/>
              <a:ext cx="1352708" cy="25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Общее количество ГТС</a:t>
              </a:r>
            </a:p>
          </p:txBody>
        </p:sp>
        <p:sp>
          <p:nvSpPr>
            <p:cNvPr id="5403" name="TextBox 70"/>
            <p:cNvSpPr txBox="1">
              <a:spLocks noChangeArrowheads="1"/>
            </p:cNvSpPr>
            <p:nvPr/>
          </p:nvSpPr>
          <p:spPr bwMode="auto">
            <a:xfrm>
              <a:off x="8378304" y="5812541"/>
              <a:ext cx="1196975" cy="85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 dirty="0">
                  <a:solidFill>
                    <a:schemeClr val="tx1"/>
                  </a:solidFill>
                  <a:latin typeface="Arial" charset="0"/>
                </a:rPr>
                <a:t>   </a:t>
              </a:r>
              <a:r>
                <a:rPr lang="ru-RU" alt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 и более    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20-49             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10-19           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1-9             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0                   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8121800" y="5876528"/>
              <a:ext cx="272354" cy="109067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823933" y="5283198"/>
              <a:ext cx="531025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Арзамас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5799141" y="5661010"/>
              <a:ext cx="615042" cy="13960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Дивеевский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8172180" y="1622008"/>
              <a:ext cx="582231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Шахунья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671328" y="4465917"/>
              <a:ext cx="816674" cy="12506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Д-Константиновский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7065962" y="5306176"/>
              <a:ext cx="607616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Гагинский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92" name="Овал 91"/>
            <p:cNvSpPr/>
            <p:nvPr/>
          </p:nvSpPr>
          <p:spPr bwMode="auto">
            <a:xfrm>
              <a:off x="8512319" y="1795935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3" name="Овал 92"/>
            <p:cNvSpPr/>
            <p:nvPr/>
          </p:nvSpPr>
          <p:spPr bwMode="auto">
            <a:xfrm>
              <a:off x="6503523" y="4122717"/>
              <a:ext cx="44672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4" name="Овал 93"/>
            <p:cNvSpPr/>
            <p:nvPr/>
          </p:nvSpPr>
          <p:spPr bwMode="auto">
            <a:xfrm>
              <a:off x="6708149" y="5795091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5" name="Овал 94"/>
            <p:cNvSpPr/>
            <p:nvPr/>
          </p:nvSpPr>
          <p:spPr bwMode="auto">
            <a:xfrm>
              <a:off x="7180807" y="5470795"/>
              <a:ext cx="43231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 bwMode="auto">
            <a:xfrm>
              <a:off x="5700869" y="5766006"/>
              <a:ext cx="44671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9" name="Овал 98"/>
            <p:cNvSpPr/>
            <p:nvPr/>
          </p:nvSpPr>
          <p:spPr bwMode="auto">
            <a:xfrm>
              <a:off x="5313231" y="4657877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" name="Овал 99"/>
            <p:cNvSpPr/>
            <p:nvPr/>
          </p:nvSpPr>
          <p:spPr bwMode="auto">
            <a:xfrm>
              <a:off x="6417061" y="5559504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 bwMode="auto">
            <a:xfrm>
              <a:off x="7179366" y="4310313"/>
              <a:ext cx="44671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" name="Овал 101"/>
            <p:cNvSpPr/>
            <p:nvPr/>
          </p:nvSpPr>
          <p:spPr bwMode="auto">
            <a:xfrm>
              <a:off x="5899731" y="4193974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" name="Овал 102"/>
            <p:cNvSpPr/>
            <p:nvPr/>
          </p:nvSpPr>
          <p:spPr bwMode="auto">
            <a:xfrm>
              <a:off x="6919981" y="4627337"/>
              <a:ext cx="46113" cy="46536"/>
            </a:xfrm>
            <a:prstGeom prst="ellipse">
              <a:avLst/>
            </a:prstGeom>
            <a:solidFill>
              <a:srgbClr val="C9FFE1">
                <a:alpha val="65000"/>
              </a:srgbClr>
            </a:solidFill>
            <a:ln w="254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" name="Овал 103"/>
            <p:cNvSpPr/>
            <p:nvPr/>
          </p:nvSpPr>
          <p:spPr bwMode="auto">
            <a:xfrm>
              <a:off x="6222522" y="3862408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" name="Овал 104"/>
            <p:cNvSpPr/>
            <p:nvPr/>
          </p:nvSpPr>
          <p:spPr bwMode="auto">
            <a:xfrm>
              <a:off x="7807656" y="1557440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6422528" y="5866059"/>
              <a:ext cx="637231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Лукояновский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4696470" y="4523795"/>
              <a:ext cx="546046" cy="1366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Вачский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6489935" y="5520240"/>
              <a:ext cx="599090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Шатковский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7103435" y="4090432"/>
              <a:ext cx="584128" cy="13233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Лысковский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5807179" y="4266686"/>
              <a:ext cx="594750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Богородский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593711" y="4400768"/>
              <a:ext cx="890817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Большемурашикинский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304871" y="3908525"/>
              <a:ext cx="638166" cy="127973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Н. Новгород</a:t>
              </a: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7265828" y="4892008"/>
              <a:ext cx="600906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Сергачский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4" name="Овал 113"/>
            <p:cNvSpPr/>
            <p:nvPr/>
          </p:nvSpPr>
          <p:spPr bwMode="auto">
            <a:xfrm>
              <a:off x="7810538" y="2123138"/>
              <a:ext cx="46113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15" name="Овал 114"/>
            <p:cNvSpPr/>
            <p:nvPr/>
          </p:nvSpPr>
          <p:spPr bwMode="auto">
            <a:xfrm>
              <a:off x="8825023" y="1695592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6" name="Овал 115"/>
            <p:cNvSpPr/>
            <p:nvPr/>
          </p:nvSpPr>
          <p:spPr bwMode="auto">
            <a:xfrm>
              <a:off x="7202423" y="2223481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7" name="Овал 116"/>
            <p:cNvSpPr/>
            <p:nvPr/>
          </p:nvSpPr>
          <p:spPr bwMode="auto">
            <a:xfrm>
              <a:off x="7265828" y="2651027"/>
              <a:ext cx="44671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8" name="Овал 117"/>
            <p:cNvSpPr/>
            <p:nvPr/>
          </p:nvSpPr>
          <p:spPr bwMode="auto">
            <a:xfrm>
              <a:off x="7513686" y="3082936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9" name="Овал 118"/>
            <p:cNvSpPr/>
            <p:nvPr/>
          </p:nvSpPr>
          <p:spPr bwMode="auto">
            <a:xfrm>
              <a:off x="8378304" y="2281651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0" name="Овал 119"/>
            <p:cNvSpPr/>
            <p:nvPr/>
          </p:nvSpPr>
          <p:spPr bwMode="auto">
            <a:xfrm>
              <a:off x="8424417" y="2579769"/>
              <a:ext cx="44671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1" name="Овал 120"/>
            <p:cNvSpPr/>
            <p:nvPr/>
          </p:nvSpPr>
          <p:spPr bwMode="auto">
            <a:xfrm>
              <a:off x="6726883" y="3151285"/>
              <a:ext cx="46113" cy="436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2" name="Овал 121"/>
            <p:cNvSpPr/>
            <p:nvPr/>
          </p:nvSpPr>
          <p:spPr bwMode="auto">
            <a:xfrm>
              <a:off x="6173527" y="2643756"/>
              <a:ext cx="46113" cy="436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3" name="Овал 122"/>
            <p:cNvSpPr/>
            <p:nvPr/>
          </p:nvSpPr>
          <p:spPr bwMode="auto">
            <a:xfrm>
              <a:off x="5637464" y="2578315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6365184" y="3783879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5693663" y="3194913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5856500" y="3379600"/>
              <a:ext cx="44671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5983311" y="3635546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7850887" y="4256507"/>
              <a:ext cx="44671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7722635" y="4554625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7908528" y="5017073"/>
              <a:ext cx="46113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7575649" y="5056338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7656347" y="5236663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5648992" y="4649151"/>
              <a:ext cx="44671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6758585" y="4951633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5" name="Овал 134"/>
            <p:cNvSpPr/>
            <p:nvPr/>
          </p:nvSpPr>
          <p:spPr bwMode="auto">
            <a:xfrm>
              <a:off x="5566853" y="4419381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6" name="Овал 135"/>
            <p:cNvSpPr/>
            <p:nvPr/>
          </p:nvSpPr>
          <p:spPr bwMode="auto">
            <a:xfrm>
              <a:off x="6474702" y="5041796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7" name="Овал 136"/>
            <p:cNvSpPr/>
            <p:nvPr/>
          </p:nvSpPr>
          <p:spPr bwMode="auto">
            <a:xfrm>
              <a:off x="5566853" y="5470795"/>
              <a:ext cx="46113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8" name="Овал 137"/>
            <p:cNvSpPr/>
            <p:nvPr/>
          </p:nvSpPr>
          <p:spPr bwMode="auto">
            <a:xfrm>
              <a:off x="4814635" y="5009802"/>
              <a:ext cx="44672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9" name="Овал 138"/>
            <p:cNvSpPr/>
            <p:nvPr/>
          </p:nvSpPr>
          <p:spPr bwMode="auto">
            <a:xfrm>
              <a:off x="4807430" y="5353003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0" name="Овал 139"/>
            <p:cNvSpPr/>
            <p:nvPr/>
          </p:nvSpPr>
          <p:spPr bwMode="auto">
            <a:xfrm>
              <a:off x="5075462" y="5211941"/>
              <a:ext cx="46113" cy="436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1" name="Овал 140"/>
            <p:cNvSpPr/>
            <p:nvPr/>
          </p:nvSpPr>
          <p:spPr bwMode="auto">
            <a:xfrm>
              <a:off x="5562530" y="5470795"/>
              <a:ext cx="46113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2" name="Овал 141"/>
            <p:cNvSpPr/>
            <p:nvPr/>
          </p:nvSpPr>
          <p:spPr bwMode="auto">
            <a:xfrm>
              <a:off x="5267118" y="5982687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3" name="Овал 142"/>
            <p:cNvSpPr/>
            <p:nvPr/>
          </p:nvSpPr>
          <p:spPr bwMode="auto">
            <a:xfrm>
              <a:off x="7904204" y="5508606"/>
              <a:ext cx="46113" cy="46536"/>
            </a:xfrm>
            <a:prstGeom prst="ellipse">
              <a:avLst/>
            </a:prstGeom>
            <a:solidFill>
              <a:srgbClr val="C9FFE1">
                <a:alpha val="65000"/>
              </a:srgbClr>
            </a:solidFill>
            <a:ln w="254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 bwMode="auto">
            <a:xfrm>
              <a:off x="7409931" y="5819813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5" name="Овал 144"/>
            <p:cNvSpPr/>
            <p:nvPr/>
          </p:nvSpPr>
          <p:spPr bwMode="auto">
            <a:xfrm>
              <a:off x="7025176" y="6258993"/>
              <a:ext cx="44672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6" name="Овал 145"/>
            <p:cNvSpPr/>
            <p:nvPr/>
          </p:nvSpPr>
          <p:spPr bwMode="auto">
            <a:xfrm>
              <a:off x="6128855" y="6013227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7" name="Овал 146"/>
            <p:cNvSpPr/>
            <p:nvPr/>
          </p:nvSpPr>
          <p:spPr bwMode="auto">
            <a:xfrm>
              <a:off x="7173602" y="4620066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8" name="Овал 147"/>
            <p:cNvSpPr/>
            <p:nvPr/>
          </p:nvSpPr>
          <p:spPr bwMode="auto">
            <a:xfrm>
              <a:off x="7133253" y="5011256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9" name="Овал 148"/>
            <p:cNvSpPr/>
            <p:nvPr/>
          </p:nvSpPr>
          <p:spPr bwMode="auto">
            <a:xfrm>
              <a:off x="5754187" y="6004501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50" name="Овал 149"/>
            <p:cNvSpPr/>
            <p:nvPr/>
          </p:nvSpPr>
          <p:spPr bwMode="auto">
            <a:xfrm>
              <a:off x="5916715" y="3922010"/>
              <a:ext cx="46113" cy="436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8003178" y="5414081"/>
              <a:ext cx="609340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Сеченовский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6745065" y="5099964"/>
              <a:ext cx="687921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Бутурлинский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8001661" y="4193974"/>
              <a:ext cx="643317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Воротынский</a:t>
              </a: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4776300" y="5845989"/>
              <a:ext cx="641345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Вознесенский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6470442" y="4776544"/>
              <a:ext cx="632992" cy="14018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Перевозский</a:t>
              </a:r>
              <a:endPara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7748573" y="1968989"/>
              <a:ext cx="528859" cy="116339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Уренский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5953049" y="3289438"/>
              <a:ext cx="557577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Городецкий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5060995" y="4244145"/>
              <a:ext cx="573661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Павловский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5358619" y="4747311"/>
              <a:ext cx="624692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Сосновский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5700869" y="4052186"/>
              <a:ext cx="626022" cy="13524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Дзержинск</a:t>
              </a: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7244678" y="4631701"/>
              <a:ext cx="659526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Княгининский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8252072" y="2656699"/>
              <a:ext cx="619063" cy="13233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Шарангский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7205740" y="1518758"/>
              <a:ext cx="557577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Ветлужский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5118475" y="5267930"/>
              <a:ext cx="575188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</a:t>
              </a:r>
              <a:r>
                <a:rPr lang="ru-RU" sz="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Кулебаки</a:t>
              </a:r>
              <a:endPara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5290174" y="3472672"/>
              <a:ext cx="630241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Балахнинский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6713240" y="6366606"/>
              <a:ext cx="659992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Починковский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6483304" y="3642818"/>
              <a:ext cx="474144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Бор</a:t>
              </a: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6175547" y="2466339"/>
              <a:ext cx="661459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Ковернинский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5400089" y="6075759"/>
              <a:ext cx="451372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Саров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5016831" y="3150558"/>
              <a:ext cx="647007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Чкаловск</a:t>
              </a: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4266967" y="5324355"/>
              <a:ext cx="477923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Выкса</a:t>
              </a: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6708149" y="2962234"/>
              <a:ext cx="635655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Семеновский</a:t>
              </a:r>
            </a:p>
          </p:txBody>
        </p:sp>
        <p:sp>
          <p:nvSpPr>
            <p:cNvPr id="174" name="Овал 173"/>
            <p:cNvSpPr/>
            <p:nvPr/>
          </p:nvSpPr>
          <p:spPr bwMode="auto">
            <a:xfrm>
              <a:off x="5657638" y="3994744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8908541" y="1628697"/>
              <a:ext cx="632676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Тоншаевский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7061201" y="2456159"/>
              <a:ext cx="703224" cy="13233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Краснобаковский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8009514" y="4894772"/>
              <a:ext cx="627611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Пильнинский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7614664" y="3062576"/>
              <a:ext cx="662768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Воскресенский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8385509" y="2223481"/>
              <a:ext cx="591281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Тонкинский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5939772" y="6110892"/>
              <a:ext cx="668945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Первомайск</a:t>
              </a: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5064177" y="5547871"/>
              <a:ext cx="607151" cy="13524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Ардатовский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7167838" y="5916518"/>
              <a:ext cx="750777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Большеболдинский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6749536" y="2054790"/>
              <a:ext cx="660395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Варнавинский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7792494" y="5162497"/>
              <a:ext cx="813030" cy="13524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Краснооктябрьский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4406152" y="4837041"/>
              <a:ext cx="610679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Навашинский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5417644" y="2424166"/>
              <a:ext cx="649293" cy="13524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Сокольский</a:t>
              </a:r>
              <a:endPara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7742162" y="4400476"/>
              <a:ext cx="516110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Спасский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961620" y="3907489"/>
              <a:ext cx="592984" cy="13136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Володарский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5874350" y="4989442"/>
              <a:ext cx="588825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Вадский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sp>
        <p:nvSpPr>
          <p:cNvPr id="190" name="Овал 189"/>
          <p:cNvSpPr/>
          <p:nvPr/>
        </p:nvSpPr>
        <p:spPr bwMode="auto">
          <a:xfrm>
            <a:off x="9931406" y="5599113"/>
            <a:ext cx="62523" cy="50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97" name="Овал 196"/>
          <p:cNvSpPr/>
          <p:nvPr/>
        </p:nvSpPr>
        <p:spPr bwMode="auto">
          <a:xfrm>
            <a:off x="7896924" y="4625448"/>
            <a:ext cx="62523" cy="476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0" name="Овал 199"/>
          <p:cNvSpPr/>
          <p:nvPr/>
        </p:nvSpPr>
        <p:spPr bwMode="auto">
          <a:xfrm>
            <a:off x="7575463" y="5247642"/>
            <a:ext cx="62523" cy="50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201" name="Овал 200"/>
          <p:cNvSpPr/>
          <p:nvPr/>
        </p:nvSpPr>
        <p:spPr bwMode="auto">
          <a:xfrm>
            <a:off x="8606698" y="4616453"/>
            <a:ext cx="62523" cy="50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202" name="Овал 201"/>
          <p:cNvSpPr/>
          <p:nvPr/>
        </p:nvSpPr>
        <p:spPr bwMode="auto">
          <a:xfrm>
            <a:off x="8726475" y="6413821"/>
            <a:ext cx="62523" cy="50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91" name="Text Box 4"/>
          <p:cNvSpPr txBox="1">
            <a:spLocks noChangeArrowheads="1"/>
          </p:cNvSpPr>
          <p:nvPr/>
        </p:nvSpPr>
        <p:spPr bwMode="auto">
          <a:xfrm>
            <a:off x="11449050" y="6575425"/>
            <a:ext cx="74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Рис. </a:t>
            </a:r>
            <a:fld id="{2EE830A1-8DAF-4209-8B71-89FE53EBA8C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82656"/>
              </p:ext>
            </p:extLst>
          </p:nvPr>
        </p:nvGraphicFramePr>
        <p:xfrm>
          <a:off x="0" y="581162"/>
          <a:ext cx="4589589" cy="62990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бесхозных ГТС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 </a:t>
                      </a: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 Новгород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Дальнеконстантиновский</a:t>
                      </a: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Лукояновский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г.о.г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Арзамас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Лысковский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Большемурашкинский м.о.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Уренский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Вознесенский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Сеченовский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Воротынский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Сергачский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Дивеевский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Шарангский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Городецкий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Павловский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 Шахунья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Сосновский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Княгининский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Ветлужский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Богородский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 Дзержинск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 Кулебаки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Балахнинский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Гагинский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Пильнинский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ЗАТО Саров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Семеновский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Тоншаевский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 Выкса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Вадский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Краснобаковский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Починковский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Тонкинский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 Чкаловск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 Первомайск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 Бор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Ковернинский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Шатковский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Ардатовский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Большеболдинский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Вачский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Краснооктябрьский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Навашинский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Перевозский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Сокольский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45"/>
                  </a:ext>
                </a:extLst>
              </a:tr>
              <a:tr h="12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Воскресенский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46"/>
                  </a:ext>
                </a:extLst>
              </a:tr>
              <a:tr h="1296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Итого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xmlns="" val="1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066141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0"/>
            <a:ext cx="121920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763130">
              <a:spcBef>
                <a:spcPct val="0"/>
              </a:spcBef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БЕСХОЗЯЙНЫЕ ГИДРОТЕХНИЧЕСКИЕ СООРУЖЕНИЯ НИЖЕГОРОДСКОЙ </a:t>
            </a:r>
            <a:r>
              <a:rPr lang="ru-RU" altLang="ru-RU" dirty="0" smtClean="0"/>
              <a:t>ОБЛАСТИ</a:t>
            </a:r>
            <a:endParaRPr lang="ru-RU" altLang="ru-RU" dirty="0"/>
          </a:p>
        </p:txBody>
      </p:sp>
      <p:grpSp>
        <p:nvGrpSpPr>
          <p:cNvPr id="5341" name="Группа 1"/>
          <p:cNvGrpSpPr>
            <a:grpSpLocks/>
          </p:cNvGrpSpPr>
          <p:nvPr/>
        </p:nvGrpSpPr>
        <p:grpSpPr bwMode="auto">
          <a:xfrm>
            <a:off x="4589590" y="579438"/>
            <a:ext cx="7602415" cy="6282244"/>
            <a:chOff x="3968750" y="917575"/>
            <a:chExt cx="5607050" cy="5754885"/>
          </a:xfrm>
        </p:grpSpPr>
        <p:pic>
          <p:nvPicPr>
            <p:cNvPr id="5342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750" y="917575"/>
              <a:ext cx="5607050" cy="5754885"/>
            </a:xfrm>
            <a:prstGeom prst="rect">
              <a:avLst/>
            </a:prstGeom>
            <a:solidFill>
              <a:srgbClr val="79FFB6">
                <a:alpha val="65000"/>
              </a:srgbClr>
            </a:solidFill>
            <a:ln w="25400">
              <a:noFill/>
              <a:prstDash val="solid"/>
              <a:round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343" name="Группа 7"/>
            <p:cNvGrpSpPr>
              <a:grpSpLocks/>
            </p:cNvGrpSpPr>
            <p:nvPr/>
          </p:nvGrpSpPr>
          <p:grpSpPr bwMode="auto">
            <a:xfrm>
              <a:off x="4433888" y="1216025"/>
              <a:ext cx="5018087" cy="5399088"/>
              <a:chOff x="-4880587" y="639905"/>
              <a:chExt cx="5875970" cy="6187053"/>
            </a:xfrm>
          </p:grpSpPr>
          <p:sp>
            <p:nvSpPr>
              <p:cNvPr id="20" name="Freeform 66"/>
              <p:cNvSpPr>
                <a:spLocks/>
              </p:cNvSpPr>
              <p:nvPr/>
            </p:nvSpPr>
            <p:spPr bwMode="auto">
              <a:xfrm>
                <a:off x="-4880219" y="1169464"/>
                <a:ext cx="3074418" cy="4691131"/>
              </a:xfrm>
              <a:custGeom>
                <a:avLst/>
                <a:gdLst>
                  <a:gd name="T0" fmla="*/ 1160 w 1194"/>
                  <a:gd name="T1" fmla="*/ 58 h 1869"/>
                  <a:gd name="T2" fmla="*/ 1103 w 1194"/>
                  <a:gd name="T3" fmla="*/ 68 h 1869"/>
                  <a:gd name="T4" fmla="*/ 1079 w 1194"/>
                  <a:gd name="T5" fmla="*/ 111 h 1869"/>
                  <a:gd name="T6" fmla="*/ 1034 w 1194"/>
                  <a:gd name="T7" fmla="*/ 166 h 1869"/>
                  <a:gd name="T8" fmla="*/ 964 w 1194"/>
                  <a:gd name="T9" fmla="*/ 205 h 1869"/>
                  <a:gd name="T10" fmla="*/ 873 w 1194"/>
                  <a:gd name="T11" fmla="*/ 234 h 1869"/>
                  <a:gd name="T12" fmla="*/ 801 w 1194"/>
                  <a:gd name="T13" fmla="*/ 213 h 1869"/>
                  <a:gd name="T14" fmla="*/ 761 w 1194"/>
                  <a:gd name="T15" fmla="*/ 174 h 1869"/>
                  <a:gd name="T16" fmla="*/ 728 w 1194"/>
                  <a:gd name="T17" fmla="*/ 137 h 1869"/>
                  <a:gd name="T18" fmla="*/ 715 w 1194"/>
                  <a:gd name="T19" fmla="*/ 124 h 1869"/>
                  <a:gd name="T20" fmla="*/ 699 w 1194"/>
                  <a:gd name="T21" fmla="*/ 129 h 1869"/>
                  <a:gd name="T22" fmla="*/ 662 w 1194"/>
                  <a:gd name="T23" fmla="*/ 169 h 1869"/>
                  <a:gd name="T24" fmla="*/ 640 w 1194"/>
                  <a:gd name="T25" fmla="*/ 227 h 1869"/>
                  <a:gd name="T26" fmla="*/ 587 w 1194"/>
                  <a:gd name="T27" fmla="*/ 306 h 1869"/>
                  <a:gd name="T28" fmla="*/ 552 w 1194"/>
                  <a:gd name="T29" fmla="*/ 443 h 1869"/>
                  <a:gd name="T30" fmla="*/ 605 w 1194"/>
                  <a:gd name="T31" fmla="*/ 556 h 1869"/>
                  <a:gd name="T32" fmla="*/ 632 w 1194"/>
                  <a:gd name="T33" fmla="*/ 640 h 1869"/>
                  <a:gd name="T34" fmla="*/ 600 w 1194"/>
                  <a:gd name="T35" fmla="*/ 625 h 1869"/>
                  <a:gd name="T36" fmla="*/ 560 w 1194"/>
                  <a:gd name="T37" fmla="*/ 625 h 1869"/>
                  <a:gd name="T38" fmla="*/ 477 w 1194"/>
                  <a:gd name="T39" fmla="*/ 651 h 1869"/>
                  <a:gd name="T40" fmla="*/ 431 w 1194"/>
                  <a:gd name="T41" fmla="*/ 727 h 1869"/>
                  <a:gd name="T42" fmla="*/ 477 w 1194"/>
                  <a:gd name="T43" fmla="*/ 762 h 1869"/>
                  <a:gd name="T44" fmla="*/ 442 w 1194"/>
                  <a:gd name="T45" fmla="*/ 835 h 1869"/>
                  <a:gd name="T46" fmla="*/ 404 w 1194"/>
                  <a:gd name="T47" fmla="*/ 878 h 1869"/>
                  <a:gd name="T48" fmla="*/ 378 w 1194"/>
                  <a:gd name="T49" fmla="*/ 896 h 1869"/>
                  <a:gd name="T50" fmla="*/ 356 w 1194"/>
                  <a:gd name="T51" fmla="*/ 920 h 1869"/>
                  <a:gd name="T52" fmla="*/ 402 w 1194"/>
                  <a:gd name="T53" fmla="*/ 967 h 1869"/>
                  <a:gd name="T54" fmla="*/ 418 w 1194"/>
                  <a:gd name="T55" fmla="*/ 1012 h 1869"/>
                  <a:gd name="T56" fmla="*/ 410 w 1194"/>
                  <a:gd name="T57" fmla="*/ 1031 h 1869"/>
                  <a:gd name="T58" fmla="*/ 407 w 1194"/>
                  <a:gd name="T59" fmla="*/ 1067 h 1869"/>
                  <a:gd name="T60" fmla="*/ 431 w 1194"/>
                  <a:gd name="T61" fmla="*/ 1062 h 1869"/>
                  <a:gd name="T62" fmla="*/ 458 w 1194"/>
                  <a:gd name="T63" fmla="*/ 1052 h 1869"/>
                  <a:gd name="T64" fmla="*/ 474 w 1194"/>
                  <a:gd name="T65" fmla="*/ 1067 h 1869"/>
                  <a:gd name="T66" fmla="*/ 474 w 1194"/>
                  <a:gd name="T67" fmla="*/ 1099 h 1869"/>
                  <a:gd name="T68" fmla="*/ 407 w 1194"/>
                  <a:gd name="T69" fmla="*/ 1104 h 1869"/>
                  <a:gd name="T70" fmla="*/ 380 w 1194"/>
                  <a:gd name="T71" fmla="*/ 1128 h 1869"/>
                  <a:gd name="T72" fmla="*/ 386 w 1194"/>
                  <a:gd name="T73" fmla="*/ 1189 h 1869"/>
                  <a:gd name="T74" fmla="*/ 364 w 1194"/>
                  <a:gd name="T75" fmla="*/ 1223 h 1869"/>
                  <a:gd name="T76" fmla="*/ 324 w 1194"/>
                  <a:gd name="T77" fmla="*/ 1239 h 1869"/>
                  <a:gd name="T78" fmla="*/ 313 w 1194"/>
                  <a:gd name="T79" fmla="*/ 1239 h 1869"/>
                  <a:gd name="T80" fmla="*/ 300 w 1194"/>
                  <a:gd name="T81" fmla="*/ 1273 h 1869"/>
                  <a:gd name="T82" fmla="*/ 273 w 1194"/>
                  <a:gd name="T83" fmla="*/ 1305 h 1869"/>
                  <a:gd name="T84" fmla="*/ 244 w 1194"/>
                  <a:gd name="T85" fmla="*/ 1339 h 1869"/>
                  <a:gd name="T86" fmla="*/ 198 w 1194"/>
                  <a:gd name="T87" fmla="*/ 1355 h 1869"/>
                  <a:gd name="T88" fmla="*/ 177 w 1194"/>
                  <a:gd name="T89" fmla="*/ 1410 h 1869"/>
                  <a:gd name="T90" fmla="*/ 155 w 1194"/>
                  <a:gd name="T91" fmla="*/ 1434 h 1869"/>
                  <a:gd name="T92" fmla="*/ 129 w 1194"/>
                  <a:gd name="T93" fmla="*/ 1447 h 1869"/>
                  <a:gd name="T94" fmla="*/ 139 w 1194"/>
                  <a:gd name="T95" fmla="*/ 1513 h 1869"/>
                  <a:gd name="T96" fmla="*/ 153 w 1194"/>
                  <a:gd name="T97" fmla="*/ 1558 h 1869"/>
                  <a:gd name="T98" fmla="*/ 121 w 1194"/>
                  <a:gd name="T99" fmla="*/ 1584 h 1869"/>
                  <a:gd name="T100" fmla="*/ 94 w 1194"/>
                  <a:gd name="T101" fmla="*/ 1637 h 1869"/>
                  <a:gd name="T102" fmla="*/ 70 w 1194"/>
                  <a:gd name="T103" fmla="*/ 1634 h 1869"/>
                  <a:gd name="T104" fmla="*/ 62 w 1194"/>
                  <a:gd name="T105" fmla="*/ 1682 h 1869"/>
                  <a:gd name="T106" fmla="*/ 38 w 1194"/>
                  <a:gd name="T107" fmla="*/ 1726 h 1869"/>
                  <a:gd name="T108" fmla="*/ 19 w 1194"/>
                  <a:gd name="T109" fmla="*/ 1750 h 1869"/>
                  <a:gd name="T110" fmla="*/ 0 w 1194"/>
                  <a:gd name="T111" fmla="*/ 1806 h 1869"/>
                  <a:gd name="T112" fmla="*/ 30 w 1194"/>
                  <a:gd name="T113" fmla="*/ 1824 h 1869"/>
                  <a:gd name="T114" fmla="*/ 88 w 1194"/>
                  <a:gd name="T115" fmla="*/ 1803 h 1869"/>
                  <a:gd name="T116" fmla="*/ 80 w 1194"/>
                  <a:gd name="T117" fmla="*/ 1837 h 18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94"/>
                  <a:gd name="T178" fmla="*/ 0 h 1869"/>
                  <a:gd name="T179" fmla="*/ 1194 w 1194"/>
                  <a:gd name="T180" fmla="*/ 1869 h 18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94" h="1869">
                    <a:moveTo>
                      <a:pt x="1194" y="0"/>
                    </a:moveTo>
                    <a:lnTo>
                      <a:pt x="1186" y="8"/>
                    </a:lnTo>
                    <a:lnTo>
                      <a:pt x="1181" y="13"/>
                    </a:lnTo>
                    <a:lnTo>
                      <a:pt x="1178" y="21"/>
                    </a:lnTo>
                    <a:lnTo>
                      <a:pt x="1178" y="31"/>
                    </a:lnTo>
                    <a:lnTo>
                      <a:pt x="1178" y="45"/>
                    </a:lnTo>
                    <a:lnTo>
                      <a:pt x="1176" y="47"/>
                    </a:lnTo>
                    <a:lnTo>
                      <a:pt x="1170" y="55"/>
                    </a:lnTo>
                    <a:lnTo>
                      <a:pt x="1165" y="58"/>
                    </a:lnTo>
                    <a:lnTo>
                      <a:pt x="1160" y="58"/>
                    </a:lnTo>
                    <a:lnTo>
                      <a:pt x="1154" y="58"/>
                    </a:lnTo>
                    <a:lnTo>
                      <a:pt x="1144" y="53"/>
                    </a:lnTo>
                    <a:lnTo>
                      <a:pt x="1138" y="58"/>
                    </a:lnTo>
                    <a:lnTo>
                      <a:pt x="1133" y="58"/>
                    </a:lnTo>
                    <a:lnTo>
                      <a:pt x="1125" y="55"/>
                    </a:lnTo>
                    <a:lnTo>
                      <a:pt x="1122" y="55"/>
                    </a:lnTo>
                    <a:lnTo>
                      <a:pt x="1117" y="55"/>
                    </a:lnTo>
                    <a:lnTo>
                      <a:pt x="1109" y="58"/>
                    </a:lnTo>
                    <a:lnTo>
                      <a:pt x="1106" y="63"/>
                    </a:lnTo>
                    <a:lnTo>
                      <a:pt x="1103" y="68"/>
                    </a:lnTo>
                    <a:lnTo>
                      <a:pt x="1101" y="74"/>
                    </a:lnTo>
                    <a:lnTo>
                      <a:pt x="1093" y="79"/>
                    </a:lnTo>
                    <a:lnTo>
                      <a:pt x="1085" y="79"/>
                    </a:lnTo>
                    <a:lnTo>
                      <a:pt x="1082" y="79"/>
                    </a:lnTo>
                    <a:lnTo>
                      <a:pt x="1079" y="82"/>
                    </a:lnTo>
                    <a:lnTo>
                      <a:pt x="1082" y="87"/>
                    </a:lnTo>
                    <a:lnTo>
                      <a:pt x="1085" y="89"/>
                    </a:lnTo>
                    <a:lnTo>
                      <a:pt x="1085" y="95"/>
                    </a:lnTo>
                    <a:lnTo>
                      <a:pt x="1077" y="97"/>
                    </a:lnTo>
                    <a:lnTo>
                      <a:pt x="1079" y="111"/>
                    </a:lnTo>
                    <a:lnTo>
                      <a:pt x="1077" y="116"/>
                    </a:lnTo>
                    <a:lnTo>
                      <a:pt x="1074" y="118"/>
                    </a:lnTo>
                    <a:lnTo>
                      <a:pt x="1074" y="124"/>
                    </a:lnTo>
                    <a:lnTo>
                      <a:pt x="1063" y="129"/>
                    </a:lnTo>
                    <a:lnTo>
                      <a:pt x="1063" y="140"/>
                    </a:lnTo>
                    <a:lnTo>
                      <a:pt x="1052" y="145"/>
                    </a:lnTo>
                    <a:lnTo>
                      <a:pt x="1042" y="153"/>
                    </a:lnTo>
                    <a:lnTo>
                      <a:pt x="1039" y="161"/>
                    </a:lnTo>
                    <a:lnTo>
                      <a:pt x="1036" y="163"/>
                    </a:lnTo>
                    <a:lnTo>
                      <a:pt x="1034" y="166"/>
                    </a:lnTo>
                    <a:lnTo>
                      <a:pt x="1028" y="169"/>
                    </a:lnTo>
                    <a:lnTo>
                      <a:pt x="1020" y="171"/>
                    </a:lnTo>
                    <a:lnTo>
                      <a:pt x="1015" y="176"/>
                    </a:lnTo>
                    <a:lnTo>
                      <a:pt x="1010" y="179"/>
                    </a:lnTo>
                    <a:lnTo>
                      <a:pt x="991" y="176"/>
                    </a:lnTo>
                    <a:lnTo>
                      <a:pt x="983" y="174"/>
                    </a:lnTo>
                    <a:lnTo>
                      <a:pt x="983" y="182"/>
                    </a:lnTo>
                    <a:lnTo>
                      <a:pt x="978" y="195"/>
                    </a:lnTo>
                    <a:lnTo>
                      <a:pt x="972" y="200"/>
                    </a:lnTo>
                    <a:lnTo>
                      <a:pt x="964" y="205"/>
                    </a:lnTo>
                    <a:lnTo>
                      <a:pt x="951" y="205"/>
                    </a:lnTo>
                    <a:lnTo>
                      <a:pt x="945" y="208"/>
                    </a:lnTo>
                    <a:lnTo>
                      <a:pt x="937" y="216"/>
                    </a:lnTo>
                    <a:lnTo>
                      <a:pt x="929" y="221"/>
                    </a:lnTo>
                    <a:lnTo>
                      <a:pt x="919" y="224"/>
                    </a:lnTo>
                    <a:lnTo>
                      <a:pt x="905" y="227"/>
                    </a:lnTo>
                    <a:lnTo>
                      <a:pt x="900" y="232"/>
                    </a:lnTo>
                    <a:lnTo>
                      <a:pt x="894" y="232"/>
                    </a:lnTo>
                    <a:lnTo>
                      <a:pt x="889" y="229"/>
                    </a:lnTo>
                    <a:lnTo>
                      <a:pt x="873" y="234"/>
                    </a:lnTo>
                    <a:lnTo>
                      <a:pt x="865" y="240"/>
                    </a:lnTo>
                    <a:lnTo>
                      <a:pt x="860" y="240"/>
                    </a:lnTo>
                    <a:lnTo>
                      <a:pt x="854" y="237"/>
                    </a:lnTo>
                    <a:lnTo>
                      <a:pt x="846" y="237"/>
                    </a:lnTo>
                    <a:lnTo>
                      <a:pt x="838" y="242"/>
                    </a:lnTo>
                    <a:lnTo>
                      <a:pt x="828" y="237"/>
                    </a:lnTo>
                    <a:lnTo>
                      <a:pt x="825" y="234"/>
                    </a:lnTo>
                    <a:lnTo>
                      <a:pt x="817" y="227"/>
                    </a:lnTo>
                    <a:lnTo>
                      <a:pt x="809" y="221"/>
                    </a:lnTo>
                    <a:lnTo>
                      <a:pt x="801" y="213"/>
                    </a:lnTo>
                    <a:lnTo>
                      <a:pt x="798" y="211"/>
                    </a:lnTo>
                    <a:lnTo>
                      <a:pt x="795" y="205"/>
                    </a:lnTo>
                    <a:lnTo>
                      <a:pt x="790" y="203"/>
                    </a:lnTo>
                    <a:lnTo>
                      <a:pt x="785" y="200"/>
                    </a:lnTo>
                    <a:lnTo>
                      <a:pt x="779" y="198"/>
                    </a:lnTo>
                    <a:lnTo>
                      <a:pt x="774" y="198"/>
                    </a:lnTo>
                    <a:lnTo>
                      <a:pt x="771" y="195"/>
                    </a:lnTo>
                    <a:lnTo>
                      <a:pt x="766" y="187"/>
                    </a:lnTo>
                    <a:lnTo>
                      <a:pt x="763" y="179"/>
                    </a:lnTo>
                    <a:lnTo>
                      <a:pt x="761" y="174"/>
                    </a:lnTo>
                    <a:lnTo>
                      <a:pt x="761" y="166"/>
                    </a:lnTo>
                    <a:lnTo>
                      <a:pt x="758" y="163"/>
                    </a:lnTo>
                    <a:lnTo>
                      <a:pt x="755" y="158"/>
                    </a:lnTo>
                    <a:lnTo>
                      <a:pt x="753" y="155"/>
                    </a:lnTo>
                    <a:lnTo>
                      <a:pt x="742" y="153"/>
                    </a:lnTo>
                    <a:lnTo>
                      <a:pt x="736" y="147"/>
                    </a:lnTo>
                    <a:lnTo>
                      <a:pt x="734" y="145"/>
                    </a:lnTo>
                    <a:lnTo>
                      <a:pt x="731" y="142"/>
                    </a:lnTo>
                    <a:lnTo>
                      <a:pt x="728" y="140"/>
                    </a:lnTo>
                    <a:lnTo>
                      <a:pt x="728" y="137"/>
                    </a:lnTo>
                    <a:lnTo>
                      <a:pt x="726" y="134"/>
                    </a:lnTo>
                    <a:lnTo>
                      <a:pt x="726" y="132"/>
                    </a:lnTo>
                    <a:lnTo>
                      <a:pt x="720" y="132"/>
                    </a:lnTo>
                    <a:lnTo>
                      <a:pt x="720" y="134"/>
                    </a:lnTo>
                    <a:lnTo>
                      <a:pt x="718" y="134"/>
                    </a:lnTo>
                    <a:lnTo>
                      <a:pt x="715" y="134"/>
                    </a:lnTo>
                    <a:lnTo>
                      <a:pt x="712" y="129"/>
                    </a:lnTo>
                    <a:lnTo>
                      <a:pt x="710" y="129"/>
                    </a:lnTo>
                    <a:lnTo>
                      <a:pt x="710" y="124"/>
                    </a:lnTo>
                    <a:lnTo>
                      <a:pt x="715" y="124"/>
                    </a:lnTo>
                    <a:lnTo>
                      <a:pt x="720" y="124"/>
                    </a:lnTo>
                    <a:lnTo>
                      <a:pt x="720" y="121"/>
                    </a:lnTo>
                    <a:lnTo>
                      <a:pt x="720" y="118"/>
                    </a:lnTo>
                    <a:lnTo>
                      <a:pt x="715" y="116"/>
                    </a:lnTo>
                    <a:lnTo>
                      <a:pt x="712" y="116"/>
                    </a:lnTo>
                    <a:lnTo>
                      <a:pt x="710" y="116"/>
                    </a:lnTo>
                    <a:lnTo>
                      <a:pt x="707" y="118"/>
                    </a:lnTo>
                    <a:lnTo>
                      <a:pt x="704" y="121"/>
                    </a:lnTo>
                    <a:lnTo>
                      <a:pt x="704" y="124"/>
                    </a:lnTo>
                    <a:lnTo>
                      <a:pt x="699" y="129"/>
                    </a:lnTo>
                    <a:lnTo>
                      <a:pt x="696" y="134"/>
                    </a:lnTo>
                    <a:lnTo>
                      <a:pt x="694" y="140"/>
                    </a:lnTo>
                    <a:lnTo>
                      <a:pt x="691" y="142"/>
                    </a:lnTo>
                    <a:lnTo>
                      <a:pt x="686" y="147"/>
                    </a:lnTo>
                    <a:lnTo>
                      <a:pt x="683" y="150"/>
                    </a:lnTo>
                    <a:lnTo>
                      <a:pt x="678" y="155"/>
                    </a:lnTo>
                    <a:lnTo>
                      <a:pt x="672" y="158"/>
                    </a:lnTo>
                    <a:lnTo>
                      <a:pt x="670" y="161"/>
                    </a:lnTo>
                    <a:lnTo>
                      <a:pt x="664" y="166"/>
                    </a:lnTo>
                    <a:lnTo>
                      <a:pt x="662" y="169"/>
                    </a:lnTo>
                    <a:lnTo>
                      <a:pt x="659" y="171"/>
                    </a:lnTo>
                    <a:lnTo>
                      <a:pt x="659" y="179"/>
                    </a:lnTo>
                    <a:lnTo>
                      <a:pt x="653" y="184"/>
                    </a:lnTo>
                    <a:lnTo>
                      <a:pt x="648" y="190"/>
                    </a:lnTo>
                    <a:lnTo>
                      <a:pt x="645" y="192"/>
                    </a:lnTo>
                    <a:lnTo>
                      <a:pt x="640" y="200"/>
                    </a:lnTo>
                    <a:lnTo>
                      <a:pt x="640" y="208"/>
                    </a:lnTo>
                    <a:lnTo>
                      <a:pt x="640" y="213"/>
                    </a:lnTo>
                    <a:lnTo>
                      <a:pt x="640" y="219"/>
                    </a:lnTo>
                    <a:lnTo>
                      <a:pt x="640" y="227"/>
                    </a:lnTo>
                    <a:lnTo>
                      <a:pt x="645" y="227"/>
                    </a:lnTo>
                    <a:lnTo>
                      <a:pt x="645" y="232"/>
                    </a:lnTo>
                    <a:lnTo>
                      <a:pt x="640" y="242"/>
                    </a:lnTo>
                    <a:lnTo>
                      <a:pt x="632" y="248"/>
                    </a:lnTo>
                    <a:lnTo>
                      <a:pt x="624" y="256"/>
                    </a:lnTo>
                    <a:lnTo>
                      <a:pt x="616" y="263"/>
                    </a:lnTo>
                    <a:lnTo>
                      <a:pt x="608" y="271"/>
                    </a:lnTo>
                    <a:lnTo>
                      <a:pt x="600" y="282"/>
                    </a:lnTo>
                    <a:lnTo>
                      <a:pt x="592" y="292"/>
                    </a:lnTo>
                    <a:lnTo>
                      <a:pt x="587" y="306"/>
                    </a:lnTo>
                    <a:lnTo>
                      <a:pt x="581" y="316"/>
                    </a:lnTo>
                    <a:lnTo>
                      <a:pt x="573" y="329"/>
                    </a:lnTo>
                    <a:lnTo>
                      <a:pt x="570" y="340"/>
                    </a:lnTo>
                    <a:lnTo>
                      <a:pt x="565" y="350"/>
                    </a:lnTo>
                    <a:lnTo>
                      <a:pt x="560" y="364"/>
                    </a:lnTo>
                    <a:lnTo>
                      <a:pt x="557" y="374"/>
                    </a:lnTo>
                    <a:lnTo>
                      <a:pt x="554" y="387"/>
                    </a:lnTo>
                    <a:lnTo>
                      <a:pt x="552" y="414"/>
                    </a:lnTo>
                    <a:lnTo>
                      <a:pt x="552" y="429"/>
                    </a:lnTo>
                    <a:lnTo>
                      <a:pt x="552" y="443"/>
                    </a:lnTo>
                    <a:lnTo>
                      <a:pt x="554" y="466"/>
                    </a:lnTo>
                    <a:lnTo>
                      <a:pt x="557" y="477"/>
                    </a:lnTo>
                    <a:lnTo>
                      <a:pt x="560" y="487"/>
                    </a:lnTo>
                    <a:lnTo>
                      <a:pt x="565" y="498"/>
                    </a:lnTo>
                    <a:lnTo>
                      <a:pt x="573" y="511"/>
                    </a:lnTo>
                    <a:lnTo>
                      <a:pt x="578" y="516"/>
                    </a:lnTo>
                    <a:lnTo>
                      <a:pt x="587" y="524"/>
                    </a:lnTo>
                    <a:lnTo>
                      <a:pt x="595" y="532"/>
                    </a:lnTo>
                    <a:lnTo>
                      <a:pt x="597" y="543"/>
                    </a:lnTo>
                    <a:lnTo>
                      <a:pt x="605" y="556"/>
                    </a:lnTo>
                    <a:lnTo>
                      <a:pt x="608" y="567"/>
                    </a:lnTo>
                    <a:lnTo>
                      <a:pt x="613" y="580"/>
                    </a:lnTo>
                    <a:lnTo>
                      <a:pt x="616" y="590"/>
                    </a:lnTo>
                    <a:lnTo>
                      <a:pt x="616" y="601"/>
                    </a:lnTo>
                    <a:lnTo>
                      <a:pt x="616" y="609"/>
                    </a:lnTo>
                    <a:lnTo>
                      <a:pt x="619" y="619"/>
                    </a:lnTo>
                    <a:lnTo>
                      <a:pt x="621" y="630"/>
                    </a:lnTo>
                    <a:lnTo>
                      <a:pt x="624" y="635"/>
                    </a:lnTo>
                    <a:lnTo>
                      <a:pt x="632" y="635"/>
                    </a:lnTo>
                    <a:lnTo>
                      <a:pt x="632" y="640"/>
                    </a:lnTo>
                    <a:lnTo>
                      <a:pt x="627" y="640"/>
                    </a:lnTo>
                    <a:lnTo>
                      <a:pt x="624" y="640"/>
                    </a:lnTo>
                    <a:lnTo>
                      <a:pt x="619" y="643"/>
                    </a:lnTo>
                    <a:lnTo>
                      <a:pt x="616" y="648"/>
                    </a:lnTo>
                    <a:lnTo>
                      <a:pt x="611" y="654"/>
                    </a:lnTo>
                    <a:lnTo>
                      <a:pt x="608" y="654"/>
                    </a:lnTo>
                    <a:lnTo>
                      <a:pt x="603" y="648"/>
                    </a:lnTo>
                    <a:lnTo>
                      <a:pt x="600" y="638"/>
                    </a:lnTo>
                    <a:lnTo>
                      <a:pt x="600" y="630"/>
                    </a:lnTo>
                    <a:lnTo>
                      <a:pt x="600" y="625"/>
                    </a:lnTo>
                    <a:lnTo>
                      <a:pt x="600" y="619"/>
                    </a:lnTo>
                    <a:lnTo>
                      <a:pt x="595" y="619"/>
                    </a:lnTo>
                    <a:lnTo>
                      <a:pt x="589" y="617"/>
                    </a:lnTo>
                    <a:lnTo>
                      <a:pt x="584" y="617"/>
                    </a:lnTo>
                    <a:lnTo>
                      <a:pt x="578" y="619"/>
                    </a:lnTo>
                    <a:lnTo>
                      <a:pt x="576" y="609"/>
                    </a:lnTo>
                    <a:lnTo>
                      <a:pt x="573" y="603"/>
                    </a:lnTo>
                    <a:lnTo>
                      <a:pt x="565" y="606"/>
                    </a:lnTo>
                    <a:lnTo>
                      <a:pt x="565" y="617"/>
                    </a:lnTo>
                    <a:lnTo>
                      <a:pt x="560" y="625"/>
                    </a:lnTo>
                    <a:lnTo>
                      <a:pt x="552" y="635"/>
                    </a:lnTo>
                    <a:lnTo>
                      <a:pt x="546" y="638"/>
                    </a:lnTo>
                    <a:lnTo>
                      <a:pt x="544" y="638"/>
                    </a:lnTo>
                    <a:lnTo>
                      <a:pt x="533" y="638"/>
                    </a:lnTo>
                    <a:lnTo>
                      <a:pt x="528" y="635"/>
                    </a:lnTo>
                    <a:lnTo>
                      <a:pt x="522" y="640"/>
                    </a:lnTo>
                    <a:lnTo>
                      <a:pt x="512" y="635"/>
                    </a:lnTo>
                    <a:lnTo>
                      <a:pt x="504" y="635"/>
                    </a:lnTo>
                    <a:lnTo>
                      <a:pt x="490" y="643"/>
                    </a:lnTo>
                    <a:lnTo>
                      <a:pt x="477" y="651"/>
                    </a:lnTo>
                    <a:lnTo>
                      <a:pt x="474" y="651"/>
                    </a:lnTo>
                    <a:lnTo>
                      <a:pt x="469" y="646"/>
                    </a:lnTo>
                    <a:lnTo>
                      <a:pt x="463" y="646"/>
                    </a:lnTo>
                    <a:lnTo>
                      <a:pt x="461" y="651"/>
                    </a:lnTo>
                    <a:lnTo>
                      <a:pt x="445" y="690"/>
                    </a:lnTo>
                    <a:lnTo>
                      <a:pt x="442" y="696"/>
                    </a:lnTo>
                    <a:lnTo>
                      <a:pt x="447" y="701"/>
                    </a:lnTo>
                    <a:lnTo>
                      <a:pt x="445" y="706"/>
                    </a:lnTo>
                    <a:lnTo>
                      <a:pt x="439" y="712"/>
                    </a:lnTo>
                    <a:lnTo>
                      <a:pt x="431" y="727"/>
                    </a:lnTo>
                    <a:lnTo>
                      <a:pt x="439" y="733"/>
                    </a:lnTo>
                    <a:lnTo>
                      <a:pt x="439" y="743"/>
                    </a:lnTo>
                    <a:lnTo>
                      <a:pt x="442" y="751"/>
                    </a:lnTo>
                    <a:lnTo>
                      <a:pt x="450" y="759"/>
                    </a:lnTo>
                    <a:lnTo>
                      <a:pt x="453" y="767"/>
                    </a:lnTo>
                    <a:lnTo>
                      <a:pt x="455" y="767"/>
                    </a:lnTo>
                    <a:lnTo>
                      <a:pt x="461" y="764"/>
                    </a:lnTo>
                    <a:lnTo>
                      <a:pt x="463" y="764"/>
                    </a:lnTo>
                    <a:lnTo>
                      <a:pt x="471" y="759"/>
                    </a:lnTo>
                    <a:lnTo>
                      <a:pt x="477" y="762"/>
                    </a:lnTo>
                    <a:lnTo>
                      <a:pt x="479" y="764"/>
                    </a:lnTo>
                    <a:lnTo>
                      <a:pt x="477" y="770"/>
                    </a:lnTo>
                    <a:lnTo>
                      <a:pt x="477" y="772"/>
                    </a:lnTo>
                    <a:lnTo>
                      <a:pt x="471" y="777"/>
                    </a:lnTo>
                    <a:lnTo>
                      <a:pt x="474" y="783"/>
                    </a:lnTo>
                    <a:lnTo>
                      <a:pt x="474" y="796"/>
                    </a:lnTo>
                    <a:lnTo>
                      <a:pt x="474" y="812"/>
                    </a:lnTo>
                    <a:lnTo>
                      <a:pt x="450" y="822"/>
                    </a:lnTo>
                    <a:lnTo>
                      <a:pt x="450" y="828"/>
                    </a:lnTo>
                    <a:lnTo>
                      <a:pt x="442" y="835"/>
                    </a:lnTo>
                    <a:lnTo>
                      <a:pt x="437" y="843"/>
                    </a:lnTo>
                    <a:lnTo>
                      <a:pt x="445" y="849"/>
                    </a:lnTo>
                    <a:lnTo>
                      <a:pt x="453" y="851"/>
                    </a:lnTo>
                    <a:lnTo>
                      <a:pt x="463" y="851"/>
                    </a:lnTo>
                    <a:lnTo>
                      <a:pt x="463" y="862"/>
                    </a:lnTo>
                    <a:lnTo>
                      <a:pt x="461" y="867"/>
                    </a:lnTo>
                    <a:lnTo>
                      <a:pt x="463" y="880"/>
                    </a:lnTo>
                    <a:lnTo>
                      <a:pt x="447" y="880"/>
                    </a:lnTo>
                    <a:lnTo>
                      <a:pt x="442" y="878"/>
                    </a:lnTo>
                    <a:lnTo>
                      <a:pt x="404" y="878"/>
                    </a:lnTo>
                    <a:lnTo>
                      <a:pt x="394" y="878"/>
                    </a:lnTo>
                    <a:lnTo>
                      <a:pt x="372" y="878"/>
                    </a:lnTo>
                    <a:lnTo>
                      <a:pt x="372" y="886"/>
                    </a:lnTo>
                    <a:lnTo>
                      <a:pt x="375" y="886"/>
                    </a:lnTo>
                    <a:lnTo>
                      <a:pt x="380" y="886"/>
                    </a:lnTo>
                    <a:lnTo>
                      <a:pt x="380" y="888"/>
                    </a:lnTo>
                    <a:lnTo>
                      <a:pt x="383" y="888"/>
                    </a:lnTo>
                    <a:lnTo>
                      <a:pt x="383" y="891"/>
                    </a:lnTo>
                    <a:lnTo>
                      <a:pt x="380" y="893"/>
                    </a:lnTo>
                    <a:lnTo>
                      <a:pt x="378" y="896"/>
                    </a:lnTo>
                    <a:lnTo>
                      <a:pt x="375" y="899"/>
                    </a:lnTo>
                    <a:lnTo>
                      <a:pt x="370" y="901"/>
                    </a:lnTo>
                    <a:lnTo>
                      <a:pt x="367" y="901"/>
                    </a:lnTo>
                    <a:lnTo>
                      <a:pt x="364" y="901"/>
                    </a:lnTo>
                    <a:lnTo>
                      <a:pt x="362" y="899"/>
                    </a:lnTo>
                    <a:lnTo>
                      <a:pt x="354" y="901"/>
                    </a:lnTo>
                    <a:lnTo>
                      <a:pt x="351" y="907"/>
                    </a:lnTo>
                    <a:lnTo>
                      <a:pt x="348" y="920"/>
                    </a:lnTo>
                    <a:lnTo>
                      <a:pt x="351" y="922"/>
                    </a:lnTo>
                    <a:lnTo>
                      <a:pt x="356" y="920"/>
                    </a:lnTo>
                    <a:lnTo>
                      <a:pt x="359" y="922"/>
                    </a:lnTo>
                    <a:lnTo>
                      <a:pt x="359" y="925"/>
                    </a:lnTo>
                    <a:lnTo>
                      <a:pt x="362" y="930"/>
                    </a:lnTo>
                    <a:lnTo>
                      <a:pt x="367" y="936"/>
                    </a:lnTo>
                    <a:lnTo>
                      <a:pt x="372" y="938"/>
                    </a:lnTo>
                    <a:lnTo>
                      <a:pt x="383" y="944"/>
                    </a:lnTo>
                    <a:lnTo>
                      <a:pt x="388" y="949"/>
                    </a:lnTo>
                    <a:lnTo>
                      <a:pt x="396" y="962"/>
                    </a:lnTo>
                    <a:lnTo>
                      <a:pt x="399" y="967"/>
                    </a:lnTo>
                    <a:lnTo>
                      <a:pt x="402" y="967"/>
                    </a:lnTo>
                    <a:lnTo>
                      <a:pt x="404" y="970"/>
                    </a:lnTo>
                    <a:lnTo>
                      <a:pt x="407" y="975"/>
                    </a:lnTo>
                    <a:lnTo>
                      <a:pt x="410" y="986"/>
                    </a:lnTo>
                    <a:lnTo>
                      <a:pt x="410" y="994"/>
                    </a:lnTo>
                    <a:lnTo>
                      <a:pt x="415" y="999"/>
                    </a:lnTo>
                    <a:lnTo>
                      <a:pt x="418" y="999"/>
                    </a:lnTo>
                    <a:lnTo>
                      <a:pt x="423" y="1002"/>
                    </a:lnTo>
                    <a:lnTo>
                      <a:pt x="423" y="1004"/>
                    </a:lnTo>
                    <a:lnTo>
                      <a:pt x="420" y="1007"/>
                    </a:lnTo>
                    <a:lnTo>
                      <a:pt x="418" y="1012"/>
                    </a:lnTo>
                    <a:lnTo>
                      <a:pt x="412" y="1012"/>
                    </a:lnTo>
                    <a:lnTo>
                      <a:pt x="410" y="1012"/>
                    </a:lnTo>
                    <a:lnTo>
                      <a:pt x="407" y="1012"/>
                    </a:lnTo>
                    <a:lnTo>
                      <a:pt x="404" y="1017"/>
                    </a:lnTo>
                    <a:lnTo>
                      <a:pt x="404" y="1020"/>
                    </a:lnTo>
                    <a:lnTo>
                      <a:pt x="407" y="1023"/>
                    </a:lnTo>
                    <a:lnTo>
                      <a:pt x="410" y="1023"/>
                    </a:lnTo>
                    <a:lnTo>
                      <a:pt x="412" y="1025"/>
                    </a:lnTo>
                    <a:lnTo>
                      <a:pt x="412" y="1028"/>
                    </a:lnTo>
                    <a:lnTo>
                      <a:pt x="410" y="1031"/>
                    </a:lnTo>
                    <a:lnTo>
                      <a:pt x="410" y="1033"/>
                    </a:lnTo>
                    <a:lnTo>
                      <a:pt x="412" y="1038"/>
                    </a:lnTo>
                    <a:lnTo>
                      <a:pt x="415" y="1041"/>
                    </a:lnTo>
                    <a:lnTo>
                      <a:pt x="412" y="1049"/>
                    </a:lnTo>
                    <a:lnTo>
                      <a:pt x="404" y="1052"/>
                    </a:lnTo>
                    <a:lnTo>
                      <a:pt x="402" y="1054"/>
                    </a:lnTo>
                    <a:lnTo>
                      <a:pt x="402" y="1057"/>
                    </a:lnTo>
                    <a:lnTo>
                      <a:pt x="402" y="1062"/>
                    </a:lnTo>
                    <a:lnTo>
                      <a:pt x="404" y="1067"/>
                    </a:lnTo>
                    <a:lnTo>
                      <a:pt x="407" y="1067"/>
                    </a:lnTo>
                    <a:lnTo>
                      <a:pt x="410" y="1067"/>
                    </a:lnTo>
                    <a:lnTo>
                      <a:pt x="412" y="1062"/>
                    </a:lnTo>
                    <a:lnTo>
                      <a:pt x="418" y="1062"/>
                    </a:lnTo>
                    <a:lnTo>
                      <a:pt x="420" y="1062"/>
                    </a:lnTo>
                    <a:lnTo>
                      <a:pt x="423" y="1060"/>
                    </a:lnTo>
                    <a:lnTo>
                      <a:pt x="426" y="1060"/>
                    </a:lnTo>
                    <a:lnTo>
                      <a:pt x="431" y="1057"/>
                    </a:lnTo>
                    <a:lnTo>
                      <a:pt x="434" y="1057"/>
                    </a:lnTo>
                    <a:lnTo>
                      <a:pt x="437" y="1060"/>
                    </a:lnTo>
                    <a:lnTo>
                      <a:pt x="431" y="1062"/>
                    </a:lnTo>
                    <a:lnTo>
                      <a:pt x="429" y="1065"/>
                    </a:lnTo>
                    <a:lnTo>
                      <a:pt x="431" y="1067"/>
                    </a:lnTo>
                    <a:lnTo>
                      <a:pt x="434" y="1065"/>
                    </a:lnTo>
                    <a:lnTo>
                      <a:pt x="437" y="1065"/>
                    </a:lnTo>
                    <a:lnTo>
                      <a:pt x="442" y="1065"/>
                    </a:lnTo>
                    <a:lnTo>
                      <a:pt x="445" y="1065"/>
                    </a:lnTo>
                    <a:lnTo>
                      <a:pt x="450" y="1062"/>
                    </a:lnTo>
                    <a:lnTo>
                      <a:pt x="453" y="1065"/>
                    </a:lnTo>
                    <a:lnTo>
                      <a:pt x="455" y="1057"/>
                    </a:lnTo>
                    <a:lnTo>
                      <a:pt x="458" y="1052"/>
                    </a:lnTo>
                    <a:lnTo>
                      <a:pt x="461" y="1052"/>
                    </a:lnTo>
                    <a:lnTo>
                      <a:pt x="463" y="1052"/>
                    </a:lnTo>
                    <a:lnTo>
                      <a:pt x="466" y="1054"/>
                    </a:lnTo>
                    <a:lnTo>
                      <a:pt x="469" y="1057"/>
                    </a:lnTo>
                    <a:lnTo>
                      <a:pt x="471" y="1060"/>
                    </a:lnTo>
                    <a:lnTo>
                      <a:pt x="471" y="1062"/>
                    </a:lnTo>
                    <a:lnTo>
                      <a:pt x="471" y="1065"/>
                    </a:lnTo>
                    <a:lnTo>
                      <a:pt x="466" y="1067"/>
                    </a:lnTo>
                    <a:lnTo>
                      <a:pt x="469" y="1067"/>
                    </a:lnTo>
                    <a:lnTo>
                      <a:pt x="474" y="1067"/>
                    </a:lnTo>
                    <a:lnTo>
                      <a:pt x="477" y="1065"/>
                    </a:lnTo>
                    <a:lnTo>
                      <a:pt x="479" y="1067"/>
                    </a:lnTo>
                    <a:lnTo>
                      <a:pt x="479" y="1070"/>
                    </a:lnTo>
                    <a:lnTo>
                      <a:pt x="479" y="1075"/>
                    </a:lnTo>
                    <a:lnTo>
                      <a:pt x="479" y="1086"/>
                    </a:lnTo>
                    <a:lnTo>
                      <a:pt x="479" y="1094"/>
                    </a:lnTo>
                    <a:lnTo>
                      <a:pt x="479" y="1099"/>
                    </a:lnTo>
                    <a:lnTo>
                      <a:pt x="479" y="1104"/>
                    </a:lnTo>
                    <a:lnTo>
                      <a:pt x="474" y="1104"/>
                    </a:lnTo>
                    <a:lnTo>
                      <a:pt x="474" y="1099"/>
                    </a:lnTo>
                    <a:lnTo>
                      <a:pt x="469" y="1104"/>
                    </a:lnTo>
                    <a:lnTo>
                      <a:pt x="455" y="1104"/>
                    </a:lnTo>
                    <a:lnTo>
                      <a:pt x="445" y="1102"/>
                    </a:lnTo>
                    <a:lnTo>
                      <a:pt x="429" y="1115"/>
                    </a:lnTo>
                    <a:lnTo>
                      <a:pt x="426" y="1115"/>
                    </a:lnTo>
                    <a:lnTo>
                      <a:pt x="423" y="1112"/>
                    </a:lnTo>
                    <a:lnTo>
                      <a:pt x="418" y="1110"/>
                    </a:lnTo>
                    <a:lnTo>
                      <a:pt x="412" y="1104"/>
                    </a:lnTo>
                    <a:lnTo>
                      <a:pt x="410" y="1104"/>
                    </a:lnTo>
                    <a:lnTo>
                      <a:pt x="407" y="1104"/>
                    </a:lnTo>
                    <a:lnTo>
                      <a:pt x="404" y="1104"/>
                    </a:lnTo>
                    <a:lnTo>
                      <a:pt x="402" y="1107"/>
                    </a:lnTo>
                    <a:lnTo>
                      <a:pt x="402" y="1112"/>
                    </a:lnTo>
                    <a:lnTo>
                      <a:pt x="399" y="1115"/>
                    </a:lnTo>
                    <a:lnTo>
                      <a:pt x="402" y="1118"/>
                    </a:lnTo>
                    <a:lnTo>
                      <a:pt x="402" y="1120"/>
                    </a:lnTo>
                    <a:lnTo>
                      <a:pt x="399" y="1123"/>
                    </a:lnTo>
                    <a:lnTo>
                      <a:pt x="391" y="1128"/>
                    </a:lnTo>
                    <a:lnTo>
                      <a:pt x="386" y="1128"/>
                    </a:lnTo>
                    <a:lnTo>
                      <a:pt x="380" y="1128"/>
                    </a:lnTo>
                    <a:lnTo>
                      <a:pt x="375" y="1128"/>
                    </a:lnTo>
                    <a:lnTo>
                      <a:pt x="372" y="1128"/>
                    </a:lnTo>
                    <a:lnTo>
                      <a:pt x="370" y="1131"/>
                    </a:lnTo>
                    <a:lnTo>
                      <a:pt x="367" y="1139"/>
                    </a:lnTo>
                    <a:lnTo>
                      <a:pt x="372" y="1141"/>
                    </a:lnTo>
                    <a:lnTo>
                      <a:pt x="370" y="1160"/>
                    </a:lnTo>
                    <a:lnTo>
                      <a:pt x="378" y="1160"/>
                    </a:lnTo>
                    <a:lnTo>
                      <a:pt x="380" y="1162"/>
                    </a:lnTo>
                    <a:lnTo>
                      <a:pt x="380" y="1189"/>
                    </a:lnTo>
                    <a:lnTo>
                      <a:pt x="386" y="1189"/>
                    </a:lnTo>
                    <a:lnTo>
                      <a:pt x="386" y="1194"/>
                    </a:lnTo>
                    <a:lnTo>
                      <a:pt x="383" y="1215"/>
                    </a:lnTo>
                    <a:lnTo>
                      <a:pt x="378" y="1215"/>
                    </a:lnTo>
                    <a:lnTo>
                      <a:pt x="378" y="1207"/>
                    </a:lnTo>
                    <a:lnTo>
                      <a:pt x="375" y="1210"/>
                    </a:lnTo>
                    <a:lnTo>
                      <a:pt x="375" y="1215"/>
                    </a:lnTo>
                    <a:lnTo>
                      <a:pt x="370" y="1210"/>
                    </a:lnTo>
                    <a:lnTo>
                      <a:pt x="367" y="1212"/>
                    </a:lnTo>
                    <a:lnTo>
                      <a:pt x="367" y="1218"/>
                    </a:lnTo>
                    <a:lnTo>
                      <a:pt x="364" y="1223"/>
                    </a:lnTo>
                    <a:lnTo>
                      <a:pt x="362" y="1228"/>
                    </a:lnTo>
                    <a:lnTo>
                      <a:pt x="359" y="1231"/>
                    </a:lnTo>
                    <a:lnTo>
                      <a:pt x="354" y="1234"/>
                    </a:lnTo>
                    <a:lnTo>
                      <a:pt x="351" y="1236"/>
                    </a:lnTo>
                    <a:lnTo>
                      <a:pt x="346" y="1236"/>
                    </a:lnTo>
                    <a:lnTo>
                      <a:pt x="337" y="1239"/>
                    </a:lnTo>
                    <a:lnTo>
                      <a:pt x="329" y="1244"/>
                    </a:lnTo>
                    <a:lnTo>
                      <a:pt x="321" y="1247"/>
                    </a:lnTo>
                    <a:lnTo>
                      <a:pt x="321" y="1241"/>
                    </a:lnTo>
                    <a:lnTo>
                      <a:pt x="324" y="1239"/>
                    </a:lnTo>
                    <a:lnTo>
                      <a:pt x="327" y="1231"/>
                    </a:lnTo>
                    <a:lnTo>
                      <a:pt x="327" y="1228"/>
                    </a:lnTo>
                    <a:lnTo>
                      <a:pt x="324" y="1228"/>
                    </a:lnTo>
                    <a:lnTo>
                      <a:pt x="321" y="1228"/>
                    </a:lnTo>
                    <a:lnTo>
                      <a:pt x="319" y="1228"/>
                    </a:lnTo>
                    <a:lnTo>
                      <a:pt x="316" y="1228"/>
                    </a:lnTo>
                    <a:lnTo>
                      <a:pt x="316" y="1231"/>
                    </a:lnTo>
                    <a:lnTo>
                      <a:pt x="316" y="1234"/>
                    </a:lnTo>
                    <a:lnTo>
                      <a:pt x="316" y="1236"/>
                    </a:lnTo>
                    <a:lnTo>
                      <a:pt x="313" y="1239"/>
                    </a:lnTo>
                    <a:lnTo>
                      <a:pt x="311" y="1244"/>
                    </a:lnTo>
                    <a:lnTo>
                      <a:pt x="308" y="1247"/>
                    </a:lnTo>
                    <a:lnTo>
                      <a:pt x="305" y="1249"/>
                    </a:lnTo>
                    <a:lnTo>
                      <a:pt x="305" y="1252"/>
                    </a:lnTo>
                    <a:lnTo>
                      <a:pt x="303" y="1255"/>
                    </a:lnTo>
                    <a:lnTo>
                      <a:pt x="300" y="1255"/>
                    </a:lnTo>
                    <a:lnTo>
                      <a:pt x="297" y="1257"/>
                    </a:lnTo>
                    <a:lnTo>
                      <a:pt x="297" y="1263"/>
                    </a:lnTo>
                    <a:lnTo>
                      <a:pt x="300" y="1268"/>
                    </a:lnTo>
                    <a:lnTo>
                      <a:pt x="300" y="1273"/>
                    </a:lnTo>
                    <a:lnTo>
                      <a:pt x="295" y="1276"/>
                    </a:lnTo>
                    <a:lnTo>
                      <a:pt x="292" y="1278"/>
                    </a:lnTo>
                    <a:lnTo>
                      <a:pt x="289" y="1281"/>
                    </a:lnTo>
                    <a:lnTo>
                      <a:pt x="289" y="1286"/>
                    </a:lnTo>
                    <a:lnTo>
                      <a:pt x="287" y="1292"/>
                    </a:lnTo>
                    <a:lnTo>
                      <a:pt x="287" y="1294"/>
                    </a:lnTo>
                    <a:lnTo>
                      <a:pt x="284" y="1297"/>
                    </a:lnTo>
                    <a:lnTo>
                      <a:pt x="281" y="1299"/>
                    </a:lnTo>
                    <a:lnTo>
                      <a:pt x="279" y="1302"/>
                    </a:lnTo>
                    <a:lnTo>
                      <a:pt x="273" y="1305"/>
                    </a:lnTo>
                    <a:lnTo>
                      <a:pt x="265" y="1307"/>
                    </a:lnTo>
                    <a:lnTo>
                      <a:pt x="262" y="1313"/>
                    </a:lnTo>
                    <a:lnTo>
                      <a:pt x="257" y="1315"/>
                    </a:lnTo>
                    <a:lnTo>
                      <a:pt x="257" y="1321"/>
                    </a:lnTo>
                    <a:lnTo>
                      <a:pt x="260" y="1323"/>
                    </a:lnTo>
                    <a:lnTo>
                      <a:pt x="257" y="1326"/>
                    </a:lnTo>
                    <a:lnTo>
                      <a:pt x="257" y="1328"/>
                    </a:lnTo>
                    <a:lnTo>
                      <a:pt x="254" y="1336"/>
                    </a:lnTo>
                    <a:lnTo>
                      <a:pt x="249" y="1339"/>
                    </a:lnTo>
                    <a:lnTo>
                      <a:pt x="244" y="1339"/>
                    </a:lnTo>
                    <a:lnTo>
                      <a:pt x="238" y="1342"/>
                    </a:lnTo>
                    <a:lnTo>
                      <a:pt x="236" y="1342"/>
                    </a:lnTo>
                    <a:lnTo>
                      <a:pt x="230" y="1339"/>
                    </a:lnTo>
                    <a:lnTo>
                      <a:pt x="228" y="1342"/>
                    </a:lnTo>
                    <a:lnTo>
                      <a:pt x="220" y="1342"/>
                    </a:lnTo>
                    <a:lnTo>
                      <a:pt x="212" y="1344"/>
                    </a:lnTo>
                    <a:lnTo>
                      <a:pt x="209" y="1344"/>
                    </a:lnTo>
                    <a:lnTo>
                      <a:pt x="206" y="1347"/>
                    </a:lnTo>
                    <a:lnTo>
                      <a:pt x="204" y="1350"/>
                    </a:lnTo>
                    <a:lnTo>
                      <a:pt x="198" y="1355"/>
                    </a:lnTo>
                    <a:lnTo>
                      <a:pt x="196" y="1360"/>
                    </a:lnTo>
                    <a:lnTo>
                      <a:pt x="193" y="1371"/>
                    </a:lnTo>
                    <a:lnTo>
                      <a:pt x="193" y="1373"/>
                    </a:lnTo>
                    <a:lnTo>
                      <a:pt x="188" y="1376"/>
                    </a:lnTo>
                    <a:lnTo>
                      <a:pt x="185" y="1384"/>
                    </a:lnTo>
                    <a:lnTo>
                      <a:pt x="182" y="1386"/>
                    </a:lnTo>
                    <a:lnTo>
                      <a:pt x="179" y="1397"/>
                    </a:lnTo>
                    <a:lnTo>
                      <a:pt x="179" y="1402"/>
                    </a:lnTo>
                    <a:lnTo>
                      <a:pt x="179" y="1408"/>
                    </a:lnTo>
                    <a:lnTo>
                      <a:pt x="177" y="1410"/>
                    </a:lnTo>
                    <a:lnTo>
                      <a:pt x="171" y="1413"/>
                    </a:lnTo>
                    <a:lnTo>
                      <a:pt x="166" y="1413"/>
                    </a:lnTo>
                    <a:lnTo>
                      <a:pt x="161" y="1410"/>
                    </a:lnTo>
                    <a:lnTo>
                      <a:pt x="158" y="1410"/>
                    </a:lnTo>
                    <a:lnTo>
                      <a:pt x="153" y="1410"/>
                    </a:lnTo>
                    <a:lnTo>
                      <a:pt x="153" y="1415"/>
                    </a:lnTo>
                    <a:lnTo>
                      <a:pt x="153" y="1421"/>
                    </a:lnTo>
                    <a:lnTo>
                      <a:pt x="153" y="1426"/>
                    </a:lnTo>
                    <a:lnTo>
                      <a:pt x="153" y="1431"/>
                    </a:lnTo>
                    <a:lnTo>
                      <a:pt x="155" y="1434"/>
                    </a:lnTo>
                    <a:lnTo>
                      <a:pt x="155" y="1437"/>
                    </a:lnTo>
                    <a:lnTo>
                      <a:pt x="155" y="1442"/>
                    </a:lnTo>
                    <a:lnTo>
                      <a:pt x="155" y="1447"/>
                    </a:lnTo>
                    <a:lnTo>
                      <a:pt x="155" y="1450"/>
                    </a:lnTo>
                    <a:lnTo>
                      <a:pt x="150" y="1450"/>
                    </a:lnTo>
                    <a:lnTo>
                      <a:pt x="145" y="1450"/>
                    </a:lnTo>
                    <a:lnTo>
                      <a:pt x="142" y="1450"/>
                    </a:lnTo>
                    <a:lnTo>
                      <a:pt x="139" y="1447"/>
                    </a:lnTo>
                    <a:lnTo>
                      <a:pt x="131" y="1444"/>
                    </a:lnTo>
                    <a:lnTo>
                      <a:pt x="129" y="1447"/>
                    </a:lnTo>
                    <a:lnTo>
                      <a:pt x="126" y="1450"/>
                    </a:lnTo>
                    <a:lnTo>
                      <a:pt x="123" y="1455"/>
                    </a:lnTo>
                    <a:lnTo>
                      <a:pt x="126" y="1460"/>
                    </a:lnTo>
                    <a:lnTo>
                      <a:pt x="129" y="1468"/>
                    </a:lnTo>
                    <a:lnTo>
                      <a:pt x="131" y="1476"/>
                    </a:lnTo>
                    <a:lnTo>
                      <a:pt x="134" y="1484"/>
                    </a:lnTo>
                    <a:lnTo>
                      <a:pt x="137" y="1487"/>
                    </a:lnTo>
                    <a:lnTo>
                      <a:pt x="137" y="1497"/>
                    </a:lnTo>
                    <a:lnTo>
                      <a:pt x="139" y="1508"/>
                    </a:lnTo>
                    <a:lnTo>
                      <a:pt x="139" y="1513"/>
                    </a:lnTo>
                    <a:lnTo>
                      <a:pt x="137" y="1521"/>
                    </a:lnTo>
                    <a:lnTo>
                      <a:pt x="134" y="1526"/>
                    </a:lnTo>
                    <a:lnTo>
                      <a:pt x="134" y="1529"/>
                    </a:lnTo>
                    <a:lnTo>
                      <a:pt x="131" y="1534"/>
                    </a:lnTo>
                    <a:lnTo>
                      <a:pt x="129" y="1537"/>
                    </a:lnTo>
                    <a:lnTo>
                      <a:pt x="129" y="1542"/>
                    </a:lnTo>
                    <a:lnTo>
                      <a:pt x="134" y="1547"/>
                    </a:lnTo>
                    <a:lnTo>
                      <a:pt x="139" y="1550"/>
                    </a:lnTo>
                    <a:lnTo>
                      <a:pt x="147" y="1553"/>
                    </a:lnTo>
                    <a:lnTo>
                      <a:pt x="153" y="1558"/>
                    </a:lnTo>
                    <a:lnTo>
                      <a:pt x="153" y="1563"/>
                    </a:lnTo>
                    <a:lnTo>
                      <a:pt x="145" y="1568"/>
                    </a:lnTo>
                    <a:lnTo>
                      <a:pt x="137" y="1576"/>
                    </a:lnTo>
                    <a:lnTo>
                      <a:pt x="129" y="1587"/>
                    </a:lnTo>
                    <a:lnTo>
                      <a:pt x="129" y="1589"/>
                    </a:lnTo>
                    <a:lnTo>
                      <a:pt x="126" y="1592"/>
                    </a:lnTo>
                    <a:lnTo>
                      <a:pt x="123" y="1592"/>
                    </a:lnTo>
                    <a:lnTo>
                      <a:pt x="121" y="1592"/>
                    </a:lnTo>
                    <a:lnTo>
                      <a:pt x="121" y="1589"/>
                    </a:lnTo>
                    <a:lnTo>
                      <a:pt x="121" y="1584"/>
                    </a:lnTo>
                    <a:lnTo>
                      <a:pt x="118" y="1584"/>
                    </a:lnTo>
                    <a:lnTo>
                      <a:pt x="115" y="1587"/>
                    </a:lnTo>
                    <a:lnTo>
                      <a:pt x="113" y="1589"/>
                    </a:lnTo>
                    <a:lnTo>
                      <a:pt x="110" y="1597"/>
                    </a:lnTo>
                    <a:lnTo>
                      <a:pt x="102" y="1605"/>
                    </a:lnTo>
                    <a:lnTo>
                      <a:pt x="99" y="1613"/>
                    </a:lnTo>
                    <a:lnTo>
                      <a:pt x="99" y="1621"/>
                    </a:lnTo>
                    <a:lnTo>
                      <a:pt x="99" y="1624"/>
                    </a:lnTo>
                    <a:lnTo>
                      <a:pt x="99" y="1629"/>
                    </a:lnTo>
                    <a:lnTo>
                      <a:pt x="94" y="1637"/>
                    </a:lnTo>
                    <a:lnTo>
                      <a:pt x="94" y="1642"/>
                    </a:lnTo>
                    <a:lnTo>
                      <a:pt x="91" y="1645"/>
                    </a:lnTo>
                    <a:lnTo>
                      <a:pt x="88" y="1650"/>
                    </a:lnTo>
                    <a:lnTo>
                      <a:pt x="86" y="1650"/>
                    </a:lnTo>
                    <a:lnTo>
                      <a:pt x="78" y="1640"/>
                    </a:lnTo>
                    <a:lnTo>
                      <a:pt x="75" y="1640"/>
                    </a:lnTo>
                    <a:lnTo>
                      <a:pt x="75" y="1637"/>
                    </a:lnTo>
                    <a:lnTo>
                      <a:pt x="72" y="1632"/>
                    </a:lnTo>
                    <a:lnTo>
                      <a:pt x="70" y="1632"/>
                    </a:lnTo>
                    <a:lnTo>
                      <a:pt x="70" y="1634"/>
                    </a:lnTo>
                    <a:lnTo>
                      <a:pt x="72" y="1637"/>
                    </a:lnTo>
                    <a:lnTo>
                      <a:pt x="75" y="1642"/>
                    </a:lnTo>
                    <a:lnTo>
                      <a:pt x="80" y="1647"/>
                    </a:lnTo>
                    <a:lnTo>
                      <a:pt x="80" y="1653"/>
                    </a:lnTo>
                    <a:lnTo>
                      <a:pt x="83" y="1661"/>
                    </a:lnTo>
                    <a:lnTo>
                      <a:pt x="78" y="1663"/>
                    </a:lnTo>
                    <a:lnTo>
                      <a:pt x="75" y="1666"/>
                    </a:lnTo>
                    <a:lnTo>
                      <a:pt x="72" y="1671"/>
                    </a:lnTo>
                    <a:lnTo>
                      <a:pt x="67" y="1679"/>
                    </a:lnTo>
                    <a:lnTo>
                      <a:pt x="62" y="1682"/>
                    </a:lnTo>
                    <a:lnTo>
                      <a:pt x="56" y="1682"/>
                    </a:lnTo>
                    <a:lnTo>
                      <a:pt x="51" y="1687"/>
                    </a:lnTo>
                    <a:lnTo>
                      <a:pt x="46" y="1687"/>
                    </a:lnTo>
                    <a:lnTo>
                      <a:pt x="43" y="1695"/>
                    </a:lnTo>
                    <a:lnTo>
                      <a:pt x="38" y="1703"/>
                    </a:lnTo>
                    <a:lnTo>
                      <a:pt x="40" y="1713"/>
                    </a:lnTo>
                    <a:lnTo>
                      <a:pt x="43" y="1716"/>
                    </a:lnTo>
                    <a:lnTo>
                      <a:pt x="46" y="1721"/>
                    </a:lnTo>
                    <a:lnTo>
                      <a:pt x="40" y="1724"/>
                    </a:lnTo>
                    <a:lnTo>
                      <a:pt x="38" y="1726"/>
                    </a:lnTo>
                    <a:lnTo>
                      <a:pt x="35" y="1729"/>
                    </a:lnTo>
                    <a:lnTo>
                      <a:pt x="32" y="1732"/>
                    </a:lnTo>
                    <a:lnTo>
                      <a:pt x="35" y="1734"/>
                    </a:lnTo>
                    <a:lnTo>
                      <a:pt x="38" y="1734"/>
                    </a:lnTo>
                    <a:lnTo>
                      <a:pt x="35" y="1740"/>
                    </a:lnTo>
                    <a:lnTo>
                      <a:pt x="38" y="1742"/>
                    </a:lnTo>
                    <a:lnTo>
                      <a:pt x="35" y="1748"/>
                    </a:lnTo>
                    <a:lnTo>
                      <a:pt x="32" y="1750"/>
                    </a:lnTo>
                    <a:lnTo>
                      <a:pt x="24" y="1750"/>
                    </a:lnTo>
                    <a:lnTo>
                      <a:pt x="19" y="1750"/>
                    </a:lnTo>
                    <a:lnTo>
                      <a:pt x="16" y="1753"/>
                    </a:lnTo>
                    <a:lnTo>
                      <a:pt x="11" y="1761"/>
                    </a:lnTo>
                    <a:lnTo>
                      <a:pt x="5" y="1769"/>
                    </a:lnTo>
                    <a:lnTo>
                      <a:pt x="3" y="1771"/>
                    </a:lnTo>
                    <a:lnTo>
                      <a:pt x="3" y="1779"/>
                    </a:lnTo>
                    <a:lnTo>
                      <a:pt x="3" y="1784"/>
                    </a:lnTo>
                    <a:lnTo>
                      <a:pt x="3" y="1792"/>
                    </a:lnTo>
                    <a:lnTo>
                      <a:pt x="3" y="1798"/>
                    </a:lnTo>
                    <a:lnTo>
                      <a:pt x="3" y="1803"/>
                    </a:lnTo>
                    <a:lnTo>
                      <a:pt x="0" y="1806"/>
                    </a:lnTo>
                    <a:lnTo>
                      <a:pt x="0" y="1808"/>
                    </a:lnTo>
                    <a:lnTo>
                      <a:pt x="5" y="1811"/>
                    </a:lnTo>
                    <a:lnTo>
                      <a:pt x="8" y="1808"/>
                    </a:lnTo>
                    <a:lnTo>
                      <a:pt x="11" y="1813"/>
                    </a:lnTo>
                    <a:lnTo>
                      <a:pt x="13" y="1813"/>
                    </a:lnTo>
                    <a:lnTo>
                      <a:pt x="19" y="1813"/>
                    </a:lnTo>
                    <a:lnTo>
                      <a:pt x="21" y="1816"/>
                    </a:lnTo>
                    <a:lnTo>
                      <a:pt x="21" y="1821"/>
                    </a:lnTo>
                    <a:lnTo>
                      <a:pt x="24" y="1827"/>
                    </a:lnTo>
                    <a:lnTo>
                      <a:pt x="30" y="1824"/>
                    </a:lnTo>
                    <a:lnTo>
                      <a:pt x="38" y="1821"/>
                    </a:lnTo>
                    <a:lnTo>
                      <a:pt x="48" y="1816"/>
                    </a:lnTo>
                    <a:lnTo>
                      <a:pt x="56" y="1808"/>
                    </a:lnTo>
                    <a:lnTo>
                      <a:pt x="62" y="1800"/>
                    </a:lnTo>
                    <a:lnTo>
                      <a:pt x="67" y="1798"/>
                    </a:lnTo>
                    <a:lnTo>
                      <a:pt x="70" y="1795"/>
                    </a:lnTo>
                    <a:lnTo>
                      <a:pt x="83" y="1792"/>
                    </a:lnTo>
                    <a:lnTo>
                      <a:pt x="86" y="1798"/>
                    </a:lnTo>
                    <a:lnTo>
                      <a:pt x="88" y="1800"/>
                    </a:lnTo>
                    <a:lnTo>
                      <a:pt x="88" y="1803"/>
                    </a:lnTo>
                    <a:lnTo>
                      <a:pt x="88" y="1808"/>
                    </a:lnTo>
                    <a:lnTo>
                      <a:pt x="86" y="1811"/>
                    </a:lnTo>
                    <a:lnTo>
                      <a:pt x="86" y="1813"/>
                    </a:lnTo>
                    <a:lnTo>
                      <a:pt x="83" y="1813"/>
                    </a:lnTo>
                    <a:lnTo>
                      <a:pt x="80" y="1816"/>
                    </a:lnTo>
                    <a:lnTo>
                      <a:pt x="75" y="1819"/>
                    </a:lnTo>
                    <a:lnTo>
                      <a:pt x="72" y="1821"/>
                    </a:lnTo>
                    <a:lnTo>
                      <a:pt x="72" y="1827"/>
                    </a:lnTo>
                    <a:lnTo>
                      <a:pt x="75" y="1832"/>
                    </a:lnTo>
                    <a:lnTo>
                      <a:pt x="80" y="1837"/>
                    </a:lnTo>
                    <a:lnTo>
                      <a:pt x="83" y="1840"/>
                    </a:lnTo>
                    <a:lnTo>
                      <a:pt x="83" y="1842"/>
                    </a:lnTo>
                    <a:lnTo>
                      <a:pt x="83" y="1848"/>
                    </a:lnTo>
                    <a:lnTo>
                      <a:pt x="80" y="1850"/>
                    </a:lnTo>
                    <a:lnTo>
                      <a:pt x="75" y="1856"/>
                    </a:lnTo>
                    <a:lnTo>
                      <a:pt x="75" y="1858"/>
                    </a:lnTo>
                    <a:lnTo>
                      <a:pt x="75" y="1864"/>
                    </a:lnTo>
                    <a:lnTo>
                      <a:pt x="75" y="1866"/>
                    </a:lnTo>
                    <a:lnTo>
                      <a:pt x="78" y="1869"/>
                    </a:lnTo>
                  </a:path>
                </a:pathLst>
              </a:custGeom>
              <a:noFill/>
              <a:ln w="6350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67"/>
              <p:cNvSpPr>
                <a:spLocks/>
              </p:cNvSpPr>
              <p:nvPr/>
            </p:nvSpPr>
            <p:spPr bwMode="auto">
              <a:xfrm>
                <a:off x="-1805801" y="639525"/>
                <a:ext cx="2801062" cy="4401164"/>
              </a:xfrm>
              <a:custGeom>
                <a:avLst/>
                <a:gdLst>
                  <a:gd name="T0" fmla="*/ 571 w 1088"/>
                  <a:gd name="T1" fmla="*/ 1753 h 1753"/>
                  <a:gd name="T2" fmla="*/ 549 w 1088"/>
                  <a:gd name="T3" fmla="*/ 1729 h 1753"/>
                  <a:gd name="T4" fmla="*/ 520 w 1088"/>
                  <a:gd name="T5" fmla="*/ 1729 h 1753"/>
                  <a:gd name="T6" fmla="*/ 496 w 1088"/>
                  <a:gd name="T7" fmla="*/ 1700 h 1753"/>
                  <a:gd name="T8" fmla="*/ 466 w 1088"/>
                  <a:gd name="T9" fmla="*/ 1669 h 1753"/>
                  <a:gd name="T10" fmla="*/ 429 w 1088"/>
                  <a:gd name="T11" fmla="*/ 1637 h 1753"/>
                  <a:gd name="T12" fmla="*/ 445 w 1088"/>
                  <a:gd name="T13" fmla="*/ 1600 h 1753"/>
                  <a:gd name="T14" fmla="*/ 464 w 1088"/>
                  <a:gd name="T15" fmla="*/ 1568 h 1753"/>
                  <a:gd name="T16" fmla="*/ 493 w 1088"/>
                  <a:gd name="T17" fmla="*/ 1561 h 1753"/>
                  <a:gd name="T18" fmla="*/ 493 w 1088"/>
                  <a:gd name="T19" fmla="*/ 1513 h 1753"/>
                  <a:gd name="T20" fmla="*/ 512 w 1088"/>
                  <a:gd name="T21" fmla="*/ 1489 h 1753"/>
                  <a:gd name="T22" fmla="*/ 499 w 1088"/>
                  <a:gd name="T23" fmla="*/ 1463 h 1753"/>
                  <a:gd name="T24" fmla="*/ 525 w 1088"/>
                  <a:gd name="T25" fmla="*/ 1423 h 1753"/>
                  <a:gd name="T26" fmla="*/ 517 w 1088"/>
                  <a:gd name="T27" fmla="*/ 1397 h 1753"/>
                  <a:gd name="T28" fmla="*/ 496 w 1088"/>
                  <a:gd name="T29" fmla="*/ 1381 h 1753"/>
                  <a:gd name="T30" fmla="*/ 477 w 1088"/>
                  <a:gd name="T31" fmla="*/ 1350 h 1753"/>
                  <a:gd name="T32" fmla="*/ 496 w 1088"/>
                  <a:gd name="T33" fmla="*/ 1302 h 1753"/>
                  <a:gd name="T34" fmla="*/ 434 w 1088"/>
                  <a:gd name="T35" fmla="*/ 1271 h 1753"/>
                  <a:gd name="T36" fmla="*/ 445 w 1088"/>
                  <a:gd name="T37" fmla="*/ 1199 h 1753"/>
                  <a:gd name="T38" fmla="*/ 415 w 1088"/>
                  <a:gd name="T39" fmla="*/ 1123 h 1753"/>
                  <a:gd name="T40" fmla="*/ 341 w 1088"/>
                  <a:gd name="T41" fmla="*/ 1110 h 1753"/>
                  <a:gd name="T42" fmla="*/ 316 w 1088"/>
                  <a:gd name="T43" fmla="*/ 1041 h 1753"/>
                  <a:gd name="T44" fmla="*/ 354 w 1088"/>
                  <a:gd name="T45" fmla="*/ 1007 h 1753"/>
                  <a:gd name="T46" fmla="*/ 432 w 1088"/>
                  <a:gd name="T47" fmla="*/ 973 h 1753"/>
                  <a:gd name="T48" fmla="*/ 418 w 1088"/>
                  <a:gd name="T49" fmla="*/ 941 h 1753"/>
                  <a:gd name="T50" fmla="*/ 405 w 1088"/>
                  <a:gd name="T51" fmla="*/ 925 h 1753"/>
                  <a:gd name="T52" fmla="*/ 445 w 1088"/>
                  <a:gd name="T53" fmla="*/ 828 h 1753"/>
                  <a:gd name="T54" fmla="*/ 563 w 1088"/>
                  <a:gd name="T55" fmla="*/ 809 h 1753"/>
                  <a:gd name="T56" fmla="*/ 624 w 1088"/>
                  <a:gd name="T57" fmla="*/ 780 h 1753"/>
                  <a:gd name="T58" fmla="*/ 689 w 1088"/>
                  <a:gd name="T59" fmla="*/ 775 h 1753"/>
                  <a:gd name="T60" fmla="*/ 710 w 1088"/>
                  <a:gd name="T61" fmla="*/ 751 h 1753"/>
                  <a:gd name="T62" fmla="*/ 734 w 1088"/>
                  <a:gd name="T63" fmla="*/ 725 h 1753"/>
                  <a:gd name="T64" fmla="*/ 745 w 1088"/>
                  <a:gd name="T65" fmla="*/ 675 h 1753"/>
                  <a:gd name="T66" fmla="*/ 731 w 1088"/>
                  <a:gd name="T67" fmla="*/ 619 h 1753"/>
                  <a:gd name="T68" fmla="*/ 750 w 1088"/>
                  <a:gd name="T69" fmla="*/ 569 h 1753"/>
                  <a:gd name="T70" fmla="*/ 723 w 1088"/>
                  <a:gd name="T71" fmla="*/ 540 h 1753"/>
                  <a:gd name="T72" fmla="*/ 731 w 1088"/>
                  <a:gd name="T73" fmla="*/ 474 h 1753"/>
                  <a:gd name="T74" fmla="*/ 702 w 1088"/>
                  <a:gd name="T75" fmla="*/ 461 h 1753"/>
                  <a:gd name="T76" fmla="*/ 734 w 1088"/>
                  <a:gd name="T77" fmla="*/ 445 h 1753"/>
                  <a:gd name="T78" fmla="*/ 734 w 1088"/>
                  <a:gd name="T79" fmla="*/ 406 h 1753"/>
                  <a:gd name="T80" fmla="*/ 761 w 1088"/>
                  <a:gd name="T81" fmla="*/ 387 h 1753"/>
                  <a:gd name="T82" fmla="*/ 871 w 1088"/>
                  <a:gd name="T83" fmla="*/ 380 h 1753"/>
                  <a:gd name="T84" fmla="*/ 943 w 1088"/>
                  <a:gd name="T85" fmla="*/ 345 h 1753"/>
                  <a:gd name="T86" fmla="*/ 1010 w 1088"/>
                  <a:gd name="T87" fmla="*/ 332 h 1753"/>
                  <a:gd name="T88" fmla="*/ 1029 w 1088"/>
                  <a:gd name="T89" fmla="*/ 232 h 1753"/>
                  <a:gd name="T90" fmla="*/ 1039 w 1088"/>
                  <a:gd name="T91" fmla="*/ 153 h 1753"/>
                  <a:gd name="T92" fmla="*/ 1085 w 1088"/>
                  <a:gd name="T93" fmla="*/ 111 h 1753"/>
                  <a:gd name="T94" fmla="*/ 1050 w 1088"/>
                  <a:gd name="T95" fmla="*/ 68 h 1753"/>
                  <a:gd name="T96" fmla="*/ 964 w 1088"/>
                  <a:gd name="T97" fmla="*/ 66 h 1753"/>
                  <a:gd name="T98" fmla="*/ 659 w 1088"/>
                  <a:gd name="T99" fmla="*/ 34 h 1753"/>
                  <a:gd name="T100" fmla="*/ 616 w 1088"/>
                  <a:gd name="T101" fmla="*/ 50 h 1753"/>
                  <a:gd name="T102" fmla="*/ 464 w 1088"/>
                  <a:gd name="T103" fmla="*/ 16 h 1753"/>
                  <a:gd name="T104" fmla="*/ 346 w 1088"/>
                  <a:gd name="T105" fmla="*/ 50 h 1753"/>
                  <a:gd name="T106" fmla="*/ 338 w 1088"/>
                  <a:gd name="T107" fmla="*/ 97 h 1753"/>
                  <a:gd name="T108" fmla="*/ 292 w 1088"/>
                  <a:gd name="T109" fmla="*/ 103 h 1753"/>
                  <a:gd name="T110" fmla="*/ 263 w 1088"/>
                  <a:gd name="T111" fmla="*/ 39 h 1753"/>
                  <a:gd name="T112" fmla="*/ 57 w 1088"/>
                  <a:gd name="T113" fmla="*/ 5 h 1753"/>
                  <a:gd name="T114" fmla="*/ 6 w 1088"/>
                  <a:gd name="T115" fmla="*/ 63 h 1753"/>
                  <a:gd name="T116" fmla="*/ 27 w 1088"/>
                  <a:gd name="T117" fmla="*/ 134 h 17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88"/>
                  <a:gd name="T178" fmla="*/ 0 h 1753"/>
                  <a:gd name="T179" fmla="*/ 1088 w 1088"/>
                  <a:gd name="T180" fmla="*/ 1753 h 17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88" h="1753">
                    <a:moveTo>
                      <a:pt x="598" y="1753"/>
                    </a:moveTo>
                    <a:lnTo>
                      <a:pt x="592" y="1753"/>
                    </a:lnTo>
                    <a:lnTo>
                      <a:pt x="590" y="1753"/>
                    </a:lnTo>
                    <a:lnTo>
                      <a:pt x="587" y="1750"/>
                    </a:lnTo>
                    <a:lnTo>
                      <a:pt x="584" y="1750"/>
                    </a:lnTo>
                    <a:lnTo>
                      <a:pt x="582" y="1753"/>
                    </a:lnTo>
                    <a:lnTo>
                      <a:pt x="579" y="1753"/>
                    </a:lnTo>
                    <a:lnTo>
                      <a:pt x="576" y="1753"/>
                    </a:lnTo>
                    <a:lnTo>
                      <a:pt x="573" y="1753"/>
                    </a:lnTo>
                    <a:lnTo>
                      <a:pt x="571" y="1753"/>
                    </a:lnTo>
                    <a:lnTo>
                      <a:pt x="571" y="1750"/>
                    </a:lnTo>
                    <a:lnTo>
                      <a:pt x="568" y="1748"/>
                    </a:lnTo>
                    <a:lnTo>
                      <a:pt x="565" y="1745"/>
                    </a:lnTo>
                    <a:lnTo>
                      <a:pt x="563" y="1745"/>
                    </a:lnTo>
                    <a:lnTo>
                      <a:pt x="560" y="1742"/>
                    </a:lnTo>
                    <a:lnTo>
                      <a:pt x="560" y="1740"/>
                    </a:lnTo>
                    <a:lnTo>
                      <a:pt x="560" y="1735"/>
                    </a:lnTo>
                    <a:lnTo>
                      <a:pt x="557" y="1729"/>
                    </a:lnTo>
                    <a:lnTo>
                      <a:pt x="552" y="1729"/>
                    </a:lnTo>
                    <a:lnTo>
                      <a:pt x="549" y="1729"/>
                    </a:lnTo>
                    <a:lnTo>
                      <a:pt x="544" y="1737"/>
                    </a:lnTo>
                    <a:lnTo>
                      <a:pt x="541" y="1740"/>
                    </a:lnTo>
                    <a:lnTo>
                      <a:pt x="536" y="1729"/>
                    </a:lnTo>
                    <a:lnTo>
                      <a:pt x="533" y="1727"/>
                    </a:lnTo>
                    <a:lnTo>
                      <a:pt x="525" y="1732"/>
                    </a:lnTo>
                    <a:lnTo>
                      <a:pt x="523" y="1737"/>
                    </a:lnTo>
                    <a:lnTo>
                      <a:pt x="520" y="1740"/>
                    </a:lnTo>
                    <a:lnTo>
                      <a:pt x="517" y="1737"/>
                    </a:lnTo>
                    <a:lnTo>
                      <a:pt x="520" y="1735"/>
                    </a:lnTo>
                    <a:lnTo>
                      <a:pt x="520" y="1729"/>
                    </a:lnTo>
                    <a:lnTo>
                      <a:pt x="517" y="1729"/>
                    </a:lnTo>
                    <a:lnTo>
                      <a:pt x="515" y="1729"/>
                    </a:lnTo>
                    <a:lnTo>
                      <a:pt x="509" y="1729"/>
                    </a:lnTo>
                    <a:lnTo>
                      <a:pt x="509" y="1727"/>
                    </a:lnTo>
                    <a:lnTo>
                      <a:pt x="507" y="1719"/>
                    </a:lnTo>
                    <a:lnTo>
                      <a:pt x="496" y="1716"/>
                    </a:lnTo>
                    <a:lnTo>
                      <a:pt x="493" y="1713"/>
                    </a:lnTo>
                    <a:lnTo>
                      <a:pt x="499" y="1708"/>
                    </a:lnTo>
                    <a:lnTo>
                      <a:pt x="499" y="1706"/>
                    </a:lnTo>
                    <a:lnTo>
                      <a:pt x="496" y="1700"/>
                    </a:lnTo>
                    <a:lnTo>
                      <a:pt x="496" y="1692"/>
                    </a:lnTo>
                    <a:lnTo>
                      <a:pt x="496" y="1690"/>
                    </a:lnTo>
                    <a:lnTo>
                      <a:pt x="496" y="1684"/>
                    </a:lnTo>
                    <a:lnTo>
                      <a:pt x="493" y="1679"/>
                    </a:lnTo>
                    <a:lnTo>
                      <a:pt x="488" y="1674"/>
                    </a:lnTo>
                    <a:lnTo>
                      <a:pt x="485" y="1674"/>
                    </a:lnTo>
                    <a:lnTo>
                      <a:pt x="482" y="1669"/>
                    </a:lnTo>
                    <a:lnTo>
                      <a:pt x="477" y="1669"/>
                    </a:lnTo>
                    <a:lnTo>
                      <a:pt x="469" y="1669"/>
                    </a:lnTo>
                    <a:lnTo>
                      <a:pt x="466" y="1669"/>
                    </a:lnTo>
                    <a:lnTo>
                      <a:pt x="458" y="1674"/>
                    </a:lnTo>
                    <a:lnTo>
                      <a:pt x="456" y="1671"/>
                    </a:lnTo>
                    <a:lnTo>
                      <a:pt x="453" y="1666"/>
                    </a:lnTo>
                    <a:lnTo>
                      <a:pt x="448" y="1655"/>
                    </a:lnTo>
                    <a:lnTo>
                      <a:pt x="448" y="1653"/>
                    </a:lnTo>
                    <a:lnTo>
                      <a:pt x="442" y="1650"/>
                    </a:lnTo>
                    <a:lnTo>
                      <a:pt x="437" y="1650"/>
                    </a:lnTo>
                    <a:lnTo>
                      <a:pt x="432" y="1648"/>
                    </a:lnTo>
                    <a:lnTo>
                      <a:pt x="432" y="1640"/>
                    </a:lnTo>
                    <a:lnTo>
                      <a:pt x="429" y="1637"/>
                    </a:lnTo>
                    <a:lnTo>
                      <a:pt x="429" y="1634"/>
                    </a:lnTo>
                    <a:lnTo>
                      <a:pt x="432" y="1629"/>
                    </a:lnTo>
                    <a:lnTo>
                      <a:pt x="432" y="1626"/>
                    </a:lnTo>
                    <a:lnTo>
                      <a:pt x="437" y="1624"/>
                    </a:lnTo>
                    <a:lnTo>
                      <a:pt x="442" y="1619"/>
                    </a:lnTo>
                    <a:lnTo>
                      <a:pt x="448" y="1616"/>
                    </a:lnTo>
                    <a:lnTo>
                      <a:pt x="448" y="1611"/>
                    </a:lnTo>
                    <a:lnTo>
                      <a:pt x="445" y="1608"/>
                    </a:lnTo>
                    <a:lnTo>
                      <a:pt x="445" y="1603"/>
                    </a:lnTo>
                    <a:lnTo>
                      <a:pt x="445" y="1600"/>
                    </a:lnTo>
                    <a:lnTo>
                      <a:pt x="445" y="1595"/>
                    </a:lnTo>
                    <a:lnTo>
                      <a:pt x="445" y="1592"/>
                    </a:lnTo>
                    <a:lnTo>
                      <a:pt x="448" y="1590"/>
                    </a:lnTo>
                    <a:lnTo>
                      <a:pt x="450" y="1587"/>
                    </a:lnTo>
                    <a:lnTo>
                      <a:pt x="453" y="1587"/>
                    </a:lnTo>
                    <a:lnTo>
                      <a:pt x="458" y="1592"/>
                    </a:lnTo>
                    <a:lnTo>
                      <a:pt x="458" y="1584"/>
                    </a:lnTo>
                    <a:lnTo>
                      <a:pt x="464" y="1579"/>
                    </a:lnTo>
                    <a:lnTo>
                      <a:pt x="464" y="1574"/>
                    </a:lnTo>
                    <a:lnTo>
                      <a:pt x="464" y="1568"/>
                    </a:lnTo>
                    <a:lnTo>
                      <a:pt x="466" y="1566"/>
                    </a:lnTo>
                    <a:lnTo>
                      <a:pt x="472" y="1568"/>
                    </a:lnTo>
                    <a:lnTo>
                      <a:pt x="472" y="1566"/>
                    </a:lnTo>
                    <a:lnTo>
                      <a:pt x="472" y="1563"/>
                    </a:lnTo>
                    <a:lnTo>
                      <a:pt x="474" y="1563"/>
                    </a:lnTo>
                    <a:lnTo>
                      <a:pt x="480" y="1563"/>
                    </a:lnTo>
                    <a:lnTo>
                      <a:pt x="482" y="1563"/>
                    </a:lnTo>
                    <a:lnTo>
                      <a:pt x="485" y="1563"/>
                    </a:lnTo>
                    <a:lnTo>
                      <a:pt x="490" y="1561"/>
                    </a:lnTo>
                    <a:lnTo>
                      <a:pt x="493" y="1561"/>
                    </a:lnTo>
                    <a:lnTo>
                      <a:pt x="496" y="1561"/>
                    </a:lnTo>
                    <a:lnTo>
                      <a:pt x="499" y="1555"/>
                    </a:lnTo>
                    <a:lnTo>
                      <a:pt x="504" y="1553"/>
                    </a:lnTo>
                    <a:lnTo>
                      <a:pt x="504" y="1547"/>
                    </a:lnTo>
                    <a:lnTo>
                      <a:pt x="504" y="1542"/>
                    </a:lnTo>
                    <a:lnTo>
                      <a:pt x="504" y="1537"/>
                    </a:lnTo>
                    <a:lnTo>
                      <a:pt x="504" y="1532"/>
                    </a:lnTo>
                    <a:lnTo>
                      <a:pt x="499" y="1524"/>
                    </a:lnTo>
                    <a:lnTo>
                      <a:pt x="496" y="1518"/>
                    </a:lnTo>
                    <a:lnTo>
                      <a:pt x="493" y="1513"/>
                    </a:lnTo>
                    <a:lnTo>
                      <a:pt x="493" y="1510"/>
                    </a:lnTo>
                    <a:lnTo>
                      <a:pt x="493" y="1508"/>
                    </a:lnTo>
                    <a:lnTo>
                      <a:pt x="496" y="1503"/>
                    </a:lnTo>
                    <a:lnTo>
                      <a:pt x="501" y="1500"/>
                    </a:lnTo>
                    <a:lnTo>
                      <a:pt x="507" y="1500"/>
                    </a:lnTo>
                    <a:lnTo>
                      <a:pt x="515" y="1495"/>
                    </a:lnTo>
                    <a:lnTo>
                      <a:pt x="523" y="1492"/>
                    </a:lnTo>
                    <a:lnTo>
                      <a:pt x="525" y="1492"/>
                    </a:lnTo>
                    <a:lnTo>
                      <a:pt x="523" y="1489"/>
                    </a:lnTo>
                    <a:lnTo>
                      <a:pt x="512" y="1489"/>
                    </a:lnTo>
                    <a:lnTo>
                      <a:pt x="509" y="1487"/>
                    </a:lnTo>
                    <a:lnTo>
                      <a:pt x="509" y="1484"/>
                    </a:lnTo>
                    <a:lnTo>
                      <a:pt x="512" y="1481"/>
                    </a:lnTo>
                    <a:lnTo>
                      <a:pt x="515" y="1479"/>
                    </a:lnTo>
                    <a:lnTo>
                      <a:pt x="515" y="1474"/>
                    </a:lnTo>
                    <a:lnTo>
                      <a:pt x="509" y="1474"/>
                    </a:lnTo>
                    <a:lnTo>
                      <a:pt x="507" y="1474"/>
                    </a:lnTo>
                    <a:lnTo>
                      <a:pt x="504" y="1474"/>
                    </a:lnTo>
                    <a:lnTo>
                      <a:pt x="501" y="1468"/>
                    </a:lnTo>
                    <a:lnTo>
                      <a:pt x="499" y="1463"/>
                    </a:lnTo>
                    <a:lnTo>
                      <a:pt x="496" y="1460"/>
                    </a:lnTo>
                    <a:lnTo>
                      <a:pt x="490" y="1458"/>
                    </a:lnTo>
                    <a:lnTo>
                      <a:pt x="496" y="1452"/>
                    </a:lnTo>
                    <a:lnTo>
                      <a:pt x="496" y="1447"/>
                    </a:lnTo>
                    <a:lnTo>
                      <a:pt x="501" y="1442"/>
                    </a:lnTo>
                    <a:lnTo>
                      <a:pt x="509" y="1434"/>
                    </a:lnTo>
                    <a:lnTo>
                      <a:pt x="515" y="1429"/>
                    </a:lnTo>
                    <a:lnTo>
                      <a:pt x="517" y="1426"/>
                    </a:lnTo>
                    <a:lnTo>
                      <a:pt x="517" y="1423"/>
                    </a:lnTo>
                    <a:lnTo>
                      <a:pt x="525" y="1423"/>
                    </a:lnTo>
                    <a:lnTo>
                      <a:pt x="523" y="1418"/>
                    </a:lnTo>
                    <a:lnTo>
                      <a:pt x="525" y="1408"/>
                    </a:lnTo>
                    <a:lnTo>
                      <a:pt x="531" y="1408"/>
                    </a:lnTo>
                    <a:lnTo>
                      <a:pt x="533" y="1408"/>
                    </a:lnTo>
                    <a:lnTo>
                      <a:pt x="533" y="1405"/>
                    </a:lnTo>
                    <a:lnTo>
                      <a:pt x="533" y="1400"/>
                    </a:lnTo>
                    <a:lnTo>
                      <a:pt x="531" y="1400"/>
                    </a:lnTo>
                    <a:lnTo>
                      <a:pt x="528" y="1397"/>
                    </a:lnTo>
                    <a:lnTo>
                      <a:pt x="523" y="1397"/>
                    </a:lnTo>
                    <a:lnTo>
                      <a:pt x="517" y="1397"/>
                    </a:lnTo>
                    <a:lnTo>
                      <a:pt x="515" y="1402"/>
                    </a:lnTo>
                    <a:lnTo>
                      <a:pt x="512" y="1400"/>
                    </a:lnTo>
                    <a:lnTo>
                      <a:pt x="517" y="1384"/>
                    </a:lnTo>
                    <a:lnTo>
                      <a:pt x="515" y="1384"/>
                    </a:lnTo>
                    <a:lnTo>
                      <a:pt x="507" y="1392"/>
                    </a:lnTo>
                    <a:lnTo>
                      <a:pt x="499" y="1394"/>
                    </a:lnTo>
                    <a:lnTo>
                      <a:pt x="496" y="1392"/>
                    </a:lnTo>
                    <a:lnTo>
                      <a:pt x="493" y="1389"/>
                    </a:lnTo>
                    <a:lnTo>
                      <a:pt x="493" y="1384"/>
                    </a:lnTo>
                    <a:lnTo>
                      <a:pt x="496" y="1381"/>
                    </a:lnTo>
                    <a:lnTo>
                      <a:pt x="499" y="1381"/>
                    </a:lnTo>
                    <a:lnTo>
                      <a:pt x="499" y="1376"/>
                    </a:lnTo>
                    <a:lnTo>
                      <a:pt x="496" y="1373"/>
                    </a:lnTo>
                    <a:lnTo>
                      <a:pt x="490" y="1373"/>
                    </a:lnTo>
                    <a:lnTo>
                      <a:pt x="485" y="1371"/>
                    </a:lnTo>
                    <a:lnTo>
                      <a:pt x="482" y="1368"/>
                    </a:lnTo>
                    <a:lnTo>
                      <a:pt x="480" y="1363"/>
                    </a:lnTo>
                    <a:lnTo>
                      <a:pt x="482" y="1358"/>
                    </a:lnTo>
                    <a:lnTo>
                      <a:pt x="482" y="1352"/>
                    </a:lnTo>
                    <a:lnTo>
                      <a:pt x="477" y="1350"/>
                    </a:lnTo>
                    <a:lnTo>
                      <a:pt x="477" y="1344"/>
                    </a:lnTo>
                    <a:lnTo>
                      <a:pt x="477" y="1339"/>
                    </a:lnTo>
                    <a:lnTo>
                      <a:pt x="474" y="1339"/>
                    </a:lnTo>
                    <a:lnTo>
                      <a:pt x="474" y="1334"/>
                    </a:lnTo>
                    <a:lnTo>
                      <a:pt x="480" y="1329"/>
                    </a:lnTo>
                    <a:lnTo>
                      <a:pt x="485" y="1329"/>
                    </a:lnTo>
                    <a:lnTo>
                      <a:pt x="499" y="1323"/>
                    </a:lnTo>
                    <a:lnTo>
                      <a:pt x="504" y="1318"/>
                    </a:lnTo>
                    <a:lnTo>
                      <a:pt x="493" y="1310"/>
                    </a:lnTo>
                    <a:lnTo>
                      <a:pt x="496" y="1302"/>
                    </a:lnTo>
                    <a:lnTo>
                      <a:pt x="485" y="1297"/>
                    </a:lnTo>
                    <a:lnTo>
                      <a:pt x="474" y="1307"/>
                    </a:lnTo>
                    <a:lnTo>
                      <a:pt x="466" y="1305"/>
                    </a:lnTo>
                    <a:lnTo>
                      <a:pt x="458" y="1300"/>
                    </a:lnTo>
                    <a:lnTo>
                      <a:pt x="448" y="1302"/>
                    </a:lnTo>
                    <a:lnTo>
                      <a:pt x="442" y="1297"/>
                    </a:lnTo>
                    <a:lnTo>
                      <a:pt x="440" y="1292"/>
                    </a:lnTo>
                    <a:lnTo>
                      <a:pt x="440" y="1286"/>
                    </a:lnTo>
                    <a:lnTo>
                      <a:pt x="437" y="1281"/>
                    </a:lnTo>
                    <a:lnTo>
                      <a:pt x="434" y="1271"/>
                    </a:lnTo>
                    <a:lnTo>
                      <a:pt x="418" y="1265"/>
                    </a:lnTo>
                    <a:lnTo>
                      <a:pt x="421" y="1257"/>
                    </a:lnTo>
                    <a:lnTo>
                      <a:pt x="413" y="1255"/>
                    </a:lnTo>
                    <a:lnTo>
                      <a:pt x="405" y="1242"/>
                    </a:lnTo>
                    <a:lnTo>
                      <a:pt x="413" y="1244"/>
                    </a:lnTo>
                    <a:lnTo>
                      <a:pt x="429" y="1244"/>
                    </a:lnTo>
                    <a:lnTo>
                      <a:pt x="429" y="1207"/>
                    </a:lnTo>
                    <a:lnTo>
                      <a:pt x="434" y="1207"/>
                    </a:lnTo>
                    <a:lnTo>
                      <a:pt x="440" y="1202"/>
                    </a:lnTo>
                    <a:lnTo>
                      <a:pt x="445" y="1199"/>
                    </a:lnTo>
                    <a:lnTo>
                      <a:pt x="440" y="1186"/>
                    </a:lnTo>
                    <a:lnTo>
                      <a:pt x="434" y="1173"/>
                    </a:lnTo>
                    <a:lnTo>
                      <a:pt x="434" y="1162"/>
                    </a:lnTo>
                    <a:lnTo>
                      <a:pt x="434" y="1152"/>
                    </a:lnTo>
                    <a:lnTo>
                      <a:pt x="437" y="1147"/>
                    </a:lnTo>
                    <a:lnTo>
                      <a:pt x="448" y="1141"/>
                    </a:lnTo>
                    <a:lnTo>
                      <a:pt x="442" y="1126"/>
                    </a:lnTo>
                    <a:lnTo>
                      <a:pt x="424" y="1128"/>
                    </a:lnTo>
                    <a:lnTo>
                      <a:pt x="421" y="1123"/>
                    </a:lnTo>
                    <a:lnTo>
                      <a:pt x="415" y="1123"/>
                    </a:lnTo>
                    <a:lnTo>
                      <a:pt x="410" y="1123"/>
                    </a:lnTo>
                    <a:lnTo>
                      <a:pt x="386" y="1131"/>
                    </a:lnTo>
                    <a:lnTo>
                      <a:pt x="375" y="1133"/>
                    </a:lnTo>
                    <a:lnTo>
                      <a:pt x="365" y="1139"/>
                    </a:lnTo>
                    <a:lnTo>
                      <a:pt x="362" y="1139"/>
                    </a:lnTo>
                    <a:lnTo>
                      <a:pt x="362" y="1133"/>
                    </a:lnTo>
                    <a:lnTo>
                      <a:pt x="367" y="1120"/>
                    </a:lnTo>
                    <a:lnTo>
                      <a:pt x="365" y="1115"/>
                    </a:lnTo>
                    <a:lnTo>
                      <a:pt x="357" y="1112"/>
                    </a:lnTo>
                    <a:lnTo>
                      <a:pt x="341" y="1110"/>
                    </a:lnTo>
                    <a:lnTo>
                      <a:pt x="332" y="1110"/>
                    </a:lnTo>
                    <a:lnTo>
                      <a:pt x="327" y="1104"/>
                    </a:lnTo>
                    <a:lnTo>
                      <a:pt x="322" y="1094"/>
                    </a:lnTo>
                    <a:lnTo>
                      <a:pt x="314" y="1075"/>
                    </a:lnTo>
                    <a:lnTo>
                      <a:pt x="314" y="1068"/>
                    </a:lnTo>
                    <a:lnTo>
                      <a:pt x="322" y="1068"/>
                    </a:lnTo>
                    <a:lnTo>
                      <a:pt x="324" y="1054"/>
                    </a:lnTo>
                    <a:lnTo>
                      <a:pt x="319" y="1057"/>
                    </a:lnTo>
                    <a:lnTo>
                      <a:pt x="314" y="1044"/>
                    </a:lnTo>
                    <a:lnTo>
                      <a:pt x="316" y="1041"/>
                    </a:lnTo>
                    <a:lnTo>
                      <a:pt x="316" y="1039"/>
                    </a:lnTo>
                    <a:lnTo>
                      <a:pt x="311" y="1036"/>
                    </a:lnTo>
                    <a:lnTo>
                      <a:pt x="314" y="1031"/>
                    </a:lnTo>
                    <a:lnTo>
                      <a:pt x="327" y="1010"/>
                    </a:lnTo>
                    <a:lnTo>
                      <a:pt x="327" y="1007"/>
                    </a:lnTo>
                    <a:lnTo>
                      <a:pt x="335" y="1004"/>
                    </a:lnTo>
                    <a:lnTo>
                      <a:pt x="341" y="1004"/>
                    </a:lnTo>
                    <a:lnTo>
                      <a:pt x="346" y="1004"/>
                    </a:lnTo>
                    <a:lnTo>
                      <a:pt x="351" y="1007"/>
                    </a:lnTo>
                    <a:lnTo>
                      <a:pt x="354" y="1007"/>
                    </a:lnTo>
                    <a:lnTo>
                      <a:pt x="357" y="1007"/>
                    </a:lnTo>
                    <a:lnTo>
                      <a:pt x="357" y="999"/>
                    </a:lnTo>
                    <a:lnTo>
                      <a:pt x="359" y="996"/>
                    </a:lnTo>
                    <a:lnTo>
                      <a:pt x="405" y="994"/>
                    </a:lnTo>
                    <a:lnTo>
                      <a:pt x="410" y="994"/>
                    </a:lnTo>
                    <a:lnTo>
                      <a:pt x="413" y="981"/>
                    </a:lnTo>
                    <a:lnTo>
                      <a:pt x="415" y="978"/>
                    </a:lnTo>
                    <a:lnTo>
                      <a:pt x="432" y="978"/>
                    </a:lnTo>
                    <a:lnTo>
                      <a:pt x="434" y="975"/>
                    </a:lnTo>
                    <a:lnTo>
                      <a:pt x="432" y="973"/>
                    </a:lnTo>
                    <a:lnTo>
                      <a:pt x="432" y="967"/>
                    </a:lnTo>
                    <a:lnTo>
                      <a:pt x="432" y="965"/>
                    </a:lnTo>
                    <a:lnTo>
                      <a:pt x="432" y="959"/>
                    </a:lnTo>
                    <a:lnTo>
                      <a:pt x="429" y="957"/>
                    </a:lnTo>
                    <a:lnTo>
                      <a:pt x="421" y="954"/>
                    </a:lnTo>
                    <a:lnTo>
                      <a:pt x="418" y="952"/>
                    </a:lnTo>
                    <a:lnTo>
                      <a:pt x="421" y="949"/>
                    </a:lnTo>
                    <a:lnTo>
                      <a:pt x="421" y="946"/>
                    </a:lnTo>
                    <a:lnTo>
                      <a:pt x="421" y="944"/>
                    </a:lnTo>
                    <a:lnTo>
                      <a:pt x="418" y="941"/>
                    </a:lnTo>
                    <a:lnTo>
                      <a:pt x="407" y="952"/>
                    </a:lnTo>
                    <a:lnTo>
                      <a:pt x="402" y="952"/>
                    </a:lnTo>
                    <a:lnTo>
                      <a:pt x="399" y="949"/>
                    </a:lnTo>
                    <a:lnTo>
                      <a:pt x="397" y="946"/>
                    </a:lnTo>
                    <a:lnTo>
                      <a:pt x="397" y="944"/>
                    </a:lnTo>
                    <a:lnTo>
                      <a:pt x="399" y="941"/>
                    </a:lnTo>
                    <a:lnTo>
                      <a:pt x="405" y="938"/>
                    </a:lnTo>
                    <a:lnTo>
                      <a:pt x="407" y="936"/>
                    </a:lnTo>
                    <a:lnTo>
                      <a:pt x="407" y="933"/>
                    </a:lnTo>
                    <a:lnTo>
                      <a:pt x="405" y="925"/>
                    </a:lnTo>
                    <a:lnTo>
                      <a:pt x="402" y="917"/>
                    </a:lnTo>
                    <a:lnTo>
                      <a:pt x="405" y="915"/>
                    </a:lnTo>
                    <a:lnTo>
                      <a:pt x="407" y="915"/>
                    </a:lnTo>
                    <a:lnTo>
                      <a:pt x="410" y="917"/>
                    </a:lnTo>
                    <a:lnTo>
                      <a:pt x="415" y="925"/>
                    </a:lnTo>
                    <a:lnTo>
                      <a:pt x="424" y="923"/>
                    </a:lnTo>
                    <a:lnTo>
                      <a:pt x="429" y="862"/>
                    </a:lnTo>
                    <a:lnTo>
                      <a:pt x="432" y="836"/>
                    </a:lnTo>
                    <a:lnTo>
                      <a:pt x="442" y="836"/>
                    </a:lnTo>
                    <a:lnTo>
                      <a:pt x="445" y="828"/>
                    </a:lnTo>
                    <a:lnTo>
                      <a:pt x="469" y="830"/>
                    </a:lnTo>
                    <a:lnTo>
                      <a:pt x="488" y="830"/>
                    </a:lnTo>
                    <a:lnTo>
                      <a:pt x="493" y="828"/>
                    </a:lnTo>
                    <a:lnTo>
                      <a:pt x="507" y="820"/>
                    </a:lnTo>
                    <a:lnTo>
                      <a:pt x="517" y="820"/>
                    </a:lnTo>
                    <a:lnTo>
                      <a:pt x="531" y="817"/>
                    </a:lnTo>
                    <a:lnTo>
                      <a:pt x="544" y="804"/>
                    </a:lnTo>
                    <a:lnTo>
                      <a:pt x="552" y="801"/>
                    </a:lnTo>
                    <a:lnTo>
                      <a:pt x="560" y="801"/>
                    </a:lnTo>
                    <a:lnTo>
                      <a:pt x="563" y="809"/>
                    </a:lnTo>
                    <a:lnTo>
                      <a:pt x="568" y="814"/>
                    </a:lnTo>
                    <a:lnTo>
                      <a:pt x="568" y="804"/>
                    </a:lnTo>
                    <a:lnTo>
                      <a:pt x="571" y="772"/>
                    </a:lnTo>
                    <a:lnTo>
                      <a:pt x="573" y="775"/>
                    </a:lnTo>
                    <a:lnTo>
                      <a:pt x="592" y="775"/>
                    </a:lnTo>
                    <a:lnTo>
                      <a:pt x="598" y="775"/>
                    </a:lnTo>
                    <a:lnTo>
                      <a:pt x="600" y="775"/>
                    </a:lnTo>
                    <a:lnTo>
                      <a:pt x="611" y="775"/>
                    </a:lnTo>
                    <a:lnTo>
                      <a:pt x="616" y="775"/>
                    </a:lnTo>
                    <a:lnTo>
                      <a:pt x="624" y="780"/>
                    </a:lnTo>
                    <a:lnTo>
                      <a:pt x="627" y="783"/>
                    </a:lnTo>
                    <a:lnTo>
                      <a:pt x="632" y="778"/>
                    </a:lnTo>
                    <a:lnTo>
                      <a:pt x="638" y="778"/>
                    </a:lnTo>
                    <a:lnTo>
                      <a:pt x="646" y="780"/>
                    </a:lnTo>
                    <a:lnTo>
                      <a:pt x="643" y="796"/>
                    </a:lnTo>
                    <a:lnTo>
                      <a:pt x="657" y="796"/>
                    </a:lnTo>
                    <a:lnTo>
                      <a:pt x="659" y="780"/>
                    </a:lnTo>
                    <a:lnTo>
                      <a:pt x="681" y="785"/>
                    </a:lnTo>
                    <a:lnTo>
                      <a:pt x="683" y="783"/>
                    </a:lnTo>
                    <a:lnTo>
                      <a:pt x="689" y="775"/>
                    </a:lnTo>
                    <a:lnTo>
                      <a:pt x="694" y="772"/>
                    </a:lnTo>
                    <a:lnTo>
                      <a:pt x="697" y="772"/>
                    </a:lnTo>
                    <a:lnTo>
                      <a:pt x="702" y="775"/>
                    </a:lnTo>
                    <a:lnTo>
                      <a:pt x="707" y="775"/>
                    </a:lnTo>
                    <a:lnTo>
                      <a:pt x="707" y="770"/>
                    </a:lnTo>
                    <a:lnTo>
                      <a:pt x="705" y="764"/>
                    </a:lnTo>
                    <a:lnTo>
                      <a:pt x="707" y="762"/>
                    </a:lnTo>
                    <a:lnTo>
                      <a:pt x="705" y="756"/>
                    </a:lnTo>
                    <a:lnTo>
                      <a:pt x="705" y="751"/>
                    </a:lnTo>
                    <a:lnTo>
                      <a:pt x="710" y="751"/>
                    </a:lnTo>
                    <a:lnTo>
                      <a:pt x="723" y="751"/>
                    </a:lnTo>
                    <a:lnTo>
                      <a:pt x="726" y="759"/>
                    </a:lnTo>
                    <a:lnTo>
                      <a:pt x="734" y="756"/>
                    </a:lnTo>
                    <a:lnTo>
                      <a:pt x="734" y="754"/>
                    </a:lnTo>
                    <a:lnTo>
                      <a:pt x="740" y="754"/>
                    </a:lnTo>
                    <a:lnTo>
                      <a:pt x="745" y="741"/>
                    </a:lnTo>
                    <a:lnTo>
                      <a:pt x="748" y="741"/>
                    </a:lnTo>
                    <a:lnTo>
                      <a:pt x="748" y="733"/>
                    </a:lnTo>
                    <a:lnTo>
                      <a:pt x="734" y="733"/>
                    </a:lnTo>
                    <a:lnTo>
                      <a:pt x="734" y="725"/>
                    </a:lnTo>
                    <a:lnTo>
                      <a:pt x="737" y="717"/>
                    </a:lnTo>
                    <a:lnTo>
                      <a:pt x="737" y="712"/>
                    </a:lnTo>
                    <a:lnTo>
                      <a:pt x="737" y="709"/>
                    </a:lnTo>
                    <a:lnTo>
                      <a:pt x="742" y="709"/>
                    </a:lnTo>
                    <a:lnTo>
                      <a:pt x="748" y="704"/>
                    </a:lnTo>
                    <a:lnTo>
                      <a:pt x="756" y="685"/>
                    </a:lnTo>
                    <a:lnTo>
                      <a:pt x="758" y="677"/>
                    </a:lnTo>
                    <a:lnTo>
                      <a:pt x="756" y="669"/>
                    </a:lnTo>
                    <a:lnTo>
                      <a:pt x="753" y="667"/>
                    </a:lnTo>
                    <a:lnTo>
                      <a:pt x="745" y="675"/>
                    </a:lnTo>
                    <a:lnTo>
                      <a:pt x="740" y="667"/>
                    </a:lnTo>
                    <a:lnTo>
                      <a:pt x="742" y="664"/>
                    </a:lnTo>
                    <a:lnTo>
                      <a:pt x="740" y="656"/>
                    </a:lnTo>
                    <a:lnTo>
                      <a:pt x="740" y="651"/>
                    </a:lnTo>
                    <a:lnTo>
                      <a:pt x="748" y="646"/>
                    </a:lnTo>
                    <a:lnTo>
                      <a:pt x="750" y="643"/>
                    </a:lnTo>
                    <a:lnTo>
                      <a:pt x="748" y="640"/>
                    </a:lnTo>
                    <a:lnTo>
                      <a:pt x="745" y="640"/>
                    </a:lnTo>
                    <a:lnTo>
                      <a:pt x="740" y="640"/>
                    </a:lnTo>
                    <a:lnTo>
                      <a:pt x="731" y="619"/>
                    </a:lnTo>
                    <a:lnTo>
                      <a:pt x="740" y="617"/>
                    </a:lnTo>
                    <a:lnTo>
                      <a:pt x="742" y="614"/>
                    </a:lnTo>
                    <a:lnTo>
                      <a:pt x="745" y="606"/>
                    </a:lnTo>
                    <a:lnTo>
                      <a:pt x="764" y="614"/>
                    </a:lnTo>
                    <a:lnTo>
                      <a:pt x="766" y="609"/>
                    </a:lnTo>
                    <a:lnTo>
                      <a:pt x="764" y="606"/>
                    </a:lnTo>
                    <a:lnTo>
                      <a:pt x="769" y="580"/>
                    </a:lnTo>
                    <a:lnTo>
                      <a:pt x="764" y="577"/>
                    </a:lnTo>
                    <a:lnTo>
                      <a:pt x="761" y="580"/>
                    </a:lnTo>
                    <a:lnTo>
                      <a:pt x="750" y="569"/>
                    </a:lnTo>
                    <a:lnTo>
                      <a:pt x="748" y="564"/>
                    </a:lnTo>
                    <a:lnTo>
                      <a:pt x="748" y="559"/>
                    </a:lnTo>
                    <a:lnTo>
                      <a:pt x="750" y="551"/>
                    </a:lnTo>
                    <a:lnTo>
                      <a:pt x="750" y="546"/>
                    </a:lnTo>
                    <a:lnTo>
                      <a:pt x="748" y="543"/>
                    </a:lnTo>
                    <a:lnTo>
                      <a:pt x="745" y="532"/>
                    </a:lnTo>
                    <a:lnTo>
                      <a:pt x="740" y="532"/>
                    </a:lnTo>
                    <a:lnTo>
                      <a:pt x="731" y="532"/>
                    </a:lnTo>
                    <a:lnTo>
                      <a:pt x="729" y="540"/>
                    </a:lnTo>
                    <a:lnTo>
                      <a:pt x="723" y="540"/>
                    </a:lnTo>
                    <a:lnTo>
                      <a:pt x="715" y="540"/>
                    </a:lnTo>
                    <a:lnTo>
                      <a:pt x="718" y="527"/>
                    </a:lnTo>
                    <a:lnTo>
                      <a:pt x="715" y="527"/>
                    </a:lnTo>
                    <a:lnTo>
                      <a:pt x="715" y="525"/>
                    </a:lnTo>
                    <a:lnTo>
                      <a:pt x="713" y="511"/>
                    </a:lnTo>
                    <a:lnTo>
                      <a:pt x="707" y="503"/>
                    </a:lnTo>
                    <a:lnTo>
                      <a:pt x="705" y="498"/>
                    </a:lnTo>
                    <a:lnTo>
                      <a:pt x="713" y="490"/>
                    </a:lnTo>
                    <a:lnTo>
                      <a:pt x="721" y="482"/>
                    </a:lnTo>
                    <a:lnTo>
                      <a:pt x="731" y="474"/>
                    </a:lnTo>
                    <a:lnTo>
                      <a:pt x="734" y="469"/>
                    </a:lnTo>
                    <a:lnTo>
                      <a:pt x="740" y="469"/>
                    </a:lnTo>
                    <a:lnTo>
                      <a:pt x="731" y="461"/>
                    </a:lnTo>
                    <a:lnTo>
                      <a:pt x="729" y="456"/>
                    </a:lnTo>
                    <a:lnTo>
                      <a:pt x="723" y="453"/>
                    </a:lnTo>
                    <a:lnTo>
                      <a:pt x="715" y="459"/>
                    </a:lnTo>
                    <a:lnTo>
                      <a:pt x="715" y="464"/>
                    </a:lnTo>
                    <a:lnTo>
                      <a:pt x="713" y="472"/>
                    </a:lnTo>
                    <a:lnTo>
                      <a:pt x="707" y="467"/>
                    </a:lnTo>
                    <a:lnTo>
                      <a:pt x="702" y="461"/>
                    </a:lnTo>
                    <a:lnTo>
                      <a:pt x="702" y="456"/>
                    </a:lnTo>
                    <a:lnTo>
                      <a:pt x="707" y="448"/>
                    </a:lnTo>
                    <a:lnTo>
                      <a:pt x="713" y="445"/>
                    </a:lnTo>
                    <a:lnTo>
                      <a:pt x="715" y="448"/>
                    </a:lnTo>
                    <a:lnTo>
                      <a:pt x="721" y="445"/>
                    </a:lnTo>
                    <a:lnTo>
                      <a:pt x="723" y="438"/>
                    </a:lnTo>
                    <a:lnTo>
                      <a:pt x="726" y="435"/>
                    </a:lnTo>
                    <a:lnTo>
                      <a:pt x="729" y="445"/>
                    </a:lnTo>
                    <a:lnTo>
                      <a:pt x="731" y="445"/>
                    </a:lnTo>
                    <a:lnTo>
                      <a:pt x="734" y="445"/>
                    </a:lnTo>
                    <a:lnTo>
                      <a:pt x="734" y="438"/>
                    </a:lnTo>
                    <a:lnTo>
                      <a:pt x="737" y="435"/>
                    </a:lnTo>
                    <a:lnTo>
                      <a:pt x="750" y="427"/>
                    </a:lnTo>
                    <a:lnTo>
                      <a:pt x="756" y="422"/>
                    </a:lnTo>
                    <a:lnTo>
                      <a:pt x="756" y="419"/>
                    </a:lnTo>
                    <a:lnTo>
                      <a:pt x="750" y="416"/>
                    </a:lnTo>
                    <a:lnTo>
                      <a:pt x="750" y="411"/>
                    </a:lnTo>
                    <a:lnTo>
                      <a:pt x="745" y="409"/>
                    </a:lnTo>
                    <a:lnTo>
                      <a:pt x="734" y="409"/>
                    </a:lnTo>
                    <a:lnTo>
                      <a:pt x="734" y="406"/>
                    </a:lnTo>
                    <a:lnTo>
                      <a:pt x="737" y="398"/>
                    </a:lnTo>
                    <a:lnTo>
                      <a:pt x="734" y="393"/>
                    </a:lnTo>
                    <a:lnTo>
                      <a:pt x="723" y="382"/>
                    </a:lnTo>
                    <a:lnTo>
                      <a:pt x="723" y="377"/>
                    </a:lnTo>
                    <a:lnTo>
                      <a:pt x="729" y="377"/>
                    </a:lnTo>
                    <a:lnTo>
                      <a:pt x="734" y="380"/>
                    </a:lnTo>
                    <a:lnTo>
                      <a:pt x="742" y="374"/>
                    </a:lnTo>
                    <a:lnTo>
                      <a:pt x="748" y="374"/>
                    </a:lnTo>
                    <a:lnTo>
                      <a:pt x="756" y="385"/>
                    </a:lnTo>
                    <a:lnTo>
                      <a:pt x="761" y="387"/>
                    </a:lnTo>
                    <a:lnTo>
                      <a:pt x="766" y="387"/>
                    </a:lnTo>
                    <a:lnTo>
                      <a:pt x="769" y="385"/>
                    </a:lnTo>
                    <a:lnTo>
                      <a:pt x="782" y="377"/>
                    </a:lnTo>
                    <a:lnTo>
                      <a:pt x="793" y="387"/>
                    </a:lnTo>
                    <a:lnTo>
                      <a:pt x="801" y="393"/>
                    </a:lnTo>
                    <a:lnTo>
                      <a:pt x="812" y="393"/>
                    </a:lnTo>
                    <a:lnTo>
                      <a:pt x="823" y="401"/>
                    </a:lnTo>
                    <a:lnTo>
                      <a:pt x="852" y="385"/>
                    </a:lnTo>
                    <a:lnTo>
                      <a:pt x="863" y="382"/>
                    </a:lnTo>
                    <a:lnTo>
                      <a:pt x="871" y="380"/>
                    </a:lnTo>
                    <a:lnTo>
                      <a:pt x="873" y="374"/>
                    </a:lnTo>
                    <a:lnTo>
                      <a:pt x="879" y="369"/>
                    </a:lnTo>
                    <a:lnTo>
                      <a:pt x="892" y="364"/>
                    </a:lnTo>
                    <a:lnTo>
                      <a:pt x="908" y="348"/>
                    </a:lnTo>
                    <a:lnTo>
                      <a:pt x="914" y="348"/>
                    </a:lnTo>
                    <a:lnTo>
                      <a:pt x="916" y="348"/>
                    </a:lnTo>
                    <a:lnTo>
                      <a:pt x="927" y="345"/>
                    </a:lnTo>
                    <a:lnTo>
                      <a:pt x="930" y="351"/>
                    </a:lnTo>
                    <a:lnTo>
                      <a:pt x="940" y="356"/>
                    </a:lnTo>
                    <a:lnTo>
                      <a:pt x="943" y="345"/>
                    </a:lnTo>
                    <a:lnTo>
                      <a:pt x="948" y="343"/>
                    </a:lnTo>
                    <a:lnTo>
                      <a:pt x="951" y="343"/>
                    </a:lnTo>
                    <a:lnTo>
                      <a:pt x="954" y="348"/>
                    </a:lnTo>
                    <a:lnTo>
                      <a:pt x="956" y="372"/>
                    </a:lnTo>
                    <a:lnTo>
                      <a:pt x="975" y="372"/>
                    </a:lnTo>
                    <a:lnTo>
                      <a:pt x="997" y="374"/>
                    </a:lnTo>
                    <a:lnTo>
                      <a:pt x="997" y="348"/>
                    </a:lnTo>
                    <a:lnTo>
                      <a:pt x="999" y="335"/>
                    </a:lnTo>
                    <a:lnTo>
                      <a:pt x="999" y="329"/>
                    </a:lnTo>
                    <a:lnTo>
                      <a:pt x="1010" y="332"/>
                    </a:lnTo>
                    <a:lnTo>
                      <a:pt x="1015" y="329"/>
                    </a:lnTo>
                    <a:lnTo>
                      <a:pt x="1013" y="322"/>
                    </a:lnTo>
                    <a:lnTo>
                      <a:pt x="1013" y="311"/>
                    </a:lnTo>
                    <a:lnTo>
                      <a:pt x="1007" y="300"/>
                    </a:lnTo>
                    <a:lnTo>
                      <a:pt x="1007" y="295"/>
                    </a:lnTo>
                    <a:lnTo>
                      <a:pt x="1023" y="279"/>
                    </a:lnTo>
                    <a:lnTo>
                      <a:pt x="1018" y="266"/>
                    </a:lnTo>
                    <a:lnTo>
                      <a:pt x="1013" y="258"/>
                    </a:lnTo>
                    <a:lnTo>
                      <a:pt x="1015" y="250"/>
                    </a:lnTo>
                    <a:lnTo>
                      <a:pt x="1029" y="232"/>
                    </a:lnTo>
                    <a:lnTo>
                      <a:pt x="1037" y="216"/>
                    </a:lnTo>
                    <a:lnTo>
                      <a:pt x="1037" y="211"/>
                    </a:lnTo>
                    <a:lnTo>
                      <a:pt x="1031" y="203"/>
                    </a:lnTo>
                    <a:lnTo>
                      <a:pt x="1031" y="198"/>
                    </a:lnTo>
                    <a:lnTo>
                      <a:pt x="1037" y="187"/>
                    </a:lnTo>
                    <a:lnTo>
                      <a:pt x="1018" y="182"/>
                    </a:lnTo>
                    <a:lnTo>
                      <a:pt x="1031" y="161"/>
                    </a:lnTo>
                    <a:lnTo>
                      <a:pt x="1034" y="161"/>
                    </a:lnTo>
                    <a:lnTo>
                      <a:pt x="1037" y="158"/>
                    </a:lnTo>
                    <a:lnTo>
                      <a:pt x="1039" y="153"/>
                    </a:lnTo>
                    <a:lnTo>
                      <a:pt x="1042" y="145"/>
                    </a:lnTo>
                    <a:lnTo>
                      <a:pt x="1039" y="140"/>
                    </a:lnTo>
                    <a:lnTo>
                      <a:pt x="1039" y="137"/>
                    </a:lnTo>
                    <a:lnTo>
                      <a:pt x="1056" y="132"/>
                    </a:lnTo>
                    <a:lnTo>
                      <a:pt x="1066" y="126"/>
                    </a:lnTo>
                    <a:lnTo>
                      <a:pt x="1072" y="129"/>
                    </a:lnTo>
                    <a:lnTo>
                      <a:pt x="1082" y="119"/>
                    </a:lnTo>
                    <a:lnTo>
                      <a:pt x="1088" y="119"/>
                    </a:lnTo>
                    <a:lnTo>
                      <a:pt x="1088" y="116"/>
                    </a:lnTo>
                    <a:lnTo>
                      <a:pt x="1085" y="111"/>
                    </a:lnTo>
                    <a:lnTo>
                      <a:pt x="1080" y="108"/>
                    </a:lnTo>
                    <a:lnTo>
                      <a:pt x="1080" y="97"/>
                    </a:lnTo>
                    <a:lnTo>
                      <a:pt x="1080" y="95"/>
                    </a:lnTo>
                    <a:lnTo>
                      <a:pt x="1077" y="92"/>
                    </a:lnTo>
                    <a:lnTo>
                      <a:pt x="1074" y="92"/>
                    </a:lnTo>
                    <a:lnTo>
                      <a:pt x="1069" y="90"/>
                    </a:lnTo>
                    <a:lnTo>
                      <a:pt x="1066" y="87"/>
                    </a:lnTo>
                    <a:lnTo>
                      <a:pt x="1069" y="79"/>
                    </a:lnTo>
                    <a:lnTo>
                      <a:pt x="1061" y="74"/>
                    </a:lnTo>
                    <a:lnTo>
                      <a:pt x="1050" y="68"/>
                    </a:lnTo>
                    <a:lnTo>
                      <a:pt x="1045" y="68"/>
                    </a:lnTo>
                    <a:lnTo>
                      <a:pt x="1042" y="68"/>
                    </a:lnTo>
                    <a:lnTo>
                      <a:pt x="1037" y="68"/>
                    </a:lnTo>
                    <a:lnTo>
                      <a:pt x="1018" y="63"/>
                    </a:lnTo>
                    <a:lnTo>
                      <a:pt x="1002" y="63"/>
                    </a:lnTo>
                    <a:lnTo>
                      <a:pt x="997" y="63"/>
                    </a:lnTo>
                    <a:lnTo>
                      <a:pt x="986" y="63"/>
                    </a:lnTo>
                    <a:lnTo>
                      <a:pt x="981" y="63"/>
                    </a:lnTo>
                    <a:lnTo>
                      <a:pt x="975" y="63"/>
                    </a:lnTo>
                    <a:lnTo>
                      <a:pt x="964" y="66"/>
                    </a:lnTo>
                    <a:lnTo>
                      <a:pt x="956" y="66"/>
                    </a:lnTo>
                    <a:lnTo>
                      <a:pt x="959" y="42"/>
                    </a:lnTo>
                    <a:lnTo>
                      <a:pt x="956" y="37"/>
                    </a:lnTo>
                    <a:lnTo>
                      <a:pt x="954" y="37"/>
                    </a:lnTo>
                    <a:lnTo>
                      <a:pt x="935" y="34"/>
                    </a:lnTo>
                    <a:lnTo>
                      <a:pt x="930" y="37"/>
                    </a:lnTo>
                    <a:lnTo>
                      <a:pt x="908" y="34"/>
                    </a:lnTo>
                    <a:lnTo>
                      <a:pt x="820" y="32"/>
                    </a:lnTo>
                    <a:lnTo>
                      <a:pt x="764" y="34"/>
                    </a:lnTo>
                    <a:lnTo>
                      <a:pt x="659" y="34"/>
                    </a:lnTo>
                    <a:lnTo>
                      <a:pt x="651" y="26"/>
                    </a:lnTo>
                    <a:lnTo>
                      <a:pt x="646" y="26"/>
                    </a:lnTo>
                    <a:lnTo>
                      <a:pt x="643" y="24"/>
                    </a:lnTo>
                    <a:lnTo>
                      <a:pt x="638" y="24"/>
                    </a:lnTo>
                    <a:lnTo>
                      <a:pt x="638" y="26"/>
                    </a:lnTo>
                    <a:lnTo>
                      <a:pt x="632" y="26"/>
                    </a:lnTo>
                    <a:lnTo>
                      <a:pt x="627" y="26"/>
                    </a:lnTo>
                    <a:lnTo>
                      <a:pt x="624" y="34"/>
                    </a:lnTo>
                    <a:lnTo>
                      <a:pt x="622" y="45"/>
                    </a:lnTo>
                    <a:lnTo>
                      <a:pt x="616" y="50"/>
                    </a:lnTo>
                    <a:lnTo>
                      <a:pt x="606" y="53"/>
                    </a:lnTo>
                    <a:lnTo>
                      <a:pt x="600" y="53"/>
                    </a:lnTo>
                    <a:lnTo>
                      <a:pt x="595" y="50"/>
                    </a:lnTo>
                    <a:lnTo>
                      <a:pt x="584" y="32"/>
                    </a:lnTo>
                    <a:lnTo>
                      <a:pt x="579" y="24"/>
                    </a:lnTo>
                    <a:lnTo>
                      <a:pt x="568" y="18"/>
                    </a:lnTo>
                    <a:lnTo>
                      <a:pt x="571" y="13"/>
                    </a:lnTo>
                    <a:lnTo>
                      <a:pt x="507" y="16"/>
                    </a:lnTo>
                    <a:lnTo>
                      <a:pt x="482" y="18"/>
                    </a:lnTo>
                    <a:lnTo>
                      <a:pt x="464" y="16"/>
                    </a:lnTo>
                    <a:lnTo>
                      <a:pt x="464" y="21"/>
                    </a:lnTo>
                    <a:lnTo>
                      <a:pt x="415" y="21"/>
                    </a:lnTo>
                    <a:lnTo>
                      <a:pt x="410" y="32"/>
                    </a:lnTo>
                    <a:lnTo>
                      <a:pt x="383" y="24"/>
                    </a:lnTo>
                    <a:lnTo>
                      <a:pt x="375" y="26"/>
                    </a:lnTo>
                    <a:lnTo>
                      <a:pt x="370" y="42"/>
                    </a:lnTo>
                    <a:lnTo>
                      <a:pt x="365" y="42"/>
                    </a:lnTo>
                    <a:lnTo>
                      <a:pt x="357" y="42"/>
                    </a:lnTo>
                    <a:lnTo>
                      <a:pt x="349" y="42"/>
                    </a:lnTo>
                    <a:lnTo>
                      <a:pt x="346" y="50"/>
                    </a:lnTo>
                    <a:lnTo>
                      <a:pt x="346" y="66"/>
                    </a:lnTo>
                    <a:lnTo>
                      <a:pt x="341" y="66"/>
                    </a:lnTo>
                    <a:lnTo>
                      <a:pt x="341" y="68"/>
                    </a:lnTo>
                    <a:lnTo>
                      <a:pt x="346" y="71"/>
                    </a:lnTo>
                    <a:lnTo>
                      <a:pt x="346" y="76"/>
                    </a:lnTo>
                    <a:lnTo>
                      <a:pt x="341" y="82"/>
                    </a:lnTo>
                    <a:lnTo>
                      <a:pt x="343" y="84"/>
                    </a:lnTo>
                    <a:lnTo>
                      <a:pt x="343" y="90"/>
                    </a:lnTo>
                    <a:lnTo>
                      <a:pt x="341" y="95"/>
                    </a:lnTo>
                    <a:lnTo>
                      <a:pt x="338" y="97"/>
                    </a:lnTo>
                    <a:lnTo>
                      <a:pt x="335" y="103"/>
                    </a:lnTo>
                    <a:lnTo>
                      <a:pt x="330" y="105"/>
                    </a:lnTo>
                    <a:lnTo>
                      <a:pt x="327" y="108"/>
                    </a:lnTo>
                    <a:lnTo>
                      <a:pt x="324" y="113"/>
                    </a:lnTo>
                    <a:lnTo>
                      <a:pt x="319" y="116"/>
                    </a:lnTo>
                    <a:lnTo>
                      <a:pt x="308" y="116"/>
                    </a:lnTo>
                    <a:lnTo>
                      <a:pt x="306" y="113"/>
                    </a:lnTo>
                    <a:lnTo>
                      <a:pt x="298" y="113"/>
                    </a:lnTo>
                    <a:lnTo>
                      <a:pt x="303" y="108"/>
                    </a:lnTo>
                    <a:lnTo>
                      <a:pt x="292" y="103"/>
                    </a:lnTo>
                    <a:lnTo>
                      <a:pt x="290" y="100"/>
                    </a:lnTo>
                    <a:lnTo>
                      <a:pt x="279" y="92"/>
                    </a:lnTo>
                    <a:lnTo>
                      <a:pt x="276" y="97"/>
                    </a:lnTo>
                    <a:lnTo>
                      <a:pt x="274" y="95"/>
                    </a:lnTo>
                    <a:lnTo>
                      <a:pt x="274" y="90"/>
                    </a:lnTo>
                    <a:lnTo>
                      <a:pt x="268" y="87"/>
                    </a:lnTo>
                    <a:lnTo>
                      <a:pt x="268" y="84"/>
                    </a:lnTo>
                    <a:lnTo>
                      <a:pt x="266" y="76"/>
                    </a:lnTo>
                    <a:lnTo>
                      <a:pt x="260" y="74"/>
                    </a:lnTo>
                    <a:lnTo>
                      <a:pt x="263" y="39"/>
                    </a:lnTo>
                    <a:lnTo>
                      <a:pt x="249" y="39"/>
                    </a:lnTo>
                    <a:lnTo>
                      <a:pt x="183" y="39"/>
                    </a:lnTo>
                    <a:lnTo>
                      <a:pt x="183" y="24"/>
                    </a:lnTo>
                    <a:lnTo>
                      <a:pt x="156" y="24"/>
                    </a:lnTo>
                    <a:lnTo>
                      <a:pt x="156" y="3"/>
                    </a:lnTo>
                    <a:lnTo>
                      <a:pt x="102" y="0"/>
                    </a:lnTo>
                    <a:lnTo>
                      <a:pt x="73" y="0"/>
                    </a:lnTo>
                    <a:lnTo>
                      <a:pt x="73" y="10"/>
                    </a:lnTo>
                    <a:lnTo>
                      <a:pt x="67" y="8"/>
                    </a:lnTo>
                    <a:lnTo>
                      <a:pt x="57" y="5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30" y="5"/>
                    </a:lnTo>
                    <a:lnTo>
                      <a:pt x="22" y="13"/>
                    </a:lnTo>
                    <a:lnTo>
                      <a:pt x="19" y="16"/>
                    </a:lnTo>
                    <a:lnTo>
                      <a:pt x="22" y="32"/>
                    </a:lnTo>
                    <a:lnTo>
                      <a:pt x="16" y="42"/>
                    </a:lnTo>
                    <a:lnTo>
                      <a:pt x="11" y="50"/>
                    </a:lnTo>
                    <a:lnTo>
                      <a:pt x="6" y="58"/>
                    </a:lnTo>
                    <a:lnTo>
                      <a:pt x="6" y="63"/>
                    </a:lnTo>
                    <a:lnTo>
                      <a:pt x="6" y="71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3" y="100"/>
                    </a:lnTo>
                    <a:lnTo>
                      <a:pt x="8" y="113"/>
                    </a:lnTo>
                    <a:lnTo>
                      <a:pt x="14" y="124"/>
                    </a:lnTo>
                    <a:lnTo>
                      <a:pt x="22" y="129"/>
                    </a:lnTo>
                    <a:lnTo>
                      <a:pt x="27" y="134"/>
                    </a:lnTo>
                    <a:lnTo>
                      <a:pt x="25" y="148"/>
                    </a:lnTo>
                    <a:lnTo>
                      <a:pt x="22" y="155"/>
                    </a:lnTo>
                    <a:lnTo>
                      <a:pt x="22" y="166"/>
                    </a:lnTo>
                    <a:lnTo>
                      <a:pt x="22" y="171"/>
                    </a:lnTo>
                    <a:lnTo>
                      <a:pt x="16" y="177"/>
                    </a:lnTo>
                    <a:lnTo>
                      <a:pt x="11" y="184"/>
                    </a:lnTo>
                    <a:lnTo>
                      <a:pt x="11" y="198"/>
                    </a:lnTo>
                    <a:lnTo>
                      <a:pt x="6" y="206"/>
                    </a:lnTo>
                    <a:lnTo>
                      <a:pt x="0" y="211"/>
                    </a:lnTo>
                  </a:path>
                </a:pathLst>
              </a:custGeom>
              <a:noFill/>
              <a:ln w="6350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68"/>
              <p:cNvSpPr>
                <a:spLocks/>
              </p:cNvSpPr>
              <p:nvPr/>
            </p:nvSpPr>
            <p:spPr bwMode="auto">
              <a:xfrm>
                <a:off x="-3403755" y="5040689"/>
                <a:ext cx="3211096" cy="1786462"/>
              </a:xfrm>
              <a:custGeom>
                <a:avLst/>
                <a:gdLst>
                  <a:gd name="T0" fmla="*/ 14 w 1248"/>
                  <a:gd name="T1" fmla="*/ 385 h 712"/>
                  <a:gd name="T2" fmla="*/ 56 w 1248"/>
                  <a:gd name="T3" fmla="*/ 374 h 712"/>
                  <a:gd name="T4" fmla="*/ 102 w 1248"/>
                  <a:gd name="T5" fmla="*/ 406 h 712"/>
                  <a:gd name="T6" fmla="*/ 145 w 1248"/>
                  <a:gd name="T7" fmla="*/ 430 h 712"/>
                  <a:gd name="T8" fmla="*/ 172 w 1248"/>
                  <a:gd name="T9" fmla="*/ 456 h 712"/>
                  <a:gd name="T10" fmla="*/ 233 w 1248"/>
                  <a:gd name="T11" fmla="*/ 477 h 712"/>
                  <a:gd name="T12" fmla="*/ 276 w 1248"/>
                  <a:gd name="T13" fmla="*/ 488 h 712"/>
                  <a:gd name="T14" fmla="*/ 276 w 1248"/>
                  <a:gd name="T15" fmla="*/ 527 h 712"/>
                  <a:gd name="T16" fmla="*/ 332 w 1248"/>
                  <a:gd name="T17" fmla="*/ 522 h 712"/>
                  <a:gd name="T18" fmla="*/ 330 w 1248"/>
                  <a:gd name="T19" fmla="*/ 554 h 712"/>
                  <a:gd name="T20" fmla="*/ 330 w 1248"/>
                  <a:gd name="T21" fmla="*/ 585 h 712"/>
                  <a:gd name="T22" fmla="*/ 362 w 1248"/>
                  <a:gd name="T23" fmla="*/ 593 h 712"/>
                  <a:gd name="T24" fmla="*/ 378 w 1248"/>
                  <a:gd name="T25" fmla="*/ 619 h 712"/>
                  <a:gd name="T26" fmla="*/ 407 w 1248"/>
                  <a:gd name="T27" fmla="*/ 617 h 712"/>
                  <a:gd name="T28" fmla="*/ 447 w 1248"/>
                  <a:gd name="T29" fmla="*/ 627 h 712"/>
                  <a:gd name="T30" fmla="*/ 461 w 1248"/>
                  <a:gd name="T31" fmla="*/ 654 h 712"/>
                  <a:gd name="T32" fmla="*/ 485 w 1248"/>
                  <a:gd name="T33" fmla="*/ 670 h 712"/>
                  <a:gd name="T34" fmla="*/ 520 w 1248"/>
                  <a:gd name="T35" fmla="*/ 667 h 712"/>
                  <a:gd name="T36" fmla="*/ 544 w 1248"/>
                  <a:gd name="T37" fmla="*/ 643 h 712"/>
                  <a:gd name="T38" fmla="*/ 552 w 1248"/>
                  <a:gd name="T39" fmla="*/ 685 h 712"/>
                  <a:gd name="T40" fmla="*/ 538 w 1248"/>
                  <a:gd name="T41" fmla="*/ 688 h 712"/>
                  <a:gd name="T42" fmla="*/ 552 w 1248"/>
                  <a:gd name="T43" fmla="*/ 696 h 712"/>
                  <a:gd name="T44" fmla="*/ 584 w 1248"/>
                  <a:gd name="T45" fmla="*/ 685 h 712"/>
                  <a:gd name="T46" fmla="*/ 616 w 1248"/>
                  <a:gd name="T47" fmla="*/ 683 h 712"/>
                  <a:gd name="T48" fmla="*/ 656 w 1248"/>
                  <a:gd name="T49" fmla="*/ 709 h 712"/>
                  <a:gd name="T50" fmla="*/ 694 w 1248"/>
                  <a:gd name="T51" fmla="*/ 696 h 712"/>
                  <a:gd name="T52" fmla="*/ 750 w 1248"/>
                  <a:gd name="T53" fmla="*/ 699 h 712"/>
                  <a:gd name="T54" fmla="*/ 734 w 1248"/>
                  <a:gd name="T55" fmla="*/ 667 h 712"/>
                  <a:gd name="T56" fmla="*/ 702 w 1248"/>
                  <a:gd name="T57" fmla="*/ 651 h 712"/>
                  <a:gd name="T58" fmla="*/ 715 w 1248"/>
                  <a:gd name="T59" fmla="*/ 606 h 712"/>
                  <a:gd name="T60" fmla="*/ 720 w 1248"/>
                  <a:gd name="T61" fmla="*/ 569 h 712"/>
                  <a:gd name="T62" fmla="*/ 712 w 1248"/>
                  <a:gd name="T63" fmla="*/ 525 h 712"/>
                  <a:gd name="T64" fmla="*/ 739 w 1248"/>
                  <a:gd name="T65" fmla="*/ 488 h 712"/>
                  <a:gd name="T66" fmla="*/ 766 w 1248"/>
                  <a:gd name="T67" fmla="*/ 509 h 712"/>
                  <a:gd name="T68" fmla="*/ 787 w 1248"/>
                  <a:gd name="T69" fmla="*/ 493 h 712"/>
                  <a:gd name="T70" fmla="*/ 795 w 1248"/>
                  <a:gd name="T71" fmla="*/ 427 h 712"/>
                  <a:gd name="T72" fmla="*/ 852 w 1248"/>
                  <a:gd name="T73" fmla="*/ 435 h 712"/>
                  <a:gd name="T74" fmla="*/ 865 w 1248"/>
                  <a:gd name="T75" fmla="*/ 387 h 712"/>
                  <a:gd name="T76" fmla="*/ 865 w 1248"/>
                  <a:gd name="T77" fmla="*/ 340 h 712"/>
                  <a:gd name="T78" fmla="*/ 884 w 1248"/>
                  <a:gd name="T79" fmla="*/ 282 h 712"/>
                  <a:gd name="T80" fmla="*/ 924 w 1248"/>
                  <a:gd name="T81" fmla="*/ 282 h 712"/>
                  <a:gd name="T82" fmla="*/ 929 w 1248"/>
                  <a:gd name="T83" fmla="*/ 258 h 712"/>
                  <a:gd name="T84" fmla="*/ 943 w 1248"/>
                  <a:gd name="T85" fmla="*/ 224 h 712"/>
                  <a:gd name="T86" fmla="*/ 988 w 1248"/>
                  <a:gd name="T87" fmla="*/ 227 h 712"/>
                  <a:gd name="T88" fmla="*/ 1007 w 1248"/>
                  <a:gd name="T89" fmla="*/ 266 h 712"/>
                  <a:gd name="T90" fmla="*/ 983 w 1248"/>
                  <a:gd name="T91" fmla="*/ 290 h 712"/>
                  <a:gd name="T92" fmla="*/ 986 w 1248"/>
                  <a:gd name="T93" fmla="*/ 348 h 712"/>
                  <a:gd name="T94" fmla="*/ 1034 w 1248"/>
                  <a:gd name="T95" fmla="*/ 343 h 712"/>
                  <a:gd name="T96" fmla="*/ 1079 w 1248"/>
                  <a:gd name="T97" fmla="*/ 345 h 712"/>
                  <a:gd name="T98" fmla="*/ 1117 w 1248"/>
                  <a:gd name="T99" fmla="*/ 319 h 712"/>
                  <a:gd name="T100" fmla="*/ 1114 w 1248"/>
                  <a:gd name="T101" fmla="*/ 269 h 712"/>
                  <a:gd name="T102" fmla="*/ 1103 w 1248"/>
                  <a:gd name="T103" fmla="*/ 232 h 712"/>
                  <a:gd name="T104" fmla="*/ 1128 w 1248"/>
                  <a:gd name="T105" fmla="*/ 203 h 712"/>
                  <a:gd name="T106" fmla="*/ 1168 w 1248"/>
                  <a:gd name="T107" fmla="*/ 169 h 712"/>
                  <a:gd name="T108" fmla="*/ 1184 w 1248"/>
                  <a:gd name="T109" fmla="*/ 142 h 712"/>
                  <a:gd name="T110" fmla="*/ 1181 w 1248"/>
                  <a:gd name="T111" fmla="*/ 105 h 712"/>
                  <a:gd name="T112" fmla="*/ 1197 w 1248"/>
                  <a:gd name="T113" fmla="*/ 71 h 712"/>
                  <a:gd name="T114" fmla="*/ 1245 w 1248"/>
                  <a:gd name="T115" fmla="*/ 47 h 712"/>
                  <a:gd name="T116" fmla="*/ 1221 w 1248"/>
                  <a:gd name="T117" fmla="*/ 13 h 7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48"/>
                  <a:gd name="T178" fmla="*/ 0 h 712"/>
                  <a:gd name="T179" fmla="*/ 1248 w 1248"/>
                  <a:gd name="T180" fmla="*/ 712 h 7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48" h="712">
                    <a:moveTo>
                      <a:pt x="0" y="393"/>
                    </a:moveTo>
                    <a:lnTo>
                      <a:pt x="0" y="395"/>
                    </a:lnTo>
                    <a:lnTo>
                      <a:pt x="3" y="398"/>
                    </a:lnTo>
                    <a:lnTo>
                      <a:pt x="5" y="398"/>
                    </a:lnTo>
                    <a:lnTo>
                      <a:pt x="8" y="398"/>
                    </a:lnTo>
                    <a:lnTo>
                      <a:pt x="11" y="395"/>
                    </a:lnTo>
                    <a:lnTo>
                      <a:pt x="14" y="393"/>
                    </a:lnTo>
                    <a:lnTo>
                      <a:pt x="14" y="390"/>
                    </a:lnTo>
                    <a:lnTo>
                      <a:pt x="14" y="387"/>
                    </a:lnTo>
                    <a:lnTo>
                      <a:pt x="14" y="385"/>
                    </a:lnTo>
                    <a:lnTo>
                      <a:pt x="14" y="382"/>
                    </a:lnTo>
                    <a:lnTo>
                      <a:pt x="14" y="380"/>
                    </a:lnTo>
                    <a:lnTo>
                      <a:pt x="14" y="377"/>
                    </a:lnTo>
                    <a:lnTo>
                      <a:pt x="22" y="374"/>
                    </a:lnTo>
                    <a:lnTo>
                      <a:pt x="38" y="374"/>
                    </a:lnTo>
                    <a:lnTo>
                      <a:pt x="43" y="374"/>
                    </a:lnTo>
                    <a:lnTo>
                      <a:pt x="46" y="374"/>
                    </a:lnTo>
                    <a:lnTo>
                      <a:pt x="51" y="372"/>
                    </a:lnTo>
                    <a:lnTo>
                      <a:pt x="54" y="372"/>
                    </a:lnTo>
                    <a:lnTo>
                      <a:pt x="56" y="374"/>
                    </a:lnTo>
                    <a:lnTo>
                      <a:pt x="59" y="377"/>
                    </a:lnTo>
                    <a:lnTo>
                      <a:pt x="62" y="382"/>
                    </a:lnTo>
                    <a:lnTo>
                      <a:pt x="62" y="387"/>
                    </a:lnTo>
                    <a:lnTo>
                      <a:pt x="67" y="387"/>
                    </a:lnTo>
                    <a:lnTo>
                      <a:pt x="70" y="385"/>
                    </a:lnTo>
                    <a:lnTo>
                      <a:pt x="78" y="385"/>
                    </a:lnTo>
                    <a:lnTo>
                      <a:pt x="80" y="387"/>
                    </a:lnTo>
                    <a:lnTo>
                      <a:pt x="86" y="390"/>
                    </a:lnTo>
                    <a:lnTo>
                      <a:pt x="89" y="401"/>
                    </a:lnTo>
                    <a:lnTo>
                      <a:pt x="102" y="406"/>
                    </a:lnTo>
                    <a:lnTo>
                      <a:pt x="113" y="409"/>
                    </a:lnTo>
                    <a:lnTo>
                      <a:pt x="118" y="406"/>
                    </a:lnTo>
                    <a:lnTo>
                      <a:pt x="123" y="406"/>
                    </a:lnTo>
                    <a:lnTo>
                      <a:pt x="129" y="406"/>
                    </a:lnTo>
                    <a:lnTo>
                      <a:pt x="131" y="406"/>
                    </a:lnTo>
                    <a:lnTo>
                      <a:pt x="137" y="411"/>
                    </a:lnTo>
                    <a:lnTo>
                      <a:pt x="145" y="419"/>
                    </a:lnTo>
                    <a:lnTo>
                      <a:pt x="145" y="422"/>
                    </a:lnTo>
                    <a:lnTo>
                      <a:pt x="145" y="424"/>
                    </a:lnTo>
                    <a:lnTo>
                      <a:pt x="145" y="430"/>
                    </a:lnTo>
                    <a:lnTo>
                      <a:pt x="147" y="430"/>
                    </a:lnTo>
                    <a:lnTo>
                      <a:pt x="147" y="432"/>
                    </a:lnTo>
                    <a:lnTo>
                      <a:pt x="150" y="435"/>
                    </a:lnTo>
                    <a:lnTo>
                      <a:pt x="147" y="438"/>
                    </a:lnTo>
                    <a:lnTo>
                      <a:pt x="147" y="443"/>
                    </a:lnTo>
                    <a:lnTo>
                      <a:pt x="150" y="443"/>
                    </a:lnTo>
                    <a:lnTo>
                      <a:pt x="155" y="445"/>
                    </a:lnTo>
                    <a:lnTo>
                      <a:pt x="161" y="448"/>
                    </a:lnTo>
                    <a:lnTo>
                      <a:pt x="166" y="451"/>
                    </a:lnTo>
                    <a:lnTo>
                      <a:pt x="172" y="456"/>
                    </a:lnTo>
                    <a:lnTo>
                      <a:pt x="182" y="459"/>
                    </a:lnTo>
                    <a:lnTo>
                      <a:pt x="188" y="461"/>
                    </a:lnTo>
                    <a:lnTo>
                      <a:pt x="196" y="464"/>
                    </a:lnTo>
                    <a:lnTo>
                      <a:pt x="198" y="467"/>
                    </a:lnTo>
                    <a:lnTo>
                      <a:pt x="206" y="467"/>
                    </a:lnTo>
                    <a:lnTo>
                      <a:pt x="212" y="467"/>
                    </a:lnTo>
                    <a:lnTo>
                      <a:pt x="217" y="469"/>
                    </a:lnTo>
                    <a:lnTo>
                      <a:pt x="225" y="472"/>
                    </a:lnTo>
                    <a:lnTo>
                      <a:pt x="230" y="474"/>
                    </a:lnTo>
                    <a:lnTo>
                      <a:pt x="233" y="477"/>
                    </a:lnTo>
                    <a:lnTo>
                      <a:pt x="238" y="477"/>
                    </a:lnTo>
                    <a:lnTo>
                      <a:pt x="244" y="477"/>
                    </a:lnTo>
                    <a:lnTo>
                      <a:pt x="252" y="477"/>
                    </a:lnTo>
                    <a:lnTo>
                      <a:pt x="257" y="477"/>
                    </a:lnTo>
                    <a:lnTo>
                      <a:pt x="263" y="477"/>
                    </a:lnTo>
                    <a:lnTo>
                      <a:pt x="271" y="477"/>
                    </a:lnTo>
                    <a:lnTo>
                      <a:pt x="276" y="477"/>
                    </a:lnTo>
                    <a:lnTo>
                      <a:pt x="281" y="477"/>
                    </a:lnTo>
                    <a:lnTo>
                      <a:pt x="279" y="482"/>
                    </a:lnTo>
                    <a:lnTo>
                      <a:pt x="276" y="488"/>
                    </a:lnTo>
                    <a:lnTo>
                      <a:pt x="273" y="493"/>
                    </a:lnTo>
                    <a:lnTo>
                      <a:pt x="271" y="498"/>
                    </a:lnTo>
                    <a:lnTo>
                      <a:pt x="268" y="503"/>
                    </a:lnTo>
                    <a:lnTo>
                      <a:pt x="265" y="509"/>
                    </a:lnTo>
                    <a:lnTo>
                      <a:pt x="265" y="514"/>
                    </a:lnTo>
                    <a:lnTo>
                      <a:pt x="263" y="519"/>
                    </a:lnTo>
                    <a:lnTo>
                      <a:pt x="263" y="522"/>
                    </a:lnTo>
                    <a:lnTo>
                      <a:pt x="263" y="525"/>
                    </a:lnTo>
                    <a:lnTo>
                      <a:pt x="271" y="525"/>
                    </a:lnTo>
                    <a:lnTo>
                      <a:pt x="276" y="527"/>
                    </a:lnTo>
                    <a:lnTo>
                      <a:pt x="284" y="527"/>
                    </a:lnTo>
                    <a:lnTo>
                      <a:pt x="289" y="530"/>
                    </a:lnTo>
                    <a:lnTo>
                      <a:pt x="297" y="530"/>
                    </a:lnTo>
                    <a:lnTo>
                      <a:pt x="300" y="525"/>
                    </a:lnTo>
                    <a:lnTo>
                      <a:pt x="303" y="525"/>
                    </a:lnTo>
                    <a:lnTo>
                      <a:pt x="311" y="525"/>
                    </a:lnTo>
                    <a:lnTo>
                      <a:pt x="319" y="525"/>
                    </a:lnTo>
                    <a:lnTo>
                      <a:pt x="321" y="522"/>
                    </a:lnTo>
                    <a:lnTo>
                      <a:pt x="327" y="522"/>
                    </a:lnTo>
                    <a:lnTo>
                      <a:pt x="332" y="522"/>
                    </a:lnTo>
                    <a:lnTo>
                      <a:pt x="335" y="525"/>
                    </a:lnTo>
                    <a:lnTo>
                      <a:pt x="338" y="525"/>
                    </a:lnTo>
                    <a:lnTo>
                      <a:pt x="338" y="530"/>
                    </a:lnTo>
                    <a:lnTo>
                      <a:pt x="338" y="532"/>
                    </a:lnTo>
                    <a:lnTo>
                      <a:pt x="335" y="538"/>
                    </a:lnTo>
                    <a:lnTo>
                      <a:pt x="332" y="543"/>
                    </a:lnTo>
                    <a:lnTo>
                      <a:pt x="330" y="546"/>
                    </a:lnTo>
                    <a:lnTo>
                      <a:pt x="330" y="548"/>
                    </a:lnTo>
                    <a:lnTo>
                      <a:pt x="330" y="551"/>
                    </a:lnTo>
                    <a:lnTo>
                      <a:pt x="330" y="554"/>
                    </a:lnTo>
                    <a:lnTo>
                      <a:pt x="330" y="559"/>
                    </a:lnTo>
                    <a:lnTo>
                      <a:pt x="332" y="564"/>
                    </a:lnTo>
                    <a:lnTo>
                      <a:pt x="327" y="569"/>
                    </a:lnTo>
                    <a:lnTo>
                      <a:pt x="327" y="572"/>
                    </a:lnTo>
                    <a:lnTo>
                      <a:pt x="324" y="575"/>
                    </a:lnTo>
                    <a:lnTo>
                      <a:pt x="321" y="577"/>
                    </a:lnTo>
                    <a:lnTo>
                      <a:pt x="324" y="580"/>
                    </a:lnTo>
                    <a:lnTo>
                      <a:pt x="324" y="583"/>
                    </a:lnTo>
                    <a:lnTo>
                      <a:pt x="327" y="585"/>
                    </a:lnTo>
                    <a:lnTo>
                      <a:pt x="330" y="585"/>
                    </a:lnTo>
                    <a:lnTo>
                      <a:pt x="335" y="585"/>
                    </a:lnTo>
                    <a:lnTo>
                      <a:pt x="338" y="588"/>
                    </a:lnTo>
                    <a:lnTo>
                      <a:pt x="340" y="590"/>
                    </a:lnTo>
                    <a:lnTo>
                      <a:pt x="343" y="593"/>
                    </a:lnTo>
                    <a:lnTo>
                      <a:pt x="346" y="596"/>
                    </a:lnTo>
                    <a:lnTo>
                      <a:pt x="348" y="596"/>
                    </a:lnTo>
                    <a:lnTo>
                      <a:pt x="351" y="596"/>
                    </a:lnTo>
                    <a:lnTo>
                      <a:pt x="356" y="596"/>
                    </a:lnTo>
                    <a:lnTo>
                      <a:pt x="359" y="593"/>
                    </a:lnTo>
                    <a:lnTo>
                      <a:pt x="362" y="593"/>
                    </a:lnTo>
                    <a:lnTo>
                      <a:pt x="364" y="596"/>
                    </a:lnTo>
                    <a:lnTo>
                      <a:pt x="367" y="596"/>
                    </a:lnTo>
                    <a:lnTo>
                      <a:pt x="370" y="598"/>
                    </a:lnTo>
                    <a:lnTo>
                      <a:pt x="372" y="601"/>
                    </a:lnTo>
                    <a:lnTo>
                      <a:pt x="372" y="604"/>
                    </a:lnTo>
                    <a:lnTo>
                      <a:pt x="372" y="606"/>
                    </a:lnTo>
                    <a:lnTo>
                      <a:pt x="375" y="612"/>
                    </a:lnTo>
                    <a:lnTo>
                      <a:pt x="372" y="614"/>
                    </a:lnTo>
                    <a:lnTo>
                      <a:pt x="375" y="617"/>
                    </a:lnTo>
                    <a:lnTo>
                      <a:pt x="378" y="619"/>
                    </a:lnTo>
                    <a:lnTo>
                      <a:pt x="380" y="622"/>
                    </a:lnTo>
                    <a:lnTo>
                      <a:pt x="383" y="619"/>
                    </a:lnTo>
                    <a:lnTo>
                      <a:pt x="388" y="617"/>
                    </a:lnTo>
                    <a:lnTo>
                      <a:pt x="391" y="617"/>
                    </a:lnTo>
                    <a:lnTo>
                      <a:pt x="394" y="619"/>
                    </a:lnTo>
                    <a:lnTo>
                      <a:pt x="396" y="617"/>
                    </a:lnTo>
                    <a:lnTo>
                      <a:pt x="402" y="617"/>
                    </a:lnTo>
                    <a:lnTo>
                      <a:pt x="405" y="619"/>
                    </a:lnTo>
                    <a:lnTo>
                      <a:pt x="405" y="617"/>
                    </a:lnTo>
                    <a:lnTo>
                      <a:pt x="407" y="617"/>
                    </a:lnTo>
                    <a:lnTo>
                      <a:pt x="407" y="614"/>
                    </a:lnTo>
                    <a:lnTo>
                      <a:pt x="410" y="617"/>
                    </a:lnTo>
                    <a:lnTo>
                      <a:pt x="413" y="617"/>
                    </a:lnTo>
                    <a:lnTo>
                      <a:pt x="418" y="619"/>
                    </a:lnTo>
                    <a:lnTo>
                      <a:pt x="423" y="622"/>
                    </a:lnTo>
                    <a:lnTo>
                      <a:pt x="429" y="625"/>
                    </a:lnTo>
                    <a:lnTo>
                      <a:pt x="434" y="625"/>
                    </a:lnTo>
                    <a:lnTo>
                      <a:pt x="437" y="625"/>
                    </a:lnTo>
                    <a:lnTo>
                      <a:pt x="442" y="625"/>
                    </a:lnTo>
                    <a:lnTo>
                      <a:pt x="447" y="627"/>
                    </a:lnTo>
                    <a:lnTo>
                      <a:pt x="447" y="630"/>
                    </a:lnTo>
                    <a:lnTo>
                      <a:pt x="447" y="635"/>
                    </a:lnTo>
                    <a:lnTo>
                      <a:pt x="447" y="638"/>
                    </a:lnTo>
                    <a:lnTo>
                      <a:pt x="447" y="641"/>
                    </a:lnTo>
                    <a:lnTo>
                      <a:pt x="447" y="643"/>
                    </a:lnTo>
                    <a:lnTo>
                      <a:pt x="450" y="648"/>
                    </a:lnTo>
                    <a:lnTo>
                      <a:pt x="453" y="651"/>
                    </a:lnTo>
                    <a:lnTo>
                      <a:pt x="455" y="651"/>
                    </a:lnTo>
                    <a:lnTo>
                      <a:pt x="458" y="654"/>
                    </a:lnTo>
                    <a:lnTo>
                      <a:pt x="461" y="654"/>
                    </a:lnTo>
                    <a:lnTo>
                      <a:pt x="463" y="656"/>
                    </a:lnTo>
                    <a:lnTo>
                      <a:pt x="463" y="659"/>
                    </a:lnTo>
                    <a:lnTo>
                      <a:pt x="461" y="662"/>
                    </a:lnTo>
                    <a:lnTo>
                      <a:pt x="463" y="664"/>
                    </a:lnTo>
                    <a:lnTo>
                      <a:pt x="466" y="664"/>
                    </a:lnTo>
                    <a:lnTo>
                      <a:pt x="469" y="664"/>
                    </a:lnTo>
                    <a:lnTo>
                      <a:pt x="474" y="664"/>
                    </a:lnTo>
                    <a:lnTo>
                      <a:pt x="479" y="667"/>
                    </a:lnTo>
                    <a:lnTo>
                      <a:pt x="482" y="670"/>
                    </a:lnTo>
                    <a:lnTo>
                      <a:pt x="485" y="670"/>
                    </a:lnTo>
                    <a:lnTo>
                      <a:pt x="490" y="670"/>
                    </a:lnTo>
                    <a:lnTo>
                      <a:pt x="496" y="670"/>
                    </a:lnTo>
                    <a:lnTo>
                      <a:pt x="498" y="667"/>
                    </a:lnTo>
                    <a:lnTo>
                      <a:pt x="501" y="667"/>
                    </a:lnTo>
                    <a:lnTo>
                      <a:pt x="504" y="670"/>
                    </a:lnTo>
                    <a:lnTo>
                      <a:pt x="506" y="670"/>
                    </a:lnTo>
                    <a:lnTo>
                      <a:pt x="509" y="672"/>
                    </a:lnTo>
                    <a:lnTo>
                      <a:pt x="512" y="672"/>
                    </a:lnTo>
                    <a:lnTo>
                      <a:pt x="514" y="670"/>
                    </a:lnTo>
                    <a:lnTo>
                      <a:pt x="520" y="667"/>
                    </a:lnTo>
                    <a:lnTo>
                      <a:pt x="520" y="664"/>
                    </a:lnTo>
                    <a:lnTo>
                      <a:pt x="525" y="659"/>
                    </a:lnTo>
                    <a:lnTo>
                      <a:pt x="525" y="651"/>
                    </a:lnTo>
                    <a:lnTo>
                      <a:pt x="528" y="643"/>
                    </a:lnTo>
                    <a:lnTo>
                      <a:pt x="528" y="641"/>
                    </a:lnTo>
                    <a:lnTo>
                      <a:pt x="530" y="635"/>
                    </a:lnTo>
                    <a:lnTo>
                      <a:pt x="536" y="633"/>
                    </a:lnTo>
                    <a:lnTo>
                      <a:pt x="538" y="635"/>
                    </a:lnTo>
                    <a:lnTo>
                      <a:pt x="536" y="638"/>
                    </a:lnTo>
                    <a:lnTo>
                      <a:pt x="544" y="643"/>
                    </a:lnTo>
                    <a:lnTo>
                      <a:pt x="549" y="646"/>
                    </a:lnTo>
                    <a:lnTo>
                      <a:pt x="552" y="651"/>
                    </a:lnTo>
                    <a:lnTo>
                      <a:pt x="552" y="656"/>
                    </a:lnTo>
                    <a:lnTo>
                      <a:pt x="552" y="664"/>
                    </a:lnTo>
                    <a:lnTo>
                      <a:pt x="554" y="670"/>
                    </a:lnTo>
                    <a:lnTo>
                      <a:pt x="557" y="670"/>
                    </a:lnTo>
                    <a:lnTo>
                      <a:pt x="560" y="675"/>
                    </a:lnTo>
                    <a:lnTo>
                      <a:pt x="560" y="677"/>
                    </a:lnTo>
                    <a:lnTo>
                      <a:pt x="557" y="680"/>
                    </a:lnTo>
                    <a:lnTo>
                      <a:pt x="552" y="685"/>
                    </a:lnTo>
                    <a:lnTo>
                      <a:pt x="549" y="685"/>
                    </a:lnTo>
                    <a:lnTo>
                      <a:pt x="544" y="688"/>
                    </a:lnTo>
                    <a:lnTo>
                      <a:pt x="541" y="688"/>
                    </a:lnTo>
                    <a:lnTo>
                      <a:pt x="541" y="685"/>
                    </a:lnTo>
                    <a:lnTo>
                      <a:pt x="544" y="680"/>
                    </a:lnTo>
                    <a:lnTo>
                      <a:pt x="546" y="677"/>
                    </a:lnTo>
                    <a:lnTo>
                      <a:pt x="544" y="677"/>
                    </a:lnTo>
                    <a:lnTo>
                      <a:pt x="538" y="677"/>
                    </a:lnTo>
                    <a:lnTo>
                      <a:pt x="538" y="680"/>
                    </a:lnTo>
                    <a:lnTo>
                      <a:pt x="538" y="688"/>
                    </a:lnTo>
                    <a:lnTo>
                      <a:pt x="538" y="693"/>
                    </a:lnTo>
                    <a:lnTo>
                      <a:pt x="536" y="693"/>
                    </a:lnTo>
                    <a:lnTo>
                      <a:pt x="530" y="696"/>
                    </a:lnTo>
                    <a:lnTo>
                      <a:pt x="528" y="696"/>
                    </a:lnTo>
                    <a:lnTo>
                      <a:pt x="525" y="696"/>
                    </a:lnTo>
                    <a:lnTo>
                      <a:pt x="533" y="709"/>
                    </a:lnTo>
                    <a:lnTo>
                      <a:pt x="533" y="706"/>
                    </a:lnTo>
                    <a:lnTo>
                      <a:pt x="538" y="701"/>
                    </a:lnTo>
                    <a:lnTo>
                      <a:pt x="549" y="693"/>
                    </a:lnTo>
                    <a:lnTo>
                      <a:pt x="552" y="696"/>
                    </a:lnTo>
                    <a:lnTo>
                      <a:pt x="554" y="696"/>
                    </a:lnTo>
                    <a:lnTo>
                      <a:pt x="557" y="693"/>
                    </a:lnTo>
                    <a:lnTo>
                      <a:pt x="560" y="693"/>
                    </a:lnTo>
                    <a:lnTo>
                      <a:pt x="565" y="693"/>
                    </a:lnTo>
                    <a:lnTo>
                      <a:pt x="568" y="693"/>
                    </a:lnTo>
                    <a:lnTo>
                      <a:pt x="571" y="693"/>
                    </a:lnTo>
                    <a:lnTo>
                      <a:pt x="573" y="691"/>
                    </a:lnTo>
                    <a:lnTo>
                      <a:pt x="576" y="688"/>
                    </a:lnTo>
                    <a:lnTo>
                      <a:pt x="581" y="685"/>
                    </a:lnTo>
                    <a:lnTo>
                      <a:pt x="584" y="685"/>
                    </a:lnTo>
                    <a:lnTo>
                      <a:pt x="592" y="685"/>
                    </a:lnTo>
                    <a:lnTo>
                      <a:pt x="592" y="683"/>
                    </a:lnTo>
                    <a:lnTo>
                      <a:pt x="597" y="680"/>
                    </a:lnTo>
                    <a:lnTo>
                      <a:pt x="600" y="677"/>
                    </a:lnTo>
                    <a:lnTo>
                      <a:pt x="603" y="675"/>
                    </a:lnTo>
                    <a:lnTo>
                      <a:pt x="603" y="672"/>
                    </a:lnTo>
                    <a:lnTo>
                      <a:pt x="605" y="675"/>
                    </a:lnTo>
                    <a:lnTo>
                      <a:pt x="611" y="677"/>
                    </a:lnTo>
                    <a:lnTo>
                      <a:pt x="613" y="680"/>
                    </a:lnTo>
                    <a:lnTo>
                      <a:pt x="616" y="683"/>
                    </a:lnTo>
                    <a:lnTo>
                      <a:pt x="619" y="685"/>
                    </a:lnTo>
                    <a:lnTo>
                      <a:pt x="621" y="688"/>
                    </a:lnTo>
                    <a:lnTo>
                      <a:pt x="624" y="691"/>
                    </a:lnTo>
                    <a:lnTo>
                      <a:pt x="629" y="693"/>
                    </a:lnTo>
                    <a:lnTo>
                      <a:pt x="635" y="693"/>
                    </a:lnTo>
                    <a:lnTo>
                      <a:pt x="640" y="699"/>
                    </a:lnTo>
                    <a:lnTo>
                      <a:pt x="643" y="701"/>
                    </a:lnTo>
                    <a:lnTo>
                      <a:pt x="648" y="704"/>
                    </a:lnTo>
                    <a:lnTo>
                      <a:pt x="648" y="706"/>
                    </a:lnTo>
                    <a:lnTo>
                      <a:pt x="656" y="709"/>
                    </a:lnTo>
                    <a:lnTo>
                      <a:pt x="662" y="712"/>
                    </a:lnTo>
                    <a:lnTo>
                      <a:pt x="667" y="709"/>
                    </a:lnTo>
                    <a:lnTo>
                      <a:pt x="672" y="701"/>
                    </a:lnTo>
                    <a:lnTo>
                      <a:pt x="675" y="701"/>
                    </a:lnTo>
                    <a:lnTo>
                      <a:pt x="678" y="699"/>
                    </a:lnTo>
                    <a:lnTo>
                      <a:pt x="680" y="699"/>
                    </a:lnTo>
                    <a:lnTo>
                      <a:pt x="683" y="693"/>
                    </a:lnTo>
                    <a:lnTo>
                      <a:pt x="686" y="693"/>
                    </a:lnTo>
                    <a:lnTo>
                      <a:pt x="691" y="696"/>
                    </a:lnTo>
                    <a:lnTo>
                      <a:pt x="694" y="696"/>
                    </a:lnTo>
                    <a:lnTo>
                      <a:pt x="702" y="699"/>
                    </a:lnTo>
                    <a:lnTo>
                      <a:pt x="704" y="696"/>
                    </a:lnTo>
                    <a:lnTo>
                      <a:pt x="707" y="696"/>
                    </a:lnTo>
                    <a:lnTo>
                      <a:pt x="707" y="693"/>
                    </a:lnTo>
                    <a:lnTo>
                      <a:pt x="712" y="693"/>
                    </a:lnTo>
                    <a:lnTo>
                      <a:pt x="715" y="701"/>
                    </a:lnTo>
                    <a:lnTo>
                      <a:pt x="729" y="701"/>
                    </a:lnTo>
                    <a:lnTo>
                      <a:pt x="737" y="706"/>
                    </a:lnTo>
                    <a:lnTo>
                      <a:pt x="747" y="701"/>
                    </a:lnTo>
                    <a:lnTo>
                      <a:pt x="750" y="699"/>
                    </a:lnTo>
                    <a:lnTo>
                      <a:pt x="750" y="693"/>
                    </a:lnTo>
                    <a:lnTo>
                      <a:pt x="750" y="683"/>
                    </a:lnTo>
                    <a:lnTo>
                      <a:pt x="747" y="677"/>
                    </a:lnTo>
                    <a:lnTo>
                      <a:pt x="747" y="675"/>
                    </a:lnTo>
                    <a:lnTo>
                      <a:pt x="747" y="672"/>
                    </a:lnTo>
                    <a:lnTo>
                      <a:pt x="747" y="667"/>
                    </a:lnTo>
                    <a:lnTo>
                      <a:pt x="742" y="667"/>
                    </a:lnTo>
                    <a:lnTo>
                      <a:pt x="739" y="670"/>
                    </a:lnTo>
                    <a:lnTo>
                      <a:pt x="734" y="670"/>
                    </a:lnTo>
                    <a:lnTo>
                      <a:pt x="734" y="667"/>
                    </a:lnTo>
                    <a:lnTo>
                      <a:pt x="734" y="664"/>
                    </a:lnTo>
                    <a:lnTo>
                      <a:pt x="734" y="659"/>
                    </a:lnTo>
                    <a:lnTo>
                      <a:pt x="729" y="656"/>
                    </a:lnTo>
                    <a:lnTo>
                      <a:pt x="723" y="651"/>
                    </a:lnTo>
                    <a:lnTo>
                      <a:pt x="718" y="651"/>
                    </a:lnTo>
                    <a:lnTo>
                      <a:pt x="712" y="651"/>
                    </a:lnTo>
                    <a:lnTo>
                      <a:pt x="707" y="656"/>
                    </a:lnTo>
                    <a:lnTo>
                      <a:pt x="702" y="656"/>
                    </a:lnTo>
                    <a:lnTo>
                      <a:pt x="702" y="654"/>
                    </a:lnTo>
                    <a:lnTo>
                      <a:pt x="702" y="651"/>
                    </a:lnTo>
                    <a:lnTo>
                      <a:pt x="702" y="646"/>
                    </a:lnTo>
                    <a:lnTo>
                      <a:pt x="702" y="641"/>
                    </a:lnTo>
                    <a:lnTo>
                      <a:pt x="707" y="635"/>
                    </a:lnTo>
                    <a:lnTo>
                      <a:pt x="710" y="633"/>
                    </a:lnTo>
                    <a:lnTo>
                      <a:pt x="712" y="627"/>
                    </a:lnTo>
                    <a:lnTo>
                      <a:pt x="715" y="619"/>
                    </a:lnTo>
                    <a:lnTo>
                      <a:pt x="712" y="617"/>
                    </a:lnTo>
                    <a:lnTo>
                      <a:pt x="710" y="614"/>
                    </a:lnTo>
                    <a:lnTo>
                      <a:pt x="710" y="609"/>
                    </a:lnTo>
                    <a:lnTo>
                      <a:pt x="715" y="606"/>
                    </a:lnTo>
                    <a:lnTo>
                      <a:pt x="715" y="604"/>
                    </a:lnTo>
                    <a:lnTo>
                      <a:pt x="712" y="598"/>
                    </a:lnTo>
                    <a:lnTo>
                      <a:pt x="710" y="596"/>
                    </a:lnTo>
                    <a:lnTo>
                      <a:pt x="712" y="593"/>
                    </a:lnTo>
                    <a:lnTo>
                      <a:pt x="715" y="590"/>
                    </a:lnTo>
                    <a:lnTo>
                      <a:pt x="723" y="588"/>
                    </a:lnTo>
                    <a:lnTo>
                      <a:pt x="726" y="585"/>
                    </a:lnTo>
                    <a:lnTo>
                      <a:pt x="729" y="580"/>
                    </a:lnTo>
                    <a:lnTo>
                      <a:pt x="726" y="569"/>
                    </a:lnTo>
                    <a:lnTo>
                      <a:pt x="720" y="569"/>
                    </a:lnTo>
                    <a:lnTo>
                      <a:pt x="718" y="569"/>
                    </a:lnTo>
                    <a:lnTo>
                      <a:pt x="718" y="559"/>
                    </a:lnTo>
                    <a:lnTo>
                      <a:pt x="720" y="556"/>
                    </a:lnTo>
                    <a:lnTo>
                      <a:pt x="720" y="554"/>
                    </a:lnTo>
                    <a:lnTo>
                      <a:pt x="718" y="551"/>
                    </a:lnTo>
                    <a:lnTo>
                      <a:pt x="715" y="551"/>
                    </a:lnTo>
                    <a:lnTo>
                      <a:pt x="707" y="548"/>
                    </a:lnTo>
                    <a:lnTo>
                      <a:pt x="707" y="543"/>
                    </a:lnTo>
                    <a:lnTo>
                      <a:pt x="710" y="532"/>
                    </a:lnTo>
                    <a:lnTo>
                      <a:pt x="712" y="525"/>
                    </a:lnTo>
                    <a:lnTo>
                      <a:pt x="715" y="522"/>
                    </a:lnTo>
                    <a:lnTo>
                      <a:pt x="720" y="519"/>
                    </a:lnTo>
                    <a:lnTo>
                      <a:pt x="723" y="514"/>
                    </a:lnTo>
                    <a:lnTo>
                      <a:pt x="726" y="511"/>
                    </a:lnTo>
                    <a:lnTo>
                      <a:pt x="729" y="511"/>
                    </a:lnTo>
                    <a:lnTo>
                      <a:pt x="729" y="506"/>
                    </a:lnTo>
                    <a:lnTo>
                      <a:pt x="731" y="501"/>
                    </a:lnTo>
                    <a:lnTo>
                      <a:pt x="737" y="498"/>
                    </a:lnTo>
                    <a:lnTo>
                      <a:pt x="737" y="490"/>
                    </a:lnTo>
                    <a:lnTo>
                      <a:pt x="739" y="488"/>
                    </a:lnTo>
                    <a:lnTo>
                      <a:pt x="739" y="485"/>
                    </a:lnTo>
                    <a:lnTo>
                      <a:pt x="745" y="485"/>
                    </a:lnTo>
                    <a:lnTo>
                      <a:pt x="747" y="488"/>
                    </a:lnTo>
                    <a:lnTo>
                      <a:pt x="750" y="490"/>
                    </a:lnTo>
                    <a:lnTo>
                      <a:pt x="755" y="493"/>
                    </a:lnTo>
                    <a:lnTo>
                      <a:pt x="761" y="493"/>
                    </a:lnTo>
                    <a:lnTo>
                      <a:pt x="763" y="493"/>
                    </a:lnTo>
                    <a:lnTo>
                      <a:pt x="763" y="498"/>
                    </a:lnTo>
                    <a:lnTo>
                      <a:pt x="763" y="506"/>
                    </a:lnTo>
                    <a:lnTo>
                      <a:pt x="766" y="509"/>
                    </a:lnTo>
                    <a:lnTo>
                      <a:pt x="769" y="509"/>
                    </a:lnTo>
                    <a:lnTo>
                      <a:pt x="766" y="514"/>
                    </a:lnTo>
                    <a:lnTo>
                      <a:pt x="774" y="517"/>
                    </a:lnTo>
                    <a:lnTo>
                      <a:pt x="777" y="514"/>
                    </a:lnTo>
                    <a:lnTo>
                      <a:pt x="779" y="509"/>
                    </a:lnTo>
                    <a:lnTo>
                      <a:pt x="779" y="506"/>
                    </a:lnTo>
                    <a:lnTo>
                      <a:pt x="782" y="503"/>
                    </a:lnTo>
                    <a:lnTo>
                      <a:pt x="785" y="498"/>
                    </a:lnTo>
                    <a:lnTo>
                      <a:pt x="790" y="498"/>
                    </a:lnTo>
                    <a:lnTo>
                      <a:pt x="787" y="493"/>
                    </a:lnTo>
                    <a:lnTo>
                      <a:pt x="785" y="490"/>
                    </a:lnTo>
                    <a:lnTo>
                      <a:pt x="785" y="485"/>
                    </a:lnTo>
                    <a:lnTo>
                      <a:pt x="787" y="480"/>
                    </a:lnTo>
                    <a:lnTo>
                      <a:pt x="790" y="474"/>
                    </a:lnTo>
                    <a:lnTo>
                      <a:pt x="790" y="461"/>
                    </a:lnTo>
                    <a:lnTo>
                      <a:pt x="790" y="453"/>
                    </a:lnTo>
                    <a:lnTo>
                      <a:pt x="790" y="435"/>
                    </a:lnTo>
                    <a:lnTo>
                      <a:pt x="790" y="430"/>
                    </a:lnTo>
                    <a:lnTo>
                      <a:pt x="793" y="427"/>
                    </a:lnTo>
                    <a:lnTo>
                      <a:pt x="795" y="427"/>
                    </a:lnTo>
                    <a:lnTo>
                      <a:pt x="801" y="427"/>
                    </a:lnTo>
                    <a:lnTo>
                      <a:pt x="804" y="430"/>
                    </a:lnTo>
                    <a:lnTo>
                      <a:pt x="809" y="432"/>
                    </a:lnTo>
                    <a:lnTo>
                      <a:pt x="812" y="432"/>
                    </a:lnTo>
                    <a:lnTo>
                      <a:pt x="817" y="432"/>
                    </a:lnTo>
                    <a:lnTo>
                      <a:pt x="825" y="430"/>
                    </a:lnTo>
                    <a:lnTo>
                      <a:pt x="833" y="430"/>
                    </a:lnTo>
                    <a:lnTo>
                      <a:pt x="844" y="430"/>
                    </a:lnTo>
                    <a:lnTo>
                      <a:pt x="849" y="430"/>
                    </a:lnTo>
                    <a:lnTo>
                      <a:pt x="852" y="435"/>
                    </a:lnTo>
                    <a:lnTo>
                      <a:pt x="857" y="432"/>
                    </a:lnTo>
                    <a:lnTo>
                      <a:pt x="860" y="430"/>
                    </a:lnTo>
                    <a:lnTo>
                      <a:pt x="868" y="424"/>
                    </a:lnTo>
                    <a:lnTo>
                      <a:pt x="868" y="422"/>
                    </a:lnTo>
                    <a:lnTo>
                      <a:pt x="868" y="414"/>
                    </a:lnTo>
                    <a:lnTo>
                      <a:pt x="870" y="409"/>
                    </a:lnTo>
                    <a:lnTo>
                      <a:pt x="873" y="406"/>
                    </a:lnTo>
                    <a:lnTo>
                      <a:pt x="873" y="403"/>
                    </a:lnTo>
                    <a:lnTo>
                      <a:pt x="870" y="398"/>
                    </a:lnTo>
                    <a:lnTo>
                      <a:pt x="865" y="387"/>
                    </a:lnTo>
                    <a:lnTo>
                      <a:pt x="868" y="385"/>
                    </a:lnTo>
                    <a:lnTo>
                      <a:pt x="873" y="377"/>
                    </a:lnTo>
                    <a:lnTo>
                      <a:pt x="876" y="369"/>
                    </a:lnTo>
                    <a:lnTo>
                      <a:pt x="876" y="366"/>
                    </a:lnTo>
                    <a:lnTo>
                      <a:pt x="876" y="361"/>
                    </a:lnTo>
                    <a:lnTo>
                      <a:pt x="873" y="356"/>
                    </a:lnTo>
                    <a:lnTo>
                      <a:pt x="868" y="351"/>
                    </a:lnTo>
                    <a:lnTo>
                      <a:pt x="868" y="348"/>
                    </a:lnTo>
                    <a:lnTo>
                      <a:pt x="865" y="345"/>
                    </a:lnTo>
                    <a:lnTo>
                      <a:pt x="865" y="340"/>
                    </a:lnTo>
                    <a:lnTo>
                      <a:pt x="870" y="332"/>
                    </a:lnTo>
                    <a:lnTo>
                      <a:pt x="870" y="329"/>
                    </a:lnTo>
                    <a:lnTo>
                      <a:pt x="870" y="324"/>
                    </a:lnTo>
                    <a:lnTo>
                      <a:pt x="870" y="319"/>
                    </a:lnTo>
                    <a:lnTo>
                      <a:pt x="870" y="311"/>
                    </a:lnTo>
                    <a:lnTo>
                      <a:pt x="870" y="306"/>
                    </a:lnTo>
                    <a:lnTo>
                      <a:pt x="878" y="300"/>
                    </a:lnTo>
                    <a:lnTo>
                      <a:pt x="884" y="295"/>
                    </a:lnTo>
                    <a:lnTo>
                      <a:pt x="884" y="290"/>
                    </a:lnTo>
                    <a:lnTo>
                      <a:pt x="884" y="282"/>
                    </a:lnTo>
                    <a:lnTo>
                      <a:pt x="887" y="279"/>
                    </a:lnTo>
                    <a:lnTo>
                      <a:pt x="892" y="274"/>
                    </a:lnTo>
                    <a:lnTo>
                      <a:pt x="895" y="277"/>
                    </a:lnTo>
                    <a:lnTo>
                      <a:pt x="897" y="277"/>
                    </a:lnTo>
                    <a:lnTo>
                      <a:pt x="900" y="277"/>
                    </a:lnTo>
                    <a:lnTo>
                      <a:pt x="903" y="279"/>
                    </a:lnTo>
                    <a:lnTo>
                      <a:pt x="905" y="282"/>
                    </a:lnTo>
                    <a:lnTo>
                      <a:pt x="913" y="282"/>
                    </a:lnTo>
                    <a:lnTo>
                      <a:pt x="919" y="285"/>
                    </a:lnTo>
                    <a:lnTo>
                      <a:pt x="924" y="282"/>
                    </a:lnTo>
                    <a:lnTo>
                      <a:pt x="927" y="282"/>
                    </a:lnTo>
                    <a:lnTo>
                      <a:pt x="927" y="279"/>
                    </a:lnTo>
                    <a:lnTo>
                      <a:pt x="924" y="274"/>
                    </a:lnTo>
                    <a:lnTo>
                      <a:pt x="919" y="269"/>
                    </a:lnTo>
                    <a:lnTo>
                      <a:pt x="916" y="264"/>
                    </a:lnTo>
                    <a:lnTo>
                      <a:pt x="916" y="256"/>
                    </a:lnTo>
                    <a:lnTo>
                      <a:pt x="919" y="256"/>
                    </a:lnTo>
                    <a:lnTo>
                      <a:pt x="921" y="256"/>
                    </a:lnTo>
                    <a:lnTo>
                      <a:pt x="927" y="258"/>
                    </a:lnTo>
                    <a:lnTo>
                      <a:pt x="929" y="258"/>
                    </a:lnTo>
                    <a:lnTo>
                      <a:pt x="929" y="256"/>
                    </a:lnTo>
                    <a:lnTo>
                      <a:pt x="929" y="253"/>
                    </a:lnTo>
                    <a:lnTo>
                      <a:pt x="929" y="250"/>
                    </a:lnTo>
                    <a:lnTo>
                      <a:pt x="929" y="245"/>
                    </a:lnTo>
                    <a:lnTo>
                      <a:pt x="929" y="240"/>
                    </a:lnTo>
                    <a:lnTo>
                      <a:pt x="932" y="237"/>
                    </a:lnTo>
                    <a:lnTo>
                      <a:pt x="935" y="235"/>
                    </a:lnTo>
                    <a:lnTo>
                      <a:pt x="940" y="232"/>
                    </a:lnTo>
                    <a:lnTo>
                      <a:pt x="943" y="229"/>
                    </a:lnTo>
                    <a:lnTo>
                      <a:pt x="943" y="224"/>
                    </a:lnTo>
                    <a:lnTo>
                      <a:pt x="943" y="221"/>
                    </a:lnTo>
                    <a:lnTo>
                      <a:pt x="945" y="221"/>
                    </a:lnTo>
                    <a:lnTo>
                      <a:pt x="951" y="224"/>
                    </a:lnTo>
                    <a:lnTo>
                      <a:pt x="959" y="224"/>
                    </a:lnTo>
                    <a:lnTo>
                      <a:pt x="962" y="221"/>
                    </a:lnTo>
                    <a:lnTo>
                      <a:pt x="967" y="224"/>
                    </a:lnTo>
                    <a:lnTo>
                      <a:pt x="972" y="221"/>
                    </a:lnTo>
                    <a:lnTo>
                      <a:pt x="975" y="221"/>
                    </a:lnTo>
                    <a:lnTo>
                      <a:pt x="986" y="224"/>
                    </a:lnTo>
                    <a:lnTo>
                      <a:pt x="988" y="227"/>
                    </a:lnTo>
                    <a:lnTo>
                      <a:pt x="991" y="229"/>
                    </a:lnTo>
                    <a:lnTo>
                      <a:pt x="988" y="235"/>
                    </a:lnTo>
                    <a:lnTo>
                      <a:pt x="988" y="237"/>
                    </a:lnTo>
                    <a:lnTo>
                      <a:pt x="991" y="240"/>
                    </a:lnTo>
                    <a:lnTo>
                      <a:pt x="999" y="237"/>
                    </a:lnTo>
                    <a:lnTo>
                      <a:pt x="1002" y="240"/>
                    </a:lnTo>
                    <a:lnTo>
                      <a:pt x="1004" y="248"/>
                    </a:lnTo>
                    <a:lnTo>
                      <a:pt x="1004" y="253"/>
                    </a:lnTo>
                    <a:lnTo>
                      <a:pt x="1007" y="256"/>
                    </a:lnTo>
                    <a:lnTo>
                      <a:pt x="1007" y="266"/>
                    </a:lnTo>
                    <a:lnTo>
                      <a:pt x="1004" y="266"/>
                    </a:lnTo>
                    <a:lnTo>
                      <a:pt x="999" y="269"/>
                    </a:lnTo>
                    <a:lnTo>
                      <a:pt x="996" y="271"/>
                    </a:lnTo>
                    <a:lnTo>
                      <a:pt x="996" y="277"/>
                    </a:lnTo>
                    <a:lnTo>
                      <a:pt x="996" y="279"/>
                    </a:lnTo>
                    <a:lnTo>
                      <a:pt x="994" y="285"/>
                    </a:lnTo>
                    <a:lnTo>
                      <a:pt x="991" y="287"/>
                    </a:lnTo>
                    <a:lnTo>
                      <a:pt x="986" y="287"/>
                    </a:lnTo>
                    <a:lnTo>
                      <a:pt x="983" y="287"/>
                    </a:lnTo>
                    <a:lnTo>
                      <a:pt x="983" y="290"/>
                    </a:lnTo>
                    <a:lnTo>
                      <a:pt x="988" y="293"/>
                    </a:lnTo>
                    <a:lnTo>
                      <a:pt x="994" y="295"/>
                    </a:lnTo>
                    <a:lnTo>
                      <a:pt x="996" y="298"/>
                    </a:lnTo>
                    <a:lnTo>
                      <a:pt x="991" y="311"/>
                    </a:lnTo>
                    <a:lnTo>
                      <a:pt x="983" y="319"/>
                    </a:lnTo>
                    <a:lnTo>
                      <a:pt x="978" y="327"/>
                    </a:lnTo>
                    <a:lnTo>
                      <a:pt x="975" y="335"/>
                    </a:lnTo>
                    <a:lnTo>
                      <a:pt x="975" y="337"/>
                    </a:lnTo>
                    <a:lnTo>
                      <a:pt x="980" y="343"/>
                    </a:lnTo>
                    <a:lnTo>
                      <a:pt x="986" y="348"/>
                    </a:lnTo>
                    <a:lnTo>
                      <a:pt x="991" y="351"/>
                    </a:lnTo>
                    <a:lnTo>
                      <a:pt x="994" y="351"/>
                    </a:lnTo>
                    <a:lnTo>
                      <a:pt x="996" y="351"/>
                    </a:lnTo>
                    <a:lnTo>
                      <a:pt x="1004" y="348"/>
                    </a:lnTo>
                    <a:lnTo>
                      <a:pt x="1010" y="345"/>
                    </a:lnTo>
                    <a:lnTo>
                      <a:pt x="1012" y="343"/>
                    </a:lnTo>
                    <a:lnTo>
                      <a:pt x="1018" y="340"/>
                    </a:lnTo>
                    <a:lnTo>
                      <a:pt x="1023" y="340"/>
                    </a:lnTo>
                    <a:lnTo>
                      <a:pt x="1028" y="340"/>
                    </a:lnTo>
                    <a:lnTo>
                      <a:pt x="1034" y="343"/>
                    </a:lnTo>
                    <a:lnTo>
                      <a:pt x="1042" y="343"/>
                    </a:lnTo>
                    <a:lnTo>
                      <a:pt x="1047" y="345"/>
                    </a:lnTo>
                    <a:lnTo>
                      <a:pt x="1053" y="345"/>
                    </a:lnTo>
                    <a:lnTo>
                      <a:pt x="1058" y="345"/>
                    </a:lnTo>
                    <a:lnTo>
                      <a:pt x="1058" y="348"/>
                    </a:lnTo>
                    <a:lnTo>
                      <a:pt x="1063" y="348"/>
                    </a:lnTo>
                    <a:lnTo>
                      <a:pt x="1066" y="345"/>
                    </a:lnTo>
                    <a:lnTo>
                      <a:pt x="1071" y="345"/>
                    </a:lnTo>
                    <a:lnTo>
                      <a:pt x="1077" y="345"/>
                    </a:lnTo>
                    <a:lnTo>
                      <a:pt x="1079" y="345"/>
                    </a:lnTo>
                    <a:lnTo>
                      <a:pt x="1082" y="348"/>
                    </a:lnTo>
                    <a:lnTo>
                      <a:pt x="1085" y="343"/>
                    </a:lnTo>
                    <a:lnTo>
                      <a:pt x="1087" y="337"/>
                    </a:lnTo>
                    <a:lnTo>
                      <a:pt x="1095" y="332"/>
                    </a:lnTo>
                    <a:lnTo>
                      <a:pt x="1098" y="329"/>
                    </a:lnTo>
                    <a:lnTo>
                      <a:pt x="1103" y="329"/>
                    </a:lnTo>
                    <a:lnTo>
                      <a:pt x="1106" y="329"/>
                    </a:lnTo>
                    <a:lnTo>
                      <a:pt x="1109" y="329"/>
                    </a:lnTo>
                    <a:lnTo>
                      <a:pt x="1114" y="324"/>
                    </a:lnTo>
                    <a:lnTo>
                      <a:pt x="1117" y="319"/>
                    </a:lnTo>
                    <a:lnTo>
                      <a:pt x="1120" y="314"/>
                    </a:lnTo>
                    <a:lnTo>
                      <a:pt x="1114" y="311"/>
                    </a:lnTo>
                    <a:lnTo>
                      <a:pt x="1111" y="308"/>
                    </a:lnTo>
                    <a:lnTo>
                      <a:pt x="1114" y="303"/>
                    </a:lnTo>
                    <a:lnTo>
                      <a:pt x="1120" y="295"/>
                    </a:lnTo>
                    <a:lnTo>
                      <a:pt x="1122" y="290"/>
                    </a:lnTo>
                    <a:lnTo>
                      <a:pt x="1120" y="287"/>
                    </a:lnTo>
                    <a:lnTo>
                      <a:pt x="1111" y="282"/>
                    </a:lnTo>
                    <a:lnTo>
                      <a:pt x="1111" y="277"/>
                    </a:lnTo>
                    <a:lnTo>
                      <a:pt x="1114" y="269"/>
                    </a:lnTo>
                    <a:lnTo>
                      <a:pt x="1111" y="264"/>
                    </a:lnTo>
                    <a:lnTo>
                      <a:pt x="1111" y="261"/>
                    </a:lnTo>
                    <a:lnTo>
                      <a:pt x="1111" y="258"/>
                    </a:lnTo>
                    <a:lnTo>
                      <a:pt x="1109" y="256"/>
                    </a:lnTo>
                    <a:lnTo>
                      <a:pt x="1106" y="248"/>
                    </a:lnTo>
                    <a:lnTo>
                      <a:pt x="1101" y="245"/>
                    </a:lnTo>
                    <a:lnTo>
                      <a:pt x="1095" y="242"/>
                    </a:lnTo>
                    <a:lnTo>
                      <a:pt x="1098" y="237"/>
                    </a:lnTo>
                    <a:lnTo>
                      <a:pt x="1101" y="235"/>
                    </a:lnTo>
                    <a:lnTo>
                      <a:pt x="1103" y="232"/>
                    </a:lnTo>
                    <a:lnTo>
                      <a:pt x="1109" y="232"/>
                    </a:lnTo>
                    <a:lnTo>
                      <a:pt x="1111" y="227"/>
                    </a:lnTo>
                    <a:lnTo>
                      <a:pt x="1111" y="224"/>
                    </a:lnTo>
                    <a:lnTo>
                      <a:pt x="1111" y="221"/>
                    </a:lnTo>
                    <a:lnTo>
                      <a:pt x="1117" y="219"/>
                    </a:lnTo>
                    <a:lnTo>
                      <a:pt x="1117" y="216"/>
                    </a:lnTo>
                    <a:lnTo>
                      <a:pt x="1122" y="213"/>
                    </a:lnTo>
                    <a:lnTo>
                      <a:pt x="1125" y="211"/>
                    </a:lnTo>
                    <a:lnTo>
                      <a:pt x="1125" y="206"/>
                    </a:lnTo>
                    <a:lnTo>
                      <a:pt x="1128" y="203"/>
                    </a:lnTo>
                    <a:lnTo>
                      <a:pt x="1128" y="200"/>
                    </a:lnTo>
                    <a:lnTo>
                      <a:pt x="1133" y="198"/>
                    </a:lnTo>
                    <a:lnTo>
                      <a:pt x="1138" y="195"/>
                    </a:lnTo>
                    <a:lnTo>
                      <a:pt x="1149" y="190"/>
                    </a:lnTo>
                    <a:lnTo>
                      <a:pt x="1152" y="187"/>
                    </a:lnTo>
                    <a:lnTo>
                      <a:pt x="1154" y="184"/>
                    </a:lnTo>
                    <a:lnTo>
                      <a:pt x="1157" y="179"/>
                    </a:lnTo>
                    <a:lnTo>
                      <a:pt x="1157" y="177"/>
                    </a:lnTo>
                    <a:lnTo>
                      <a:pt x="1162" y="174"/>
                    </a:lnTo>
                    <a:lnTo>
                      <a:pt x="1168" y="169"/>
                    </a:lnTo>
                    <a:lnTo>
                      <a:pt x="1170" y="166"/>
                    </a:lnTo>
                    <a:lnTo>
                      <a:pt x="1170" y="163"/>
                    </a:lnTo>
                    <a:lnTo>
                      <a:pt x="1170" y="161"/>
                    </a:lnTo>
                    <a:lnTo>
                      <a:pt x="1173" y="158"/>
                    </a:lnTo>
                    <a:lnTo>
                      <a:pt x="1178" y="158"/>
                    </a:lnTo>
                    <a:lnTo>
                      <a:pt x="1181" y="155"/>
                    </a:lnTo>
                    <a:lnTo>
                      <a:pt x="1181" y="153"/>
                    </a:lnTo>
                    <a:lnTo>
                      <a:pt x="1184" y="150"/>
                    </a:lnTo>
                    <a:lnTo>
                      <a:pt x="1186" y="148"/>
                    </a:lnTo>
                    <a:lnTo>
                      <a:pt x="1184" y="142"/>
                    </a:lnTo>
                    <a:lnTo>
                      <a:pt x="1181" y="134"/>
                    </a:lnTo>
                    <a:lnTo>
                      <a:pt x="1181" y="129"/>
                    </a:lnTo>
                    <a:lnTo>
                      <a:pt x="1178" y="124"/>
                    </a:lnTo>
                    <a:lnTo>
                      <a:pt x="1176" y="119"/>
                    </a:lnTo>
                    <a:lnTo>
                      <a:pt x="1176" y="116"/>
                    </a:lnTo>
                    <a:lnTo>
                      <a:pt x="1178" y="113"/>
                    </a:lnTo>
                    <a:lnTo>
                      <a:pt x="1181" y="113"/>
                    </a:lnTo>
                    <a:lnTo>
                      <a:pt x="1184" y="111"/>
                    </a:lnTo>
                    <a:lnTo>
                      <a:pt x="1181" y="108"/>
                    </a:lnTo>
                    <a:lnTo>
                      <a:pt x="1181" y="105"/>
                    </a:lnTo>
                    <a:lnTo>
                      <a:pt x="1181" y="103"/>
                    </a:lnTo>
                    <a:lnTo>
                      <a:pt x="1178" y="98"/>
                    </a:lnTo>
                    <a:lnTo>
                      <a:pt x="1176" y="95"/>
                    </a:lnTo>
                    <a:lnTo>
                      <a:pt x="1178" y="92"/>
                    </a:lnTo>
                    <a:lnTo>
                      <a:pt x="1181" y="90"/>
                    </a:lnTo>
                    <a:lnTo>
                      <a:pt x="1186" y="84"/>
                    </a:lnTo>
                    <a:lnTo>
                      <a:pt x="1186" y="79"/>
                    </a:lnTo>
                    <a:lnTo>
                      <a:pt x="1189" y="76"/>
                    </a:lnTo>
                    <a:lnTo>
                      <a:pt x="1194" y="76"/>
                    </a:lnTo>
                    <a:lnTo>
                      <a:pt x="1197" y="71"/>
                    </a:lnTo>
                    <a:lnTo>
                      <a:pt x="1205" y="69"/>
                    </a:lnTo>
                    <a:lnTo>
                      <a:pt x="1208" y="69"/>
                    </a:lnTo>
                    <a:lnTo>
                      <a:pt x="1216" y="69"/>
                    </a:lnTo>
                    <a:lnTo>
                      <a:pt x="1221" y="66"/>
                    </a:lnTo>
                    <a:lnTo>
                      <a:pt x="1227" y="66"/>
                    </a:lnTo>
                    <a:lnTo>
                      <a:pt x="1235" y="66"/>
                    </a:lnTo>
                    <a:lnTo>
                      <a:pt x="1240" y="63"/>
                    </a:lnTo>
                    <a:lnTo>
                      <a:pt x="1245" y="61"/>
                    </a:lnTo>
                    <a:lnTo>
                      <a:pt x="1245" y="53"/>
                    </a:lnTo>
                    <a:lnTo>
                      <a:pt x="1245" y="47"/>
                    </a:lnTo>
                    <a:lnTo>
                      <a:pt x="1245" y="40"/>
                    </a:lnTo>
                    <a:lnTo>
                      <a:pt x="1248" y="32"/>
                    </a:lnTo>
                    <a:lnTo>
                      <a:pt x="1245" y="29"/>
                    </a:lnTo>
                    <a:lnTo>
                      <a:pt x="1237" y="21"/>
                    </a:lnTo>
                    <a:lnTo>
                      <a:pt x="1237" y="18"/>
                    </a:lnTo>
                    <a:lnTo>
                      <a:pt x="1235" y="16"/>
                    </a:lnTo>
                    <a:lnTo>
                      <a:pt x="1229" y="13"/>
                    </a:lnTo>
                    <a:lnTo>
                      <a:pt x="1227" y="13"/>
                    </a:lnTo>
                    <a:lnTo>
                      <a:pt x="1221" y="16"/>
                    </a:lnTo>
                    <a:lnTo>
                      <a:pt x="1221" y="13"/>
                    </a:lnTo>
                    <a:lnTo>
                      <a:pt x="1219" y="11"/>
                    </a:lnTo>
                    <a:lnTo>
                      <a:pt x="1219" y="8"/>
                    </a:lnTo>
                    <a:lnTo>
                      <a:pt x="1221" y="8"/>
                    </a:lnTo>
                    <a:lnTo>
                      <a:pt x="1221" y="5"/>
                    </a:lnTo>
                    <a:lnTo>
                      <a:pt x="1227" y="5"/>
                    </a:lnTo>
                    <a:lnTo>
                      <a:pt x="1227" y="3"/>
                    </a:lnTo>
                    <a:lnTo>
                      <a:pt x="1227" y="0"/>
                    </a:lnTo>
                    <a:lnTo>
                      <a:pt x="1221" y="0"/>
                    </a:lnTo>
                    <a:lnTo>
                      <a:pt x="1219" y="0"/>
                    </a:lnTo>
                  </a:path>
                </a:pathLst>
              </a:custGeom>
              <a:noFill/>
              <a:ln w="6350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69"/>
              <p:cNvSpPr>
                <a:spLocks/>
              </p:cNvSpPr>
              <p:nvPr/>
            </p:nvSpPr>
            <p:spPr bwMode="auto">
              <a:xfrm>
                <a:off x="-4679420" y="5820600"/>
                <a:ext cx="1275664" cy="476612"/>
              </a:xfrm>
              <a:custGeom>
                <a:avLst/>
                <a:gdLst>
                  <a:gd name="T0" fmla="*/ 10 w 495"/>
                  <a:gd name="T1" fmla="*/ 21 h 190"/>
                  <a:gd name="T2" fmla="*/ 29 w 495"/>
                  <a:gd name="T3" fmla="*/ 26 h 190"/>
                  <a:gd name="T4" fmla="*/ 53 w 495"/>
                  <a:gd name="T5" fmla="*/ 29 h 190"/>
                  <a:gd name="T6" fmla="*/ 83 w 495"/>
                  <a:gd name="T7" fmla="*/ 42 h 190"/>
                  <a:gd name="T8" fmla="*/ 93 w 495"/>
                  <a:gd name="T9" fmla="*/ 40 h 190"/>
                  <a:gd name="T10" fmla="*/ 112 w 495"/>
                  <a:gd name="T11" fmla="*/ 26 h 190"/>
                  <a:gd name="T12" fmla="*/ 126 w 495"/>
                  <a:gd name="T13" fmla="*/ 24 h 190"/>
                  <a:gd name="T14" fmla="*/ 144 w 495"/>
                  <a:gd name="T15" fmla="*/ 13 h 190"/>
                  <a:gd name="T16" fmla="*/ 155 w 495"/>
                  <a:gd name="T17" fmla="*/ 13 h 190"/>
                  <a:gd name="T18" fmla="*/ 166 w 495"/>
                  <a:gd name="T19" fmla="*/ 13 h 190"/>
                  <a:gd name="T20" fmla="*/ 184 w 495"/>
                  <a:gd name="T21" fmla="*/ 3 h 190"/>
                  <a:gd name="T22" fmla="*/ 195 w 495"/>
                  <a:gd name="T23" fmla="*/ 18 h 190"/>
                  <a:gd name="T24" fmla="*/ 179 w 495"/>
                  <a:gd name="T25" fmla="*/ 34 h 190"/>
                  <a:gd name="T26" fmla="*/ 179 w 495"/>
                  <a:gd name="T27" fmla="*/ 45 h 190"/>
                  <a:gd name="T28" fmla="*/ 190 w 495"/>
                  <a:gd name="T29" fmla="*/ 58 h 190"/>
                  <a:gd name="T30" fmla="*/ 193 w 495"/>
                  <a:gd name="T31" fmla="*/ 71 h 190"/>
                  <a:gd name="T32" fmla="*/ 184 w 495"/>
                  <a:gd name="T33" fmla="*/ 84 h 190"/>
                  <a:gd name="T34" fmla="*/ 179 w 495"/>
                  <a:gd name="T35" fmla="*/ 98 h 190"/>
                  <a:gd name="T36" fmla="*/ 176 w 495"/>
                  <a:gd name="T37" fmla="*/ 119 h 190"/>
                  <a:gd name="T38" fmla="*/ 174 w 495"/>
                  <a:gd name="T39" fmla="*/ 132 h 190"/>
                  <a:gd name="T40" fmla="*/ 168 w 495"/>
                  <a:gd name="T41" fmla="*/ 145 h 190"/>
                  <a:gd name="T42" fmla="*/ 166 w 495"/>
                  <a:gd name="T43" fmla="*/ 153 h 190"/>
                  <a:gd name="T44" fmla="*/ 168 w 495"/>
                  <a:gd name="T45" fmla="*/ 161 h 190"/>
                  <a:gd name="T46" fmla="*/ 176 w 495"/>
                  <a:gd name="T47" fmla="*/ 153 h 190"/>
                  <a:gd name="T48" fmla="*/ 179 w 495"/>
                  <a:gd name="T49" fmla="*/ 142 h 190"/>
                  <a:gd name="T50" fmla="*/ 190 w 495"/>
                  <a:gd name="T51" fmla="*/ 132 h 190"/>
                  <a:gd name="T52" fmla="*/ 201 w 495"/>
                  <a:gd name="T53" fmla="*/ 137 h 190"/>
                  <a:gd name="T54" fmla="*/ 206 w 495"/>
                  <a:gd name="T55" fmla="*/ 150 h 190"/>
                  <a:gd name="T56" fmla="*/ 222 w 495"/>
                  <a:gd name="T57" fmla="*/ 161 h 190"/>
                  <a:gd name="T58" fmla="*/ 235 w 495"/>
                  <a:gd name="T59" fmla="*/ 163 h 190"/>
                  <a:gd name="T60" fmla="*/ 241 w 495"/>
                  <a:gd name="T61" fmla="*/ 166 h 190"/>
                  <a:gd name="T62" fmla="*/ 265 w 495"/>
                  <a:gd name="T63" fmla="*/ 153 h 190"/>
                  <a:gd name="T64" fmla="*/ 270 w 495"/>
                  <a:gd name="T65" fmla="*/ 153 h 190"/>
                  <a:gd name="T66" fmla="*/ 276 w 495"/>
                  <a:gd name="T67" fmla="*/ 150 h 190"/>
                  <a:gd name="T68" fmla="*/ 284 w 495"/>
                  <a:gd name="T69" fmla="*/ 148 h 190"/>
                  <a:gd name="T70" fmla="*/ 292 w 495"/>
                  <a:gd name="T71" fmla="*/ 153 h 190"/>
                  <a:gd name="T72" fmla="*/ 294 w 495"/>
                  <a:gd name="T73" fmla="*/ 161 h 190"/>
                  <a:gd name="T74" fmla="*/ 310 w 495"/>
                  <a:gd name="T75" fmla="*/ 166 h 190"/>
                  <a:gd name="T76" fmla="*/ 313 w 495"/>
                  <a:gd name="T77" fmla="*/ 182 h 190"/>
                  <a:gd name="T78" fmla="*/ 313 w 495"/>
                  <a:gd name="T79" fmla="*/ 190 h 190"/>
                  <a:gd name="T80" fmla="*/ 324 w 495"/>
                  <a:gd name="T81" fmla="*/ 187 h 190"/>
                  <a:gd name="T82" fmla="*/ 334 w 495"/>
                  <a:gd name="T83" fmla="*/ 185 h 190"/>
                  <a:gd name="T84" fmla="*/ 345 w 495"/>
                  <a:gd name="T85" fmla="*/ 179 h 190"/>
                  <a:gd name="T86" fmla="*/ 356 w 495"/>
                  <a:gd name="T87" fmla="*/ 174 h 190"/>
                  <a:gd name="T88" fmla="*/ 372 w 495"/>
                  <a:gd name="T89" fmla="*/ 174 h 190"/>
                  <a:gd name="T90" fmla="*/ 380 w 495"/>
                  <a:gd name="T91" fmla="*/ 163 h 190"/>
                  <a:gd name="T92" fmla="*/ 391 w 495"/>
                  <a:gd name="T93" fmla="*/ 166 h 190"/>
                  <a:gd name="T94" fmla="*/ 404 w 495"/>
                  <a:gd name="T95" fmla="*/ 166 h 190"/>
                  <a:gd name="T96" fmla="*/ 409 w 495"/>
                  <a:gd name="T97" fmla="*/ 171 h 190"/>
                  <a:gd name="T98" fmla="*/ 415 w 495"/>
                  <a:gd name="T99" fmla="*/ 179 h 190"/>
                  <a:gd name="T100" fmla="*/ 428 w 495"/>
                  <a:gd name="T101" fmla="*/ 179 h 190"/>
                  <a:gd name="T102" fmla="*/ 436 w 495"/>
                  <a:gd name="T103" fmla="*/ 174 h 190"/>
                  <a:gd name="T104" fmla="*/ 447 w 495"/>
                  <a:gd name="T105" fmla="*/ 153 h 190"/>
                  <a:gd name="T106" fmla="*/ 450 w 495"/>
                  <a:gd name="T107" fmla="*/ 142 h 190"/>
                  <a:gd name="T108" fmla="*/ 452 w 495"/>
                  <a:gd name="T109" fmla="*/ 132 h 190"/>
                  <a:gd name="T110" fmla="*/ 458 w 495"/>
                  <a:gd name="T111" fmla="*/ 121 h 190"/>
                  <a:gd name="T112" fmla="*/ 460 w 495"/>
                  <a:gd name="T113" fmla="*/ 111 h 190"/>
                  <a:gd name="T114" fmla="*/ 463 w 495"/>
                  <a:gd name="T115" fmla="*/ 100 h 190"/>
                  <a:gd name="T116" fmla="*/ 471 w 495"/>
                  <a:gd name="T117" fmla="*/ 100 h 190"/>
                  <a:gd name="T118" fmla="*/ 482 w 495"/>
                  <a:gd name="T119" fmla="*/ 98 h 190"/>
                  <a:gd name="T120" fmla="*/ 487 w 495"/>
                  <a:gd name="T121" fmla="*/ 90 h 190"/>
                  <a:gd name="T122" fmla="*/ 492 w 495"/>
                  <a:gd name="T123" fmla="*/ 82 h 1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5"/>
                  <a:gd name="T187" fmla="*/ 0 h 190"/>
                  <a:gd name="T188" fmla="*/ 495 w 495"/>
                  <a:gd name="T189" fmla="*/ 190 h 1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5" h="190">
                    <a:moveTo>
                      <a:pt x="0" y="16"/>
                    </a:moveTo>
                    <a:lnTo>
                      <a:pt x="5" y="18"/>
                    </a:lnTo>
                    <a:lnTo>
                      <a:pt x="10" y="21"/>
                    </a:lnTo>
                    <a:lnTo>
                      <a:pt x="16" y="24"/>
                    </a:lnTo>
                    <a:lnTo>
                      <a:pt x="21" y="26"/>
                    </a:lnTo>
                    <a:lnTo>
                      <a:pt x="29" y="26"/>
                    </a:lnTo>
                    <a:lnTo>
                      <a:pt x="35" y="26"/>
                    </a:lnTo>
                    <a:lnTo>
                      <a:pt x="43" y="26"/>
                    </a:lnTo>
                    <a:lnTo>
                      <a:pt x="53" y="29"/>
                    </a:lnTo>
                    <a:lnTo>
                      <a:pt x="61" y="34"/>
                    </a:lnTo>
                    <a:lnTo>
                      <a:pt x="72" y="40"/>
                    </a:lnTo>
                    <a:lnTo>
                      <a:pt x="83" y="42"/>
                    </a:lnTo>
                    <a:lnTo>
                      <a:pt x="85" y="45"/>
                    </a:lnTo>
                    <a:lnTo>
                      <a:pt x="91" y="40"/>
                    </a:lnTo>
                    <a:lnTo>
                      <a:pt x="93" y="40"/>
                    </a:lnTo>
                    <a:lnTo>
                      <a:pt x="101" y="32"/>
                    </a:lnTo>
                    <a:lnTo>
                      <a:pt x="107" y="29"/>
                    </a:lnTo>
                    <a:lnTo>
                      <a:pt x="112" y="26"/>
                    </a:lnTo>
                    <a:lnTo>
                      <a:pt x="115" y="24"/>
                    </a:lnTo>
                    <a:lnTo>
                      <a:pt x="123" y="24"/>
                    </a:lnTo>
                    <a:lnTo>
                      <a:pt x="126" y="24"/>
                    </a:lnTo>
                    <a:lnTo>
                      <a:pt x="131" y="21"/>
                    </a:lnTo>
                    <a:lnTo>
                      <a:pt x="134" y="21"/>
                    </a:lnTo>
                    <a:lnTo>
                      <a:pt x="144" y="13"/>
                    </a:lnTo>
                    <a:lnTo>
                      <a:pt x="147" y="11"/>
                    </a:lnTo>
                    <a:lnTo>
                      <a:pt x="152" y="13"/>
                    </a:lnTo>
                    <a:lnTo>
                      <a:pt x="155" y="13"/>
                    </a:lnTo>
                    <a:lnTo>
                      <a:pt x="158" y="13"/>
                    </a:lnTo>
                    <a:lnTo>
                      <a:pt x="163" y="13"/>
                    </a:lnTo>
                    <a:lnTo>
                      <a:pt x="166" y="13"/>
                    </a:lnTo>
                    <a:lnTo>
                      <a:pt x="176" y="3"/>
                    </a:lnTo>
                    <a:lnTo>
                      <a:pt x="182" y="0"/>
                    </a:lnTo>
                    <a:lnTo>
                      <a:pt x="184" y="3"/>
                    </a:lnTo>
                    <a:lnTo>
                      <a:pt x="190" y="5"/>
                    </a:lnTo>
                    <a:lnTo>
                      <a:pt x="193" y="8"/>
                    </a:lnTo>
                    <a:lnTo>
                      <a:pt x="195" y="18"/>
                    </a:lnTo>
                    <a:lnTo>
                      <a:pt x="195" y="21"/>
                    </a:lnTo>
                    <a:lnTo>
                      <a:pt x="193" y="26"/>
                    </a:lnTo>
                    <a:lnTo>
                      <a:pt x="179" y="34"/>
                    </a:lnTo>
                    <a:lnTo>
                      <a:pt x="179" y="37"/>
                    </a:lnTo>
                    <a:lnTo>
                      <a:pt x="176" y="42"/>
                    </a:lnTo>
                    <a:lnTo>
                      <a:pt x="179" y="45"/>
                    </a:lnTo>
                    <a:lnTo>
                      <a:pt x="179" y="47"/>
                    </a:lnTo>
                    <a:lnTo>
                      <a:pt x="184" y="55"/>
                    </a:lnTo>
                    <a:lnTo>
                      <a:pt x="190" y="58"/>
                    </a:lnTo>
                    <a:lnTo>
                      <a:pt x="193" y="61"/>
                    </a:lnTo>
                    <a:lnTo>
                      <a:pt x="193" y="63"/>
                    </a:lnTo>
                    <a:lnTo>
                      <a:pt x="193" y="71"/>
                    </a:lnTo>
                    <a:lnTo>
                      <a:pt x="195" y="79"/>
                    </a:lnTo>
                    <a:lnTo>
                      <a:pt x="193" y="84"/>
                    </a:lnTo>
                    <a:lnTo>
                      <a:pt x="184" y="84"/>
                    </a:lnTo>
                    <a:lnTo>
                      <a:pt x="184" y="87"/>
                    </a:lnTo>
                    <a:lnTo>
                      <a:pt x="182" y="92"/>
                    </a:lnTo>
                    <a:lnTo>
                      <a:pt x="179" y="98"/>
                    </a:lnTo>
                    <a:lnTo>
                      <a:pt x="176" y="103"/>
                    </a:lnTo>
                    <a:lnTo>
                      <a:pt x="176" y="113"/>
                    </a:lnTo>
                    <a:lnTo>
                      <a:pt x="176" y="119"/>
                    </a:lnTo>
                    <a:lnTo>
                      <a:pt x="171" y="124"/>
                    </a:lnTo>
                    <a:lnTo>
                      <a:pt x="174" y="127"/>
                    </a:lnTo>
                    <a:lnTo>
                      <a:pt x="174" y="132"/>
                    </a:lnTo>
                    <a:lnTo>
                      <a:pt x="174" y="137"/>
                    </a:lnTo>
                    <a:lnTo>
                      <a:pt x="171" y="140"/>
                    </a:lnTo>
                    <a:lnTo>
                      <a:pt x="168" y="145"/>
                    </a:lnTo>
                    <a:lnTo>
                      <a:pt x="168" y="148"/>
                    </a:lnTo>
                    <a:lnTo>
                      <a:pt x="166" y="150"/>
                    </a:lnTo>
                    <a:lnTo>
                      <a:pt x="166" y="153"/>
                    </a:lnTo>
                    <a:lnTo>
                      <a:pt x="166" y="156"/>
                    </a:lnTo>
                    <a:lnTo>
                      <a:pt x="168" y="158"/>
                    </a:lnTo>
                    <a:lnTo>
                      <a:pt x="168" y="161"/>
                    </a:lnTo>
                    <a:lnTo>
                      <a:pt x="171" y="158"/>
                    </a:lnTo>
                    <a:lnTo>
                      <a:pt x="174" y="153"/>
                    </a:lnTo>
                    <a:lnTo>
                      <a:pt x="176" y="153"/>
                    </a:lnTo>
                    <a:lnTo>
                      <a:pt x="176" y="148"/>
                    </a:lnTo>
                    <a:lnTo>
                      <a:pt x="176" y="145"/>
                    </a:lnTo>
                    <a:lnTo>
                      <a:pt x="179" y="142"/>
                    </a:lnTo>
                    <a:lnTo>
                      <a:pt x="179" y="140"/>
                    </a:lnTo>
                    <a:lnTo>
                      <a:pt x="184" y="137"/>
                    </a:lnTo>
                    <a:lnTo>
                      <a:pt x="190" y="132"/>
                    </a:lnTo>
                    <a:lnTo>
                      <a:pt x="195" y="129"/>
                    </a:lnTo>
                    <a:lnTo>
                      <a:pt x="195" y="132"/>
                    </a:lnTo>
                    <a:lnTo>
                      <a:pt x="201" y="137"/>
                    </a:lnTo>
                    <a:lnTo>
                      <a:pt x="206" y="142"/>
                    </a:lnTo>
                    <a:lnTo>
                      <a:pt x="203" y="150"/>
                    </a:lnTo>
                    <a:lnTo>
                      <a:pt x="206" y="150"/>
                    </a:lnTo>
                    <a:lnTo>
                      <a:pt x="214" y="153"/>
                    </a:lnTo>
                    <a:lnTo>
                      <a:pt x="219" y="156"/>
                    </a:lnTo>
                    <a:lnTo>
                      <a:pt x="222" y="161"/>
                    </a:lnTo>
                    <a:lnTo>
                      <a:pt x="227" y="163"/>
                    </a:lnTo>
                    <a:lnTo>
                      <a:pt x="230" y="163"/>
                    </a:lnTo>
                    <a:lnTo>
                      <a:pt x="235" y="163"/>
                    </a:lnTo>
                    <a:lnTo>
                      <a:pt x="238" y="161"/>
                    </a:lnTo>
                    <a:lnTo>
                      <a:pt x="241" y="163"/>
                    </a:lnTo>
                    <a:lnTo>
                      <a:pt x="241" y="166"/>
                    </a:lnTo>
                    <a:lnTo>
                      <a:pt x="251" y="166"/>
                    </a:lnTo>
                    <a:lnTo>
                      <a:pt x="257" y="161"/>
                    </a:lnTo>
                    <a:lnTo>
                      <a:pt x="265" y="153"/>
                    </a:lnTo>
                    <a:lnTo>
                      <a:pt x="268" y="153"/>
                    </a:lnTo>
                    <a:lnTo>
                      <a:pt x="270" y="150"/>
                    </a:lnTo>
                    <a:lnTo>
                      <a:pt x="270" y="153"/>
                    </a:lnTo>
                    <a:lnTo>
                      <a:pt x="273" y="153"/>
                    </a:lnTo>
                    <a:lnTo>
                      <a:pt x="276" y="153"/>
                    </a:lnTo>
                    <a:lnTo>
                      <a:pt x="276" y="150"/>
                    </a:lnTo>
                    <a:lnTo>
                      <a:pt x="276" y="148"/>
                    </a:lnTo>
                    <a:lnTo>
                      <a:pt x="278" y="148"/>
                    </a:lnTo>
                    <a:lnTo>
                      <a:pt x="284" y="148"/>
                    </a:lnTo>
                    <a:lnTo>
                      <a:pt x="289" y="148"/>
                    </a:lnTo>
                    <a:lnTo>
                      <a:pt x="289" y="150"/>
                    </a:lnTo>
                    <a:lnTo>
                      <a:pt x="292" y="153"/>
                    </a:lnTo>
                    <a:lnTo>
                      <a:pt x="292" y="156"/>
                    </a:lnTo>
                    <a:lnTo>
                      <a:pt x="292" y="161"/>
                    </a:lnTo>
                    <a:lnTo>
                      <a:pt x="294" y="161"/>
                    </a:lnTo>
                    <a:lnTo>
                      <a:pt x="300" y="161"/>
                    </a:lnTo>
                    <a:lnTo>
                      <a:pt x="305" y="163"/>
                    </a:lnTo>
                    <a:lnTo>
                      <a:pt x="310" y="166"/>
                    </a:lnTo>
                    <a:lnTo>
                      <a:pt x="316" y="171"/>
                    </a:lnTo>
                    <a:lnTo>
                      <a:pt x="318" y="174"/>
                    </a:lnTo>
                    <a:lnTo>
                      <a:pt x="313" y="182"/>
                    </a:lnTo>
                    <a:lnTo>
                      <a:pt x="310" y="187"/>
                    </a:lnTo>
                    <a:lnTo>
                      <a:pt x="310" y="190"/>
                    </a:lnTo>
                    <a:lnTo>
                      <a:pt x="313" y="190"/>
                    </a:lnTo>
                    <a:lnTo>
                      <a:pt x="318" y="190"/>
                    </a:lnTo>
                    <a:lnTo>
                      <a:pt x="321" y="187"/>
                    </a:lnTo>
                    <a:lnTo>
                      <a:pt x="324" y="187"/>
                    </a:lnTo>
                    <a:lnTo>
                      <a:pt x="326" y="185"/>
                    </a:lnTo>
                    <a:lnTo>
                      <a:pt x="329" y="185"/>
                    </a:lnTo>
                    <a:lnTo>
                      <a:pt x="334" y="185"/>
                    </a:lnTo>
                    <a:lnTo>
                      <a:pt x="337" y="185"/>
                    </a:lnTo>
                    <a:lnTo>
                      <a:pt x="340" y="182"/>
                    </a:lnTo>
                    <a:lnTo>
                      <a:pt x="345" y="179"/>
                    </a:lnTo>
                    <a:lnTo>
                      <a:pt x="351" y="177"/>
                    </a:lnTo>
                    <a:lnTo>
                      <a:pt x="353" y="174"/>
                    </a:lnTo>
                    <a:lnTo>
                      <a:pt x="356" y="174"/>
                    </a:lnTo>
                    <a:lnTo>
                      <a:pt x="361" y="174"/>
                    </a:lnTo>
                    <a:lnTo>
                      <a:pt x="367" y="174"/>
                    </a:lnTo>
                    <a:lnTo>
                      <a:pt x="372" y="174"/>
                    </a:lnTo>
                    <a:lnTo>
                      <a:pt x="375" y="169"/>
                    </a:lnTo>
                    <a:lnTo>
                      <a:pt x="377" y="166"/>
                    </a:lnTo>
                    <a:lnTo>
                      <a:pt x="380" y="163"/>
                    </a:lnTo>
                    <a:lnTo>
                      <a:pt x="385" y="163"/>
                    </a:lnTo>
                    <a:lnTo>
                      <a:pt x="388" y="163"/>
                    </a:lnTo>
                    <a:lnTo>
                      <a:pt x="391" y="166"/>
                    </a:lnTo>
                    <a:lnTo>
                      <a:pt x="399" y="166"/>
                    </a:lnTo>
                    <a:lnTo>
                      <a:pt x="401" y="166"/>
                    </a:lnTo>
                    <a:lnTo>
                      <a:pt x="404" y="166"/>
                    </a:lnTo>
                    <a:lnTo>
                      <a:pt x="409" y="166"/>
                    </a:lnTo>
                    <a:lnTo>
                      <a:pt x="412" y="169"/>
                    </a:lnTo>
                    <a:lnTo>
                      <a:pt x="409" y="171"/>
                    </a:lnTo>
                    <a:lnTo>
                      <a:pt x="409" y="174"/>
                    </a:lnTo>
                    <a:lnTo>
                      <a:pt x="409" y="177"/>
                    </a:lnTo>
                    <a:lnTo>
                      <a:pt x="415" y="179"/>
                    </a:lnTo>
                    <a:lnTo>
                      <a:pt x="420" y="182"/>
                    </a:lnTo>
                    <a:lnTo>
                      <a:pt x="423" y="182"/>
                    </a:lnTo>
                    <a:lnTo>
                      <a:pt x="428" y="179"/>
                    </a:lnTo>
                    <a:lnTo>
                      <a:pt x="431" y="179"/>
                    </a:lnTo>
                    <a:lnTo>
                      <a:pt x="434" y="177"/>
                    </a:lnTo>
                    <a:lnTo>
                      <a:pt x="436" y="174"/>
                    </a:lnTo>
                    <a:lnTo>
                      <a:pt x="442" y="169"/>
                    </a:lnTo>
                    <a:lnTo>
                      <a:pt x="444" y="161"/>
                    </a:lnTo>
                    <a:lnTo>
                      <a:pt x="447" y="153"/>
                    </a:lnTo>
                    <a:lnTo>
                      <a:pt x="450" y="148"/>
                    </a:lnTo>
                    <a:lnTo>
                      <a:pt x="450" y="145"/>
                    </a:lnTo>
                    <a:lnTo>
                      <a:pt x="450" y="142"/>
                    </a:lnTo>
                    <a:lnTo>
                      <a:pt x="452" y="140"/>
                    </a:lnTo>
                    <a:lnTo>
                      <a:pt x="452" y="134"/>
                    </a:lnTo>
                    <a:lnTo>
                      <a:pt x="452" y="132"/>
                    </a:lnTo>
                    <a:lnTo>
                      <a:pt x="455" y="127"/>
                    </a:lnTo>
                    <a:lnTo>
                      <a:pt x="458" y="124"/>
                    </a:lnTo>
                    <a:lnTo>
                      <a:pt x="458" y="121"/>
                    </a:lnTo>
                    <a:lnTo>
                      <a:pt x="458" y="116"/>
                    </a:lnTo>
                    <a:lnTo>
                      <a:pt x="458" y="113"/>
                    </a:lnTo>
                    <a:lnTo>
                      <a:pt x="460" y="111"/>
                    </a:lnTo>
                    <a:lnTo>
                      <a:pt x="463" y="105"/>
                    </a:lnTo>
                    <a:lnTo>
                      <a:pt x="463" y="103"/>
                    </a:lnTo>
                    <a:lnTo>
                      <a:pt x="463" y="100"/>
                    </a:lnTo>
                    <a:lnTo>
                      <a:pt x="463" y="98"/>
                    </a:lnTo>
                    <a:lnTo>
                      <a:pt x="468" y="100"/>
                    </a:lnTo>
                    <a:lnTo>
                      <a:pt x="471" y="100"/>
                    </a:lnTo>
                    <a:lnTo>
                      <a:pt x="476" y="100"/>
                    </a:lnTo>
                    <a:lnTo>
                      <a:pt x="479" y="100"/>
                    </a:lnTo>
                    <a:lnTo>
                      <a:pt x="482" y="98"/>
                    </a:lnTo>
                    <a:lnTo>
                      <a:pt x="484" y="95"/>
                    </a:lnTo>
                    <a:lnTo>
                      <a:pt x="487" y="92"/>
                    </a:lnTo>
                    <a:lnTo>
                      <a:pt x="487" y="90"/>
                    </a:lnTo>
                    <a:lnTo>
                      <a:pt x="490" y="87"/>
                    </a:lnTo>
                    <a:lnTo>
                      <a:pt x="492" y="84"/>
                    </a:lnTo>
                    <a:lnTo>
                      <a:pt x="492" y="82"/>
                    </a:lnTo>
                    <a:lnTo>
                      <a:pt x="495" y="82"/>
                    </a:lnTo>
                  </a:path>
                </a:pathLst>
              </a:custGeom>
              <a:noFill/>
              <a:ln w="63500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7918615" y="2085328"/>
              <a:ext cx="794008" cy="580242"/>
            </a:xfrm>
            <a:custGeom>
              <a:avLst/>
              <a:gdLst>
                <a:gd name="T0" fmla="*/ 56 w 361"/>
                <a:gd name="T1" fmla="*/ 232 h 264"/>
                <a:gd name="T2" fmla="*/ 18 w 361"/>
                <a:gd name="T3" fmla="*/ 253 h 264"/>
                <a:gd name="T4" fmla="*/ 0 w 361"/>
                <a:gd name="T5" fmla="*/ 248 h 264"/>
                <a:gd name="T6" fmla="*/ 18 w 361"/>
                <a:gd name="T7" fmla="*/ 238 h 264"/>
                <a:gd name="T8" fmla="*/ 21 w 361"/>
                <a:gd name="T9" fmla="*/ 209 h 264"/>
                <a:gd name="T10" fmla="*/ 2 w 361"/>
                <a:gd name="T11" fmla="*/ 203 h 264"/>
                <a:gd name="T12" fmla="*/ 8 w 361"/>
                <a:gd name="T13" fmla="*/ 187 h 264"/>
                <a:gd name="T14" fmla="*/ 18 w 361"/>
                <a:gd name="T15" fmla="*/ 180 h 264"/>
                <a:gd name="T16" fmla="*/ 37 w 361"/>
                <a:gd name="T17" fmla="*/ 166 h 264"/>
                <a:gd name="T18" fmla="*/ 45 w 361"/>
                <a:gd name="T19" fmla="*/ 156 h 264"/>
                <a:gd name="T20" fmla="*/ 61 w 361"/>
                <a:gd name="T21" fmla="*/ 143 h 264"/>
                <a:gd name="T22" fmla="*/ 96 w 361"/>
                <a:gd name="T23" fmla="*/ 129 h 264"/>
                <a:gd name="T24" fmla="*/ 91 w 361"/>
                <a:gd name="T25" fmla="*/ 124 h 264"/>
                <a:gd name="T26" fmla="*/ 102 w 361"/>
                <a:gd name="T27" fmla="*/ 116 h 264"/>
                <a:gd name="T28" fmla="*/ 123 w 361"/>
                <a:gd name="T29" fmla="*/ 93 h 264"/>
                <a:gd name="T30" fmla="*/ 144 w 361"/>
                <a:gd name="T31" fmla="*/ 69 h 264"/>
                <a:gd name="T32" fmla="*/ 155 w 361"/>
                <a:gd name="T33" fmla="*/ 48 h 264"/>
                <a:gd name="T34" fmla="*/ 176 w 361"/>
                <a:gd name="T35" fmla="*/ 53 h 264"/>
                <a:gd name="T36" fmla="*/ 201 w 361"/>
                <a:gd name="T37" fmla="*/ 53 h 264"/>
                <a:gd name="T38" fmla="*/ 211 w 361"/>
                <a:gd name="T39" fmla="*/ 61 h 264"/>
                <a:gd name="T40" fmla="*/ 230 w 361"/>
                <a:gd name="T41" fmla="*/ 56 h 264"/>
                <a:gd name="T42" fmla="*/ 243 w 361"/>
                <a:gd name="T43" fmla="*/ 48 h 264"/>
                <a:gd name="T44" fmla="*/ 254 w 361"/>
                <a:gd name="T45" fmla="*/ 32 h 264"/>
                <a:gd name="T46" fmla="*/ 265 w 361"/>
                <a:gd name="T47" fmla="*/ 19 h 264"/>
                <a:gd name="T48" fmla="*/ 294 w 361"/>
                <a:gd name="T49" fmla="*/ 11 h 264"/>
                <a:gd name="T50" fmla="*/ 318 w 361"/>
                <a:gd name="T51" fmla="*/ 6 h 264"/>
                <a:gd name="T52" fmla="*/ 326 w 361"/>
                <a:gd name="T53" fmla="*/ 8 h 264"/>
                <a:gd name="T54" fmla="*/ 351 w 361"/>
                <a:gd name="T55" fmla="*/ 35 h 264"/>
                <a:gd name="T56" fmla="*/ 353 w 361"/>
                <a:gd name="T57" fmla="*/ 53 h 264"/>
                <a:gd name="T58" fmla="*/ 332 w 361"/>
                <a:gd name="T59" fmla="*/ 69 h 264"/>
                <a:gd name="T60" fmla="*/ 316 w 361"/>
                <a:gd name="T61" fmla="*/ 69 h 264"/>
                <a:gd name="T62" fmla="*/ 318 w 361"/>
                <a:gd name="T63" fmla="*/ 95 h 264"/>
                <a:gd name="T64" fmla="*/ 337 w 361"/>
                <a:gd name="T65" fmla="*/ 85 h 264"/>
                <a:gd name="T66" fmla="*/ 316 w 361"/>
                <a:gd name="T67" fmla="*/ 116 h 264"/>
                <a:gd name="T68" fmla="*/ 302 w 361"/>
                <a:gd name="T69" fmla="*/ 132 h 264"/>
                <a:gd name="T70" fmla="*/ 297 w 361"/>
                <a:gd name="T71" fmla="*/ 122 h 264"/>
                <a:gd name="T72" fmla="*/ 289 w 361"/>
                <a:gd name="T73" fmla="*/ 119 h 264"/>
                <a:gd name="T74" fmla="*/ 260 w 361"/>
                <a:gd name="T75" fmla="*/ 124 h 264"/>
                <a:gd name="T76" fmla="*/ 251 w 361"/>
                <a:gd name="T77" fmla="*/ 137 h 264"/>
                <a:gd name="T78" fmla="*/ 238 w 361"/>
                <a:gd name="T79" fmla="*/ 143 h 264"/>
                <a:gd name="T80" fmla="*/ 227 w 361"/>
                <a:gd name="T81" fmla="*/ 148 h 264"/>
                <a:gd name="T82" fmla="*/ 211 w 361"/>
                <a:gd name="T83" fmla="*/ 148 h 264"/>
                <a:gd name="T84" fmla="*/ 190 w 361"/>
                <a:gd name="T85" fmla="*/ 148 h 264"/>
                <a:gd name="T86" fmla="*/ 198 w 361"/>
                <a:gd name="T87" fmla="*/ 161 h 264"/>
                <a:gd name="T88" fmla="*/ 182 w 361"/>
                <a:gd name="T89" fmla="*/ 177 h 264"/>
                <a:gd name="T90" fmla="*/ 193 w 361"/>
                <a:gd name="T91" fmla="*/ 185 h 264"/>
                <a:gd name="T92" fmla="*/ 182 w 361"/>
                <a:gd name="T93" fmla="*/ 195 h 264"/>
                <a:gd name="T94" fmla="*/ 179 w 361"/>
                <a:gd name="T95" fmla="*/ 203 h 264"/>
                <a:gd name="T96" fmla="*/ 166 w 361"/>
                <a:gd name="T97" fmla="*/ 219 h 264"/>
                <a:gd name="T98" fmla="*/ 155 w 361"/>
                <a:gd name="T99" fmla="*/ 240 h 264"/>
                <a:gd name="T100" fmla="*/ 136 w 361"/>
                <a:gd name="T101" fmla="*/ 248 h 264"/>
                <a:gd name="T102" fmla="*/ 112 w 361"/>
                <a:gd name="T103" fmla="*/ 256 h 264"/>
                <a:gd name="T104" fmla="*/ 88 w 361"/>
                <a:gd name="T105" fmla="*/ 243 h 264"/>
                <a:gd name="T106" fmla="*/ 75 w 361"/>
                <a:gd name="T107" fmla="*/ 230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1"/>
                <a:gd name="T163" fmla="*/ 0 h 264"/>
                <a:gd name="T164" fmla="*/ 361 w 361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1" h="264">
                  <a:moveTo>
                    <a:pt x="69" y="230"/>
                  </a:moveTo>
                  <a:lnTo>
                    <a:pt x="67" y="232"/>
                  </a:lnTo>
                  <a:lnTo>
                    <a:pt x="64" y="232"/>
                  </a:lnTo>
                  <a:lnTo>
                    <a:pt x="59" y="230"/>
                  </a:lnTo>
                  <a:lnTo>
                    <a:pt x="56" y="232"/>
                  </a:lnTo>
                  <a:lnTo>
                    <a:pt x="48" y="235"/>
                  </a:lnTo>
                  <a:lnTo>
                    <a:pt x="43" y="238"/>
                  </a:lnTo>
                  <a:lnTo>
                    <a:pt x="40" y="243"/>
                  </a:lnTo>
                  <a:lnTo>
                    <a:pt x="37" y="245"/>
                  </a:lnTo>
                  <a:lnTo>
                    <a:pt x="18" y="253"/>
                  </a:lnTo>
                  <a:lnTo>
                    <a:pt x="13" y="259"/>
                  </a:lnTo>
                  <a:lnTo>
                    <a:pt x="8" y="259"/>
                  </a:lnTo>
                  <a:lnTo>
                    <a:pt x="5" y="264"/>
                  </a:lnTo>
                  <a:lnTo>
                    <a:pt x="0" y="253"/>
                  </a:lnTo>
                  <a:lnTo>
                    <a:pt x="0" y="248"/>
                  </a:lnTo>
                  <a:lnTo>
                    <a:pt x="5" y="245"/>
                  </a:lnTo>
                  <a:lnTo>
                    <a:pt x="8" y="245"/>
                  </a:lnTo>
                  <a:lnTo>
                    <a:pt x="10" y="243"/>
                  </a:lnTo>
                  <a:lnTo>
                    <a:pt x="16" y="240"/>
                  </a:lnTo>
                  <a:lnTo>
                    <a:pt x="18" y="238"/>
                  </a:lnTo>
                  <a:lnTo>
                    <a:pt x="18" y="232"/>
                  </a:lnTo>
                  <a:lnTo>
                    <a:pt x="21" y="224"/>
                  </a:lnTo>
                  <a:lnTo>
                    <a:pt x="21" y="219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18" y="206"/>
                  </a:lnTo>
                  <a:lnTo>
                    <a:pt x="16" y="206"/>
                  </a:lnTo>
                  <a:lnTo>
                    <a:pt x="13" y="203"/>
                  </a:lnTo>
                  <a:lnTo>
                    <a:pt x="8" y="203"/>
                  </a:lnTo>
                  <a:lnTo>
                    <a:pt x="2" y="203"/>
                  </a:lnTo>
                  <a:lnTo>
                    <a:pt x="0" y="201"/>
                  </a:lnTo>
                  <a:lnTo>
                    <a:pt x="2" y="198"/>
                  </a:lnTo>
                  <a:lnTo>
                    <a:pt x="5" y="193"/>
                  </a:lnTo>
                  <a:lnTo>
                    <a:pt x="5" y="190"/>
                  </a:lnTo>
                  <a:lnTo>
                    <a:pt x="8" y="187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3" y="180"/>
                  </a:lnTo>
                  <a:lnTo>
                    <a:pt x="16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27" y="177"/>
                  </a:lnTo>
                  <a:lnTo>
                    <a:pt x="32" y="172"/>
                  </a:lnTo>
                  <a:lnTo>
                    <a:pt x="35" y="166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3" y="166"/>
                  </a:lnTo>
                  <a:lnTo>
                    <a:pt x="45" y="166"/>
                  </a:lnTo>
                  <a:lnTo>
                    <a:pt x="45" y="161"/>
                  </a:lnTo>
                  <a:lnTo>
                    <a:pt x="45" y="156"/>
                  </a:lnTo>
                  <a:lnTo>
                    <a:pt x="45" y="151"/>
                  </a:lnTo>
                  <a:lnTo>
                    <a:pt x="48" y="148"/>
                  </a:lnTo>
                  <a:lnTo>
                    <a:pt x="51" y="145"/>
                  </a:lnTo>
                  <a:lnTo>
                    <a:pt x="53" y="143"/>
                  </a:lnTo>
                  <a:lnTo>
                    <a:pt x="61" y="143"/>
                  </a:lnTo>
                  <a:lnTo>
                    <a:pt x="69" y="137"/>
                  </a:lnTo>
                  <a:lnTo>
                    <a:pt x="80" y="135"/>
                  </a:lnTo>
                  <a:lnTo>
                    <a:pt x="85" y="132"/>
                  </a:lnTo>
                  <a:lnTo>
                    <a:pt x="91" y="129"/>
                  </a:lnTo>
                  <a:lnTo>
                    <a:pt x="96" y="129"/>
                  </a:lnTo>
                  <a:lnTo>
                    <a:pt x="99" y="129"/>
                  </a:lnTo>
                  <a:lnTo>
                    <a:pt x="99" y="127"/>
                  </a:lnTo>
                  <a:lnTo>
                    <a:pt x="99" y="124"/>
                  </a:lnTo>
                  <a:lnTo>
                    <a:pt x="93" y="124"/>
                  </a:lnTo>
                  <a:lnTo>
                    <a:pt x="91" y="124"/>
                  </a:lnTo>
                  <a:lnTo>
                    <a:pt x="91" y="122"/>
                  </a:lnTo>
                  <a:lnTo>
                    <a:pt x="93" y="122"/>
                  </a:lnTo>
                  <a:lnTo>
                    <a:pt x="96" y="119"/>
                  </a:lnTo>
                  <a:lnTo>
                    <a:pt x="99" y="119"/>
                  </a:lnTo>
                  <a:lnTo>
                    <a:pt x="102" y="116"/>
                  </a:lnTo>
                  <a:lnTo>
                    <a:pt x="102" y="111"/>
                  </a:lnTo>
                  <a:lnTo>
                    <a:pt x="104" y="108"/>
                  </a:lnTo>
                  <a:lnTo>
                    <a:pt x="107" y="106"/>
                  </a:lnTo>
                  <a:lnTo>
                    <a:pt x="120" y="103"/>
                  </a:lnTo>
                  <a:lnTo>
                    <a:pt x="123" y="93"/>
                  </a:lnTo>
                  <a:lnTo>
                    <a:pt x="134" y="90"/>
                  </a:lnTo>
                  <a:lnTo>
                    <a:pt x="144" y="90"/>
                  </a:lnTo>
                  <a:lnTo>
                    <a:pt x="144" y="87"/>
                  </a:lnTo>
                  <a:lnTo>
                    <a:pt x="144" y="77"/>
                  </a:lnTo>
                  <a:lnTo>
                    <a:pt x="144" y="69"/>
                  </a:lnTo>
                  <a:lnTo>
                    <a:pt x="147" y="56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5" y="48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8" y="53"/>
                  </a:lnTo>
                  <a:lnTo>
                    <a:pt x="174" y="53"/>
                  </a:lnTo>
                  <a:lnTo>
                    <a:pt x="176" y="53"/>
                  </a:lnTo>
                  <a:lnTo>
                    <a:pt x="182" y="53"/>
                  </a:lnTo>
                  <a:lnTo>
                    <a:pt x="185" y="53"/>
                  </a:lnTo>
                  <a:lnTo>
                    <a:pt x="190" y="56"/>
                  </a:lnTo>
                  <a:lnTo>
                    <a:pt x="195" y="56"/>
                  </a:lnTo>
                  <a:lnTo>
                    <a:pt x="201" y="53"/>
                  </a:lnTo>
                  <a:lnTo>
                    <a:pt x="203" y="56"/>
                  </a:lnTo>
                  <a:lnTo>
                    <a:pt x="203" y="58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1" y="61"/>
                  </a:lnTo>
                  <a:lnTo>
                    <a:pt x="217" y="56"/>
                  </a:lnTo>
                  <a:lnTo>
                    <a:pt x="219" y="56"/>
                  </a:lnTo>
                  <a:lnTo>
                    <a:pt x="222" y="58"/>
                  </a:lnTo>
                  <a:lnTo>
                    <a:pt x="227" y="58"/>
                  </a:lnTo>
                  <a:lnTo>
                    <a:pt x="230" y="56"/>
                  </a:lnTo>
                  <a:lnTo>
                    <a:pt x="233" y="53"/>
                  </a:lnTo>
                  <a:lnTo>
                    <a:pt x="235" y="53"/>
                  </a:lnTo>
                  <a:lnTo>
                    <a:pt x="238" y="50"/>
                  </a:lnTo>
                  <a:lnTo>
                    <a:pt x="241" y="48"/>
                  </a:lnTo>
                  <a:lnTo>
                    <a:pt x="243" y="48"/>
                  </a:lnTo>
                  <a:lnTo>
                    <a:pt x="246" y="48"/>
                  </a:lnTo>
                  <a:lnTo>
                    <a:pt x="246" y="45"/>
                  </a:lnTo>
                  <a:lnTo>
                    <a:pt x="249" y="40"/>
                  </a:lnTo>
                  <a:lnTo>
                    <a:pt x="251" y="35"/>
                  </a:lnTo>
                  <a:lnTo>
                    <a:pt x="254" y="32"/>
                  </a:lnTo>
                  <a:lnTo>
                    <a:pt x="257" y="29"/>
                  </a:lnTo>
                  <a:lnTo>
                    <a:pt x="260" y="27"/>
                  </a:lnTo>
                  <a:lnTo>
                    <a:pt x="260" y="24"/>
                  </a:lnTo>
                  <a:lnTo>
                    <a:pt x="262" y="21"/>
                  </a:lnTo>
                  <a:lnTo>
                    <a:pt x="265" y="19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3" y="19"/>
                  </a:lnTo>
                  <a:lnTo>
                    <a:pt x="284" y="16"/>
                  </a:lnTo>
                  <a:lnTo>
                    <a:pt x="294" y="11"/>
                  </a:lnTo>
                  <a:lnTo>
                    <a:pt x="300" y="8"/>
                  </a:lnTo>
                  <a:lnTo>
                    <a:pt x="305" y="8"/>
                  </a:lnTo>
                  <a:lnTo>
                    <a:pt x="310" y="8"/>
                  </a:lnTo>
                  <a:lnTo>
                    <a:pt x="316" y="8"/>
                  </a:lnTo>
                  <a:lnTo>
                    <a:pt x="318" y="6"/>
                  </a:lnTo>
                  <a:lnTo>
                    <a:pt x="324" y="3"/>
                  </a:lnTo>
                  <a:lnTo>
                    <a:pt x="329" y="0"/>
                  </a:lnTo>
                  <a:lnTo>
                    <a:pt x="332" y="0"/>
                  </a:lnTo>
                  <a:lnTo>
                    <a:pt x="326" y="3"/>
                  </a:lnTo>
                  <a:lnTo>
                    <a:pt x="326" y="8"/>
                  </a:lnTo>
                  <a:lnTo>
                    <a:pt x="337" y="16"/>
                  </a:lnTo>
                  <a:lnTo>
                    <a:pt x="340" y="24"/>
                  </a:lnTo>
                  <a:lnTo>
                    <a:pt x="337" y="29"/>
                  </a:lnTo>
                  <a:lnTo>
                    <a:pt x="337" y="32"/>
                  </a:lnTo>
                  <a:lnTo>
                    <a:pt x="351" y="35"/>
                  </a:lnTo>
                  <a:lnTo>
                    <a:pt x="353" y="37"/>
                  </a:lnTo>
                  <a:lnTo>
                    <a:pt x="353" y="40"/>
                  </a:lnTo>
                  <a:lnTo>
                    <a:pt x="359" y="45"/>
                  </a:lnTo>
                  <a:lnTo>
                    <a:pt x="361" y="48"/>
                  </a:lnTo>
                  <a:lnTo>
                    <a:pt x="353" y="53"/>
                  </a:lnTo>
                  <a:lnTo>
                    <a:pt x="340" y="61"/>
                  </a:lnTo>
                  <a:lnTo>
                    <a:pt x="337" y="64"/>
                  </a:lnTo>
                  <a:lnTo>
                    <a:pt x="337" y="69"/>
                  </a:lnTo>
                  <a:lnTo>
                    <a:pt x="334" y="71"/>
                  </a:lnTo>
                  <a:lnTo>
                    <a:pt x="332" y="69"/>
                  </a:lnTo>
                  <a:lnTo>
                    <a:pt x="329" y="61"/>
                  </a:lnTo>
                  <a:lnTo>
                    <a:pt x="326" y="61"/>
                  </a:lnTo>
                  <a:lnTo>
                    <a:pt x="324" y="71"/>
                  </a:lnTo>
                  <a:lnTo>
                    <a:pt x="321" y="74"/>
                  </a:lnTo>
                  <a:lnTo>
                    <a:pt x="316" y="69"/>
                  </a:lnTo>
                  <a:lnTo>
                    <a:pt x="310" y="74"/>
                  </a:lnTo>
                  <a:lnTo>
                    <a:pt x="305" y="82"/>
                  </a:lnTo>
                  <a:lnTo>
                    <a:pt x="305" y="85"/>
                  </a:lnTo>
                  <a:lnTo>
                    <a:pt x="310" y="93"/>
                  </a:lnTo>
                  <a:lnTo>
                    <a:pt x="318" y="95"/>
                  </a:lnTo>
                  <a:lnTo>
                    <a:pt x="318" y="90"/>
                  </a:lnTo>
                  <a:lnTo>
                    <a:pt x="318" y="82"/>
                  </a:lnTo>
                  <a:lnTo>
                    <a:pt x="326" y="79"/>
                  </a:lnTo>
                  <a:lnTo>
                    <a:pt x="334" y="82"/>
                  </a:lnTo>
                  <a:lnTo>
                    <a:pt x="337" y="85"/>
                  </a:lnTo>
                  <a:lnTo>
                    <a:pt x="343" y="93"/>
                  </a:lnTo>
                  <a:lnTo>
                    <a:pt x="337" y="95"/>
                  </a:lnTo>
                  <a:lnTo>
                    <a:pt x="334" y="100"/>
                  </a:lnTo>
                  <a:lnTo>
                    <a:pt x="324" y="108"/>
                  </a:lnTo>
                  <a:lnTo>
                    <a:pt x="316" y="116"/>
                  </a:lnTo>
                  <a:lnTo>
                    <a:pt x="316" y="119"/>
                  </a:lnTo>
                  <a:lnTo>
                    <a:pt x="310" y="124"/>
                  </a:lnTo>
                  <a:lnTo>
                    <a:pt x="305" y="124"/>
                  </a:lnTo>
                  <a:lnTo>
                    <a:pt x="302" y="127"/>
                  </a:lnTo>
                  <a:lnTo>
                    <a:pt x="302" y="132"/>
                  </a:lnTo>
                  <a:lnTo>
                    <a:pt x="302" y="135"/>
                  </a:lnTo>
                  <a:lnTo>
                    <a:pt x="300" y="135"/>
                  </a:lnTo>
                  <a:lnTo>
                    <a:pt x="300" y="132"/>
                  </a:lnTo>
                  <a:lnTo>
                    <a:pt x="297" y="127"/>
                  </a:lnTo>
                  <a:lnTo>
                    <a:pt x="297" y="122"/>
                  </a:lnTo>
                  <a:lnTo>
                    <a:pt x="294" y="119"/>
                  </a:lnTo>
                  <a:lnTo>
                    <a:pt x="294" y="116"/>
                  </a:lnTo>
                  <a:lnTo>
                    <a:pt x="292" y="114"/>
                  </a:lnTo>
                  <a:lnTo>
                    <a:pt x="292" y="116"/>
                  </a:lnTo>
                  <a:lnTo>
                    <a:pt x="289" y="119"/>
                  </a:lnTo>
                  <a:lnTo>
                    <a:pt x="286" y="124"/>
                  </a:lnTo>
                  <a:lnTo>
                    <a:pt x="284" y="124"/>
                  </a:lnTo>
                  <a:lnTo>
                    <a:pt x="278" y="124"/>
                  </a:lnTo>
                  <a:lnTo>
                    <a:pt x="268" y="124"/>
                  </a:lnTo>
                  <a:lnTo>
                    <a:pt x="260" y="124"/>
                  </a:lnTo>
                  <a:lnTo>
                    <a:pt x="257" y="124"/>
                  </a:lnTo>
                  <a:lnTo>
                    <a:pt x="254" y="127"/>
                  </a:lnTo>
                  <a:lnTo>
                    <a:pt x="254" y="132"/>
                  </a:lnTo>
                  <a:lnTo>
                    <a:pt x="254" y="135"/>
                  </a:lnTo>
                  <a:lnTo>
                    <a:pt x="251" y="137"/>
                  </a:lnTo>
                  <a:lnTo>
                    <a:pt x="249" y="140"/>
                  </a:lnTo>
                  <a:lnTo>
                    <a:pt x="246" y="140"/>
                  </a:lnTo>
                  <a:lnTo>
                    <a:pt x="243" y="140"/>
                  </a:lnTo>
                  <a:lnTo>
                    <a:pt x="241" y="140"/>
                  </a:lnTo>
                  <a:lnTo>
                    <a:pt x="238" y="143"/>
                  </a:lnTo>
                  <a:lnTo>
                    <a:pt x="238" y="145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0" y="148"/>
                  </a:lnTo>
                  <a:lnTo>
                    <a:pt x="227" y="148"/>
                  </a:lnTo>
                  <a:lnTo>
                    <a:pt x="222" y="148"/>
                  </a:lnTo>
                  <a:lnTo>
                    <a:pt x="219" y="153"/>
                  </a:lnTo>
                  <a:lnTo>
                    <a:pt x="217" y="153"/>
                  </a:lnTo>
                  <a:lnTo>
                    <a:pt x="214" y="153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6" y="148"/>
                  </a:lnTo>
                  <a:lnTo>
                    <a:pt x="198" y="148"/>
                  </a:lnTo>
                  <a:lnTo>
                    <a:pt x="193" y="148"/>
                  </a:lnTo>
                  <a:lnTo>
                    <a:pt x="190" y="148"/>
                  </a:lnTo>
                  <a:lnTo>
                    <a:pt x="190" y="151"/>
                  </a:lnTo>
                  <a:lnTo>
                    <a:pt x="193" y="153"/>
                  </a:lnTo>
                  <a:lnTo>
                    <a:pt x="195" y="156"/>
                  </a:lnTo>
                  <a:lnTo>
                    <a:pt x="198" y="158"/>
                  </a:lnTo>
                  <a:lnTo>
                    <a:pt x="198" y="161"/>
                  </a:lnTo>
                  <a:lnTo>
                    <a:pt x="198" y="164"/>
                  </a:lnTo>
                  <a:lnTo>
                    <a:pt x="193" y="166"/>
                  </a:lnTo>
                  <a:lnTo>
                    <a:pt x="187" y="172"/>
                  </a:lnTo>
                  <a:lnTo>
                    <a:pt x="182" y="174"/>
                  </a:lnTo>
                  <a:lnTo>
                    <a:pt x="182" y="177"/>
                  </a:lnTo>
                  <a:lnTo>
                    <a:pt x="182" y="180"/>
                  </a:lnTo>
                  <a:lnTo>
                    <a:pt x="182" y="182"/>
                  </a:lnTo>
                  <a:lnTo>
                    <a:pt x="185" y="182"/>
                  </a:lnTo>
                  <a:lnTo>
                    <a:pt x="190" y="185"/>
                  </a:lnTo>
                  <a:lnTo>
                    <a:pt x="193" y="185"/>
                  </a:lnTo>
                  <a:lnTo>
                    <a:pt x="195" y="190"/>
                  </a:lnTo>
                  <a:lnTo>
                    <a:pt x="193" y="193"/>
                  </a:lnTo>
                  <a:lnTo>
                    <a:pt x="190" y="195"/>
                  </a:lnTo>
                  <a:lnTo>
                    <a:pt x="187" y="195"/>
                  </a:lnTo>
                  <a:lnTo>
                    <a:pt x="182" y="195"/>
                  </a:lnTo>
                  <a:lnTo>
                    <a:pt x="179" y="195"/>
                  </a:lnTo>
                  <a:lnTo>
                    <a:pt x="176" y="195"/>
                  </a:lnTo>
                  <a:lnTo>
                    <a:pt x="176" y="198"/>
                  </a:lnTo>
                  <a:lnTo>
                    <a:pt x="176" y="201"/>
                  </a:lnTo>
                  <a:lnTo>
                    <a:pt x="179" y="203"/>
                  </a:lnTo>
                  <a:lnTo>
                    <a:pt x="182" y="206"/>
                  </a:lnTo>
                  <a:lnTo>
                    <a:pt x="176" y="209"/>
                  </a:lnTo>
                  <a:lnTo>
                    <a:pt x="174" y="211"/>
                  </a:lnTo>
                  <a:lnTo>
                    <a:pt x="168" y="214"/>
                  </a:lnTo>
                  <a:lnTo>
                    <a:pt x="166" y="219"/>
                  </a:lnTo>
                  <a:lnTo>
                    <a:pt x="163" y="222"/>
                  </a:lnTo>
                  <a:lnTo>
                    <a:pt x="163" y="224"/>
                  </a:lnTo>
                  <a:lnTo>
                    <a:pt x="160" y="232"/>
                  </a:lnTo>
                  <a:lnTo>
                    <a:pt x="160" y="238"/>
                  </a:lnTo>
                  <a:lnTo>
                    <a:pt x="155" y="240"/>
                  </a:lnTo>
                  <a:lnTo>
                    <a:pt x="152" y="240"/>
                  </a:lnTo>
                  <a:lnTo>
                    <a:pt x="147" y="240"/>
                  </a:lnTo>
                  <a:lnTo>
                    <a:pt x="142" y="245"/>
                  </a:lnTo>
                  <a:lnTo>
                    <a:pt x="139" y="245"/>
                  </a:lnTo>
                  <a:lnTo>
                    <a:pt x="136" y="248"/>
                  </a:lnTo>
                  <a:lnTo>
                    <a:pt x="131" y="248"/>
                  </a:lnTo>
                  <a:lnTo>
                    <a:pt x="126" y="251"/>
                  </a:lnTo>
                  <a:lnTo>
                    <a:pt x="120" y="253"/>
                  </a:lnTo>
                  <a:lnTo>
                    <a:pt x="118" y="256"/>
                  </a:lnTo>
                  <a:lnTo>
                    <a:pt x="112" y="256"/>
                  </a:lnTo>
                  <a:lnTo>
                    <a:pt x="104" y="256"/>
                  </a:lnTo>
                  <a:lnTo>
                    <a:pt x="102" y="253"/>
                  </a:lnTo>
                  <a:lnTo>
                    <a:pt x="96" y="251"/>
                  </a:lnTo>
                  <a:lnTo>
                    <a:pt x="93" y="245"/>
                  </a:lnTo>
                  <a:lnTo>
                    <a:pt x="88" y="243"/>
                  </a:lnTo>
                  <a:lnTo>
                    <a:pt x="85" y="240"/>
                  </a:lnTo>
                  <a:lnTo>
                    <a:pt x="83" y="238"/>
                  </a:lnTo>
                  <a:lnTo>
                    <a:pt x="80" y="235"/>
                  </a:lnTo>
                  <a:lnTo>
                    <a:pt x="77" y="232"/>
                  </a:lnTo>
                  <a:lnTo>
                    <a:pt x="75" y="230"/>
                  </a:lnTo>
                  <a:lnTo>
                    <a:pt x="69" y="23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8596875" y="1311674"/>
              <a:ext cx="841562" cy="810010"/>
            </a:xfrm>
            <a:custGeom>
              <a:avLst/>
              <a:gdLst>
                <a:gd name="T0" fmla="*/ 203 w 383"/>
                <a:gd name="T1" fmla="*/ 2 h 369"/>
                <a:gd name="T2" fmla="*/ 249 w 383"/>
                <a:gd name="T3" fmla="*/ 5 h 369"/>
                <a:gd name="T4" fmla="*/ 251 w 383"/>
                <a:gd name="T5" fmla="*/ 31 h 369"/>
                <a:gd name="T6" fmla="*/ 276 w 383"/>
                <a:gd name="T7" fmla="*/ 31 h 369"/>
                <a:gd name="T8" fmla="*/ 297 w 383"/>
                <a:gd name="T9" fmla="*/ 29 h 369"/>
                <a:gd name="T10" fmla="*/ 337 w 383"/>
                <a:gd name="T11" fmla="*/ 34 h 369"/>
                <a:gd name="T12" fmla="*/ 356 w 383"/>
                <a:gd name="T13" fmla="*/ 42 h 369"/>
                <a:gd name="T14" fmla="*/ 364 w 383"/>
                <a:gd name="T15" fmla="*/ 58 h 369"/>
                <a:gd name="T16" fmla="*/ 375 w 383"/>
                <a:gd name="T17" fmla="*/ 60 h 369"/>
                <a:gd name="T18" fmla="*/ 383 w 383"/>
                <a:gd name="T19" fmla="*/ 79 h 369"/>
                <a:gd name="T20" fmla="*/ 367 w 383"/>
                <a:gd name="T21" fmla="*/ 97 h 369"/>
                <a:gd name="T22" fmla="*/ 334 w 383"/>
                <a:gd name="T23" fmla="*/ 105 h 369"/>
                <a:gd name="T24" fmla="*/ 337 w 383"/>
                <a:gd name="T25" fmla="*/ 121 h 369"/>
                <a:gd name="T26" fmla="*/ 326 w 383"/>
                <a:gd name="T27" fmla="*/ 129 h 369"/>
                <a:gd name="T28" fmla="*/ 326 w 383"/>
                <a:gd name="T29" fmla="*/ 166 h 369"/>
                <a:gd name="T30" fmla="*/ 332 w 383"/>
                <a:gd name="T31" fmla="*/ 184 h 369"/>
                <a:gd name="T32" fmla="*/ 310 w 383"/>
                <a:gd name="T33" fmla="*/ 218 h 369"/>
                <a:gd name="T34" fmla="*/ 318 w 383"/>
                <a:gd name="T35" fmla="*/ 245 h 369"/>
                <a:gd name="T36" fmla="*/ 308 w 383"/>
                <a:gd name="T37" fmla="*/ 279 h 369"/>
                <a:gd name="T38" fmla="*/ 305 w 383"/>
                <a:gd name="T39" fmla="*/ 297 h 369"/>
                <a:gd name="T40" fmla="*/ 292 w 383"/>
                <a:gd name="T41" fmla="*/ 313 h 369"/>
                <a:gd name="T42" fmla="*/ 254 w 383"/>
                <a:gd name="T43" fmla="*/ 340 h 369"/>
                <a:gd name="T44" fmla="*/ 243 w 383"/>
                <a:gd name="T45" fmla="*/ 308 h 369"/>
                <a:gd name="T46" fmla="*/ 227 w 383"/>
                <a:gd name="T47" fmla="*/ 319 h 369"/>
                <a:gd name="T48" fmla="*/ 209 w 383"/>
                <a:gd name="T49" fmla="*/ 316 h 369"/>
                <a:gd name="T50" fmla="*/ 174 w 383"/>
                <a:gd name="T51" fmla="*/ 337 h 369"/>
                <a:gd name="T52" fmla="*/ 158 w 383"/>
                <a:gd name="T53" fmla="*/ 348 h 369"/>
                <a:gd name="T54" fmla="*/ 120 w 383"/>
                <a:gd name="T55" fmla="*/ 369 h 369"/>
                <a:gd name="T56" fmla="*/ 88 w 383"/>
                <a:gd name="T57" fmla="*/ 355 h 369"/>
                <a:gd name="T58" fmla="*/ 69 w 383"/>
                <a:gd name="T59" fmla="*/ 303 h 369"/>
                <a:gd name="T60" fmla="*/ 69 w 383"/>
                <a:gd name="T61" fmla="*/ 266 h 369"/>
                <a:gd name="T62" fmla="*/ 61 w 383"/>
                <a:gd name="T63" fmla="*/ 263 h 369"/>
                <a:gd name="T64" fmla="*/ 61 w 383"/>
                <a:gd name="T65" fmla="*/ 247 h 369"/>
                <a:gd name="T66" fmla="*/ 48 w 383"/>
                <a:gd name="T67" fmla="*/ 250 h 369"/>
                <a:gd name="T68" fmla="*/ 40 w 383"/>
                <a:gd name="T69" fmla="*/ 247 h 369"/>
                <a:gd name="T70" fmla="*/ 40 w 383"/>
                <a:gd name="T71" fmla="*/ 221 h 369"/>
                <a:gd name="T72" fmla="*/ 43 w 383"/>
                <a:gd name="T73" fmla="*/ 213 h 369"/>
                <a:gd name="T74" fmla="*/ 40 w 383"/>
                <a:gd name="T75" fmla="*/ 200 h 369"/>
                <a:gd name="T76" fmla="*/ 37 w 383"/>
                <a:gd name="T77" fmla="*/ 176 h 369"/>
                <a:gd name="T78" fmla="*/ 32 w 383"/>
                <a:gd name="T79" fmla="*/ 166 h 369"/>
                <a:gd name="T80" fmla="*/ 13 w 383"/>
                <a:gd name="T81" fmla="*/ 152 h 369"/>
                <a:gd name="T82" fmla="*/ 0 w 383"/>
                <a:gd name="T83" fmla="*/ 145 h 369"/>
                <a:gd name="T84" fmla="*/ 2 w 383"/>
                <a:gd name="T85" fmla="*/ 118 h 369"/>
                <a:gd name="T86" fmla="*/ 83 w 383"/>
                <a:gd name="T87" fmla="*/ 84 h 369"/>
                <a:gd name="T88" fmla="*/ 104 w 383"/>
                <a:gd name="T89" fmla="*/ 81 h 3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3"/>
                <a:gd name="T136" fmla="*/ 0 h 369"/>
                <a:gd name="T137" fmla="*/ 383 w 383"/>
                <a:gd name="T138" fmla="*/ 369 h 3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3" h="369">
                  <a:moveTo>
                    <a:pt x="101" y="0"/>
                  </a:moveTo>
                  <a:lnTo>
                    <a:pt x="155" y="0"/>
                  </a:lnTo>
                  <a:lnTo>
                    <a:pt x="203" y="2"/>
                  </a:lnTo>
                  <a:lnTo>
                    <a:pt x="225" y="2"/>
                  </a:lnTo>
                  <a:lnTo>
                    <a:pt x="230" y="2"/>
                  </a:lnTo>
                  <a:lnTo>
                    <a:pt x="249" y="5"/>
                  </a:lnTo>
                  <a:lnTo>
                    <a:pt x="251" y="5"/>
                  </a:lnTo>
                  <a:lnTo>
                    <a:pt x="254" y="10"/>
                  </a:lnTo>
                  <a:lnTo>
                    <a:pt x="251" y="31"/>
                  </a:lnTo>
                  <a:lnTo>
                    <a:pt x="259" y="31"/>
                  </a:lnTo>
                  <a:lnTo>
                    <a:pt x="270" y="31"/>
                  </a:lnTo>
                  <a:lnTo>
                    <a:pt x="276" y="31"/>
                  </a:lnTo>
                  <a:lnTo>
                    <a:pt x="281" y="29"/>
                  </a:lnTo>
                  <a:lnTo>
                    <a:pt x="292" y="29"/>
                  </a:lnTo>
                  <a:lnTo>
                    <a:pt x="297" y="29"/>
                  </a:lnTo>
                  <a:lnTo>
                    <a:pt x="316" y="31"/>
                  </a:lnTo>
                  <a:lnTo>
                    <a:pt x="332" y="36"/>
                  </a:lnTo>
                  <a:lnTo>
                    <a:pt x="337" y="34"/>
                  </a:lnTo>
                  <a:lnTo>
                    <a:pt x="340" y="34"/>
                  </a:lnTo>
                  <a:lnTo>
                    <a:pt x="345" y="36"/>
                  </a:lnTo>
                  <a:lnTo>
                    <a:pt x="356" y="42"/>
                  </a:lnTo>
                  <a:lnTo>
                    <a:pt x="364" y="47"/>
                  </a:lnTo>
                  <a:lnTo>
                    <a:pt x="361" y="55"/>
                  </a:lnTo>
                  <a:lnTo>
                    <a:pt x="364" y="58"/>
                  </a:lnTo>
                  <a:lnTo>
                    <a:pt x="369" y="58"/>
                  </a:lnTo>
                  <a:lnTo>
                    <a:pt x="372" y="60"/>
                  </a:lnTo>
                  <a:lnTo>
                    <a:pt x="375" y="60"/>
                  </a:lnTo>
                  <a:lnTo>
                    <a:pt x="375" y="63"/>
                  </a:lnTo>
                  <a:lnTo>
                    <a:pt x="375" y="73"/>
                  </a:lnTo>
                  <a:lnTo>
                    <a:pt x="383" y="79"/>
                  </a:lnTo>
                  <a:lnTo>
                    <a:pt x="383" y="84"/>
                  </a:lnTo>
                  <a:lnTo>
                    <a:pt x="377" y="87"/>
                  </a:lnTo>
                  <a:lnTo>
                    <a:pt x="367" y="97"/>
                  </a:lnTo>
                  <a:lnTo>
                    <a:pt x="361" y="92"/>
                  </a:lnTo>
                  <a:lnTo>
                    <a:pt x="351" y="100"/>
                  </a:lnTo>
                  <a:lnTo>
                    <a:pt x="334" y="105"/>
                  </a:lnTo>
                  <a:lnTo>
                    <a:pt x="337" y="108"/>
                  </a:lnTo>
                  <a:lnTo>
                    <a:pt x="337" y="113"/>
                  </a:lnTo>
                  <a:lnTo>
                    <a:pt x="337" y="121"/>
                  </a:lnTo>
                  <a:lnTo>
                    <a:pt x="332" y="126"/>
                  </a:lnTo>
                  <a:lnTo>
                    <a:pt x="329" y="126"/>
                  </a:lnTo>
                  <a:lnTo>
                    <a:pt x="326" y="129"/>
                  </a:lnTo>
                  <a:lnTo>
                    <a:pt x="313" y="150"/>
                  </a:lnTo>
                  <a:lnTo>
                    <a:pt x="332" y="155"/>
                  </a:lnTo>
                  <a:lnTo>
                    <a:pt x="326" y="166"/>
                  </a:lnTo>
                  <a:lnTo>
                    <a:pt x="326" y="171"/>
                  </a:lnTo>
                  <a:lnTo>
                    <a:pt x="332" y="179"/>
                  </a:lnTo>
                  <a:lnTo>
                    <a:pt x="332" y="184"/>
                  </a:lnTo>
                  <a:lnTo>
                    <a:pt x="324" y="197"/>
                  </a:lnTo>
                  <a:lnTo>
                    <a:pt x="313" y="213"/>
                  </a:lnTo>
                  <a:lnTo>
                    <a:pt x="310" y="218"/>
                  </a:lnTo>
                  <a:lnTo>
                    <a:pt x="308" y="224"/>
                  </a:lnTo>
                  <a:lnTo>
                    <a:pt x="313" y="234"/>
                  </a:lnTo>
                  <a:lnTo>
                    <a:pt x="318" y="245"/>
                  </a:lnTo>
                  <a:lnTo>
                    <a:pt x="302" y="263"/>
                  </a:lnTo>
                  <a:lnTo>
                    <a:pt x="302" y="268"/>
                  </a:lnTo>
                  <a:lnTo>
                    <a:pt x="308" y="279"/>
                  </a:lnTo>
                  <a:lnTo>
                    <a:pt x="308" y="287"/>
                  </a:lnTo>
                  <a:lnTo>
                    <a:pt x="310" y="295"/>
                  </a:lnTo>
                  <a:lnTo>
                    <a:pt x="305" y="297"/>
                  </a:lnTo>
                  <a:lnTo>
                    <a:pt x="297" y="297"/>
                  </a:lnTo>
                  <a:lnTo>
                    <a:pt x="294" y="300"/>
                  </a:lnTo>
                  <a:lnTo>
                    <a:pt x="292" y="313"/>
                  </a:lnTo>
                  <a:lnTo>
                    <a:pt x="292" y="340"/>
                  </a:lnTo>
                  <a:lnTo>
                    <a:pt x="270" y="340"/>
                  </a:lnTo>
                  <a:lnTo>
                    <a:pt x="254" y="340"/>
                  </a:lnTo>
                  <a:lnTo>
                    <a:pt x="251" y="316"/>
                  </a:lnTo>
                  <a:lnTo>
                    <a:pt x="249" y="311"/>
                  </a:lnTo>
                  <a:lnTo>
                    <a:pt x="243" y="308"/>
                  </a:lnTo>
                  <a:lnTo>
                    <a:pt x="241" y="313"/>
                  </a:lnTo>
                  <a:lnTo>
                    <a:pt x="235" y="321"/>
                  </a:lnTo>
                  <a:lnTo>
                    <a:pt x="227" y="319"/>
                  </a:lnTo>
                  <a:lnTo>
                    <a:pt x="222" y="313"/>
                  </a:lnTo>
                  <a:lnTo>
                    <a:pt x="211" y="313"/>
                  </a:lnTo>
                  <a:lnTo>
                    <a:pt x="209" y="316"/>
                  </a:lnTo>
                  <a:lnTo>
                    <a:pt x="203" y="313"/>
                  </a:lnTo>
                  <a:lnTo>
                    <a:pt x="187" y="329"/>
                  </a:lnTo>
                  <a:lnTo>
                    <a:pt x="174" y="337"/>
                  </a:lnTo>
                  <a:lnTo>
                    <a:pt x="168" y="340"/>
                  </a:lnTo>
                  <a:lnTo>
                    <a:pt x="166" y="345"/>
                  </a:lnTo>
                  <a:lnTo>
                    <a:pt x="158" y="348"/>
                  </a:lnTo>
                  <a:lnTo>
                    <a:pt x="155" y="350"/>
                  </a:lnTo>
                  <a:lnTo>
                    <a:pt x="147" y="350"/>
                  </a:lnTo>
                  <a:lnTo>
                    <a:pt x="120" y="369"/>
                  </a:lnTo>
                  <a:lnTo>
                    <a:pt x="110" y="358"/>
                  </a:lnTo>
                  <a:lnTo>
                    <a:pt x="96" y="358"/>
                  </a:lnTo>
                  <a:lnTo>
                    <a:pt x="88" y="355"/>
                  </a:lnTo>
                  <a:lnTo>
                    <a:pt x="77" y="345"/>
                  </a:lnTo>
                  <a:lnTo>
                    <a:pt x="69" y="350"/>
                  </a:lnTo>
                  <a:lnTo>
                    <a:pt x="69" y="303"/>
                  </a:lnTo>
                  <a:lnTo>
                    <a:pt x="69" y="279"/>
                  </a:lnTo>
                  <a:lnTo>
                    <a:pt x="69" y="271"/>
                  </a:lnTo>
                  <a:lnTo>
                    <a:pt x="69" y="266"/>
                  </a:lnTo>
                  <a:lnTo>
                    <a:pt x="67" y="266"/>
                  </a:lnTo>
                  <a:lnTo>
                    <a:pt x="64" y="263"/>
                  </a:lnTo>
                  <a:lnTo>
                    <a:pt x="61" y="263"/>
                  </a:lnTo>
                  <a:lnTo>
                    <a:pt x="61" y="258"/>
                  </a:lnTo>
                  <a:lnTo>
                    <a:pt x="61" y="253"/>
                  </a:lnTo>
                  <a:lnTo>
                    <a:pt x="61" y="247"/>
                  </a:lnTo>
                  <a:lnTo>
                    <a:pt x="56" y="247"/>
                  </a:lnTo>
                  <a:lnTo>
                    <a:pt x="51" y="247"/>
                  </a:lnTo>
                  <a:lnTo>
                    <a:pt x="48" y="250"/>
                  </a:lnTo>
                  <a:lnTo>
                    <a:pt x="43" y="250"/>
                  </a:lnTo>
                  <a:lnTo>
                    <a:pt x="40" y="250"/>
                  </a:lnTo>
                  <a:lnTo>
                    <a:pt x="40" y="247"/>
                  </a:lnTo>
                  <a:lnTo>
                    <a:pt x="40" y="242"/>
                  </a:lnTo>
                  <a:lnTo>
                    <a:pt x="40" y="224"/>
                  </a:lnTo>
                  <a:lnTo>
                    <a:pt x="40" y="221"/>
                  </a:lnTo>
                  <a:lnTo>
                    <a:pt x="43" y="218"/>
                  </a:lnTo>
                  <a:lnTo>
                    <a:pt x="43" y="216"/>
                  </a:lnTo>
                  <a:lnTo>
                    <a:pt x="43" y="213"/>
                  </a:lnTo>
                  <a:lnTo>
                    <a:pt x="43" y="210"/>
                  </a:lnTo>
                  <a:lnTo>
                    <a:pt x="40" y="205"/>
                  </a:lnTo>
                  <a:lnTo>
                    <a:pt x="40" y="200"/>
                  </a:lnTo>
                  <a:lnTo>
                    <a:pt x="37" y="189"/>
                  </a:lnTo>
                  <a:lnTo>
                    <a:pt x="37" y="181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5" y="168"/>
                  </a:lnTo>
                  <a:lnTo>
                    <a:pt x="32" y="166"/>
                  </a:lnTo>
                  <a:lnTo>
                    <a:pt x="18" y="158"/>
                  </a:lnTo>
                  <a:lnTo>
                    <a:pt x="16" y="152"/>
                  </a:lnTo>
                  <a:lnTo>
                    <a:pt x="13" y="152"/>
                  </a:lnTo>
                  <a:lnTo>
                    <a:pt x="8" y="150"/>
                  </a:lnTo>
                  <a:lnTo>
                    <a:pt x="2" y="147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2" y="118"/>
                  </a:lnTo>
                  <a:lnTo>
                    <a:pt x="69" y="116"/>
                  </a:lnTo>
                  <a:lnTo>
                    <a:pt x="69" y="84"/>
                  </a:lnTo>
                  <a:lnTo>
                    <a:pt x="83" y="84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4" y="81"/>
                  </a:lnTo>
                  <a:lnTo>
                    <a:pt x="101" y="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8071364" y="2336912"/>
              <a:ext cx="664316" cy="747479"/>
            </a:xfrm>
            <a:custGeom>
              <a:avLst/>
              <a:gdLst>
                <a:gd name="T0" fmla="*/ 24 w 303"/>
                <a:gd name="T1" fmla="*/ 250 h 342"/>
                <a:gd name="T2" fmla="*/ 27 w 303"/>
                <a:gd name="T3" fmla="*/ 213 h 342"/>
                <a:gd name="T4" fmla="*/ 16 w 303"/>
                <a:gd name="T5" fmla="*/ 203 h 342"/>
                <a:gd name="T6" fmla="*/ 11 w 303"/>
                <a:gd name="T7" fmla="*/ 192 h 342"/>
                <a:gd name="T8" fmla="*/ 22 w 303"/>
                <a:gd name="T9" fmla="*/ 174 h 342"/>
                <a:gd name="T10" fmla="*/ 11 w 303"/>
                <a:gd name="T11" fmla="*/ 160 h 342"/>
                <a:gd name="T12" fmla="*/ 8 w 303"/>
                <a:gd name="T13" fmla="*/ 147 h 342"/>
                <a:gd name="T14" fmla="*/ 8 w 303"/>
                <a:gd name="T15" fmla="*/ 131 h 342"/>
                <a:gd name="T16" fmla="*/ 6 w 303"/>
                <a:gd name="T17" fmla="*/ 121 h 342"/>
                <a:gd name="T18" fmla="*/ 11 w 303"/>
                <a:gd name="T19" fmla="*/ 121 h 342"/>
                <a:gd name="T20" fmla="*/ 24 w 303"/>
                <a:gd name="T21" fmla="*/ 131 h 342"/>
                <a:gd name="T22" fmla="*/ 43 w 303"/>
                <a:gd name="T23" fmla="*/ 142 h 342"/>
                <a:gd name="T24" fmla="*/ 62 w 303"/>
                <a:gd name="T25" fmla="*/ 134 h 342"/>
                <a:gd name="T26" fmla="*/ 78 w 303"/>
                <a:gd name="T27" fmla="*/ 126 h 342"/>
                <a:gd name="T28" fmla="*/ 91 w 303"/>
                <a:gd name="T29" fmla="*/ 118 h 342"/>
                <a:gd name="T30" fmla="*/ 99 w 303"/>
                <a:gd name="T31" fmla="*/ 100 h 342"/>
                <a:gd name="T32" fmla="*/ 110 w 303"/>
                <a:gd name="T33" fmla="*/ 89 h 342"/>
                <a:gd name="T34" fmla="*/ 110 w 303"/>
                <a:gd name="T35" fmla="*/ 81 h 342"/>
                <a:gd name="T36" fmla="*/ 124 w 303"/>
                <a:gd name="T37" fmla="*/ 79 h 342"/>
                <a:gd name="T38" fmla="*/ 116 w 303"/>
                <a:gd name="T39" fmla="*/ 68 h 342"/>
                <a:gd name="T40" fmla="*/ 113 w 303"/>
                <a:gd name="T41" fmla="*/ 60 h 342"/>
                <a:gd name="T42" fmla="*/ 129 w 303"/>
                <a:gd name="T43" fmla="*/ 47 h 342"/>
                <a:gd name="T44" fmla="*/ 121 w 303"/>
                <a:gd name="T45" fmla="*/ 37 h 342"/>
                <a:gd name="T46" fmla="*/ 137 w 303"/>
                <a:gd name="T47" fmla="*/ 34 h 342"/>
                <a:gd name="T48" fmla="*/ 148 w 303"/>
                <a:gd name="T49" fmla="*/ 39 h 342"/>
                <a:gd name="T50" fmla="*/ 161 w 303"/>
                <a:gd name="T51" fmla="*/ 34 h 342"/>
                <a:gd name="T52" fmla="*/ 169 w 303"/>
                <a:gd name="T53" fmla="*/ 29 h 342"/>
                <a:gd name="T54" fmla="*/ 180 w 303"/>
                <a:gd name="T55" fmla="*/ 26 h 342"/>
                <a:gd name="T56" fmla="*/ 185 w 303"/>
                <a:gd name="T57" fmla="*/ 13 h 342"/>
                <a:gd name="T58" fmla="*/ 209 w 303"/>
                <a:gd name="T59" fmla="*/ 10 h 342"/>
                <a:gd name="T60" fmla="*/ 223 w 303"/>
                <a:gd name="T61" fmla="*/ 2 h 342"/>
                <a:gd name="T62" fmla="*/ 228 w 303"/>
                <a:gd name="T63" fmla="*/ 8 h 342"/>
                <a:gd name="T64" fmla="*/ 233 w 303"/>
                <a:gd name="T65" fmla="*/ 21 h 342"/>
                <a:gd name="T66" fmla="*/ 241 w 303"/>
                <a:gd name="T67" fmla="*/ 10 h 342"/>
                <a:gd name="T68" fmla="*/ 249 w 303"/>
                <a:gd name="T69" fmla="*/ 39 h 342"/>
                <a:gd name="T70" fmla="*/ 263 w 303"/>
                <a:gd name="T71" fmla="*/ 52 h 342"/>
                <a:gd name="T72" fmla="*/ 282 w 303"/>
                <a:gd name="T73" fmla="*/ 52 h 342"/>
                <a:gd name="T74" fmla="*/ 282 w 303"/>
                <a:gd name="T75" fmla="*/ 73 h 342"/>
                <a:gd name="T76" fmla="*/ 303 w 303"/>
                <a:gd name="T77" fmla="*/ 92 h 342"/>
                <a:gd name="T78" fmla="*/ 279 w 303"/>
                <a:gd name="T79" fmla="*/ 118 h 342"/>
                <a:gd name="T80" fmla="*/ 274 w 303"/>
                <a:gd name="T81" fmla="*/ 152 h 342"/>
                <a:gd name="T82" fmla="*/ 282 w 303"/>
                <a:gd name="T83" fmla="*/ 158 h 342"/>
                <a:gd name="T84" fmla="*/ 274 w 303"/>
                <a:gd name="T85" fmla="*/ 176 h 342"/>
                <a:gd name="T86" fmla="*/ 292 w 303"/>
                <a:gd name="T87" fmla="*/ 187 h 342"/>
                <a:gd name="T88" fmla="*/ 271 w 303"/>
                <a:gd name="T89" fmla="*/ 218 h 342"/>
                <a:gd name="T90" fmla="*/ 268 w 303"/>
                <a:gd name="T91" fmla="*/ 245 h 342"/>
                <a:gd name="T92" fmla="*/ 276 w 303"/>
                <a:gd name="T93" fmla="*/ 266 h 342"/>
                <a:gd name="T94" fmla="*/ 257 w 303"/>
                <a:gd name="T95" fmla="*/ 261 h 342"/>
                <a:gd name="T96" fmla="*/ 241 w 303"/>
                <a:gd name="T97" fmla="*/ 271 h 342"/>
                <a:gd name="T98" fmla="*/ 236 w 303"/>
                <a:gd name="T99" fmla="*/ 287 h 342"/>
                <a:gd name="T100" fmla="*/ 217 w 303"/>
                <a:gd name="T101" fmla="*/ 295 h 342"/>
                <a:gd name="T102" fmla="*/ 177 w 303"/>
                <a:gd name="T103" fmla="*/ 305 h 342"/>
                <a:gd name="T104" fmla="*/ 161 w 303"/>
                <a:gd name="T105" fmla="*/ 292 h 342"/>
                <a:gd name="T106" fmla="*/ 134 w 303"/>
                <a:gd name="T107" fmla="*/ 287 h 342"/>
                <a:gd name="T108" fmla="*/ 105 w 303"/>
                <a:gd name="T109" fmla="*/ 284 h 342"/>
                <a:gd name="T110" fmla="*/ 94 w 303"/>
                <a:gd name="T111" fmla="*/ 311 h 342"/>
                <a:gd name="T112" fmla="*/ 51 w 303"/>
                <a:gd name="T113" fmla="*/ 329 h 342"/>
                <a:gd name="T114" fmla="*/ 16 w 303"/>
                <a:gd name="T115" fmla="*/ 342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3"/>
                <a:gd name="T175" fmla="*/ 0 h 342"/>
                <a:gd name="T176" fmla="*/ 303 w 303"/>
                <a:gd name="T177" fmla="*/ 342 h 3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3" h="342">
                  <a:moveTo>
                    <a:pt x="16" y="342"/>
                  </a:moveTo>
                  <a:lnTo>
                    <a:pt x="22" y="300"/>
                  </a:lnTo>
                  <a:lnTo>
                    <a:pt x="22" y="271"/>
                  </a:lnTo>
                  <a:lnTo>
                    <a:pt x="24" y="250"/>
                  </a:lnTo>
                  <a:lnTo>
                    <a:pt x="24" y="234"/>
                  </a:lnTo>
                  <a:lnTo>
                    <a:pt x="24" y="226"/>
                  </a:lnTo>
                  <a:lnTo>
                    <a:pt x="24" y="218"/>
                  </a:lnTo>
                  <a:lnTo>
                    <a:pt x="27" y="213"/>
                  </a:lnTo>
                  <a:lnTo>
                    <a:pt x="27" y="208"/>
                  </a:lnTo>
                  <a:lnTo>
                    <a:pt x="24" y="203"/>
                  </a:lnTo>
                  <a:lnTo>
                    <a:pt x="22" y="203"/>
                  </a:lnTo>
                  <a:lnTo>
                    <a:pt x="16" y="203"/>
                  </a:lnTo>
                  <a:lnTo>
                    <a:pt x="14" y="203"/>
                  </a:lnTo>
                  <a:lnTo>
                    <a:pt x="14" y="200"/>
                  </a:lnTo>
                  <a:lnTo>
                    <a:pt x="11" y="197"/>
                  </a:lnTo>
                  <a:lnTo>
                    <a:pt x="11" y="192"/>
                  </a:lnTo>
                  <a:lnTo>
                    <a:pt x="14" y="189"/>
                  </a:lnTo>
                  <a:lnTo>
                    <a:pt x="16" y="184"/>
                  </a:lnTo>
                  <a:lnTo>
                    <a:pt x="22" y="176"/>
                  </a:lnTo>
                  <a:lnTo>
                    <a:pt x="22" y="174"/>
                  </a:lnTo>
                  <a:lnTo>
                    <a:pt x="22" y="168"/>
                  </a:lnTo>
                  <a:lnTo>
                    <a:pt x="19" y="166"/>
                  </a:lnTo>
                  <a:lnTo>
                    <a:pt x="14" y="163"/>
                  </a:lnTo>
                  <a:lnTo>
                    <a:pt x="11" y="160"/>
                  </a:lnTo>
                  <a:lnTo>
                    <a:pt x="6" y="158"/>
                  </a:lnTo>
                  <a:lnTo>
                    <a:pt x="6" y="155"/>
                  </a:lnTo>
                  <a:lnTo>
                    <a:pt x="6" y="152"/>
                  </a:lnTo>
                  <a:lnTo>
                    <a:pt x="8" y="147"/>
                  </a:lnTo>
                  <a:lnTo>
                    <a:pt x="8" y="142"/>
                  </a:lnTo>
                  <a:lnTo>
                    <a:pt x="8" y="137"/>
                  </a:lnTo>
                  <a:lnTo>
                    <a:pt x="8" y="134"/>
                  </a:lnTo>
                  <a:lnTo>
                    <a:pt x="8" y="131"/>
                  </a:lnTo>
                  <a:lnTo>
                    <a:pt x="11" y="129"/>
                  </a:lnTo>
                  <a:lnTo>
                    <a:pt x="11" y="126"/>
                  </a:lnTo>
                  <a:lnTo>
                    <a:pt x="8" y="124"/>
                  </a:lnTo>
                  <a:lnTo>
                    <a:pt x="6" y="121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8" y="118"/>
                  </a:lnTo>
                  <a:lnTo>
                    <a:pt x="11" y="121"/>
                  </a:lnTo>
                  <a:lnTo>
                    <a:pt x="14" y="124"/>
                  </a:lnTo>
                  <a:lnTo>
                    <a:pt x="16" y="126"/>
                  </a:lnTo>
                  <a:lnTo>
                    <a:pt x="19" y="129"/>
                  </a:lnTo>
                  <a:lnTo>
                    <a:pt x="24" y="131"/>
                  </a:lnTo>
                  <a:lnTo>
                    <a:pt x="27" y="137"/>
                  </a:lnTo>
                  <a:lnTo>
                    <a:pt x="33" y="139"/>
                  </a:lnTo>
                  <a:lnTo>
                    <a:pt x="35" y="142"/>
                  </a:lnTo>
                  <a:lnTo>
                    <a:pt x="43" y="142"/>
                  </a:lnTo>
                  <a:lnTo>
                    <a:pt x="49" y="142"/>
                  </a:lnTo>
                  <a:lnTo>
                    <a:pt x="51" y="139"/>
                  </a:lnTo>
                  <a:lnTo>
                    <a:pt x="57" y="137"/>
                  </a:lnTo>
                  <a:lnTo>
                    <a:pt x="62" y="134"/>
                  </a:lnTo>
                  <a:lnTo>
                    <a:pt x="67" y="134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6" y="126"/>
                  </a:lnTo>
                  <a:lnTo>
                    <a:pt x="91" y="124"/>
                  </a:lnTo>
                  <a:lnTo>
                    <a:pt x="91" y="118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7" y="105"/>
                  </a:lnTo>
                  <a:lnTo>
                    <a:pt x="99" y="100"/>
                  </a:lnTo>
                  <a:lnTo>
                    <a:pt x="105" y="97"/>
                  </a:lnTo>
                  <a:lnTo>
                    <a:pt x="107" y="95"/>
                  </a:lnTo>
                  <a:lnTo>
                    <a:pt x="113" y="92"/>
                  </a:lnTo>
                  <a:lnTo>
                    <a:pt x="110" y="89"/>
                  </a:lnTo>
                  <a:lnTo>
                    <a:pt x="107" y="87"/>
                  </a:lnTo>
                  <a:lnTo>
                    <a:pt x="107" y="84"/>
                  </a:lnTo>
                  <a:lnTo>
                    <a:pt x="107" y="81"/>
                  </a:lnTo>
                  <a:lnTo>
                    <a:pt x="110" y="81"/>
                  </a:lnTo>
                  <a:lnTo>
                    <a:pt x="113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4" y="79"/>
                  </a:lnTo>
                  <a:lnTo>
                    <a:pt x="126" y="76"/>
                  </a:lnTo>
                  <a:lnTo>
                    <a:pt x="124" y="71"/>
                  </a:lnTo>
                  <a:lnTo>
                    <a:pt x="121" y="71"/>
                  </a:lnTo>
                  <a:lnTo>
                    <a:pt x="116" y="68"/>
                  </a:lnTo>
                  <a:lnTo>
                    <a:pt x="113" y="68"/>
                  </a:lnTo>
                  <a:lnTo>
                    <a:pt x="113" y="66"/>
                  </a:lnTo>
                  <a:lnTo>
                    <a:pt x="113" y="63"/>
                  </a:lnTo>
                  <a:lnTo>
                    <a:pt x="113" y="60"/>
                  </a:lnTo>
                  <a:lnTo>
                    <a:pt x="118" y="58"/>
                  </a:lnTo>
                  <a:lnTo>
                    <a:pt x="124" y="52"/>
                  </a:lnTo>
                  <a:lnTo>
                    <a:pt x="129" y="50"/>
                  </a:lnTo>
                  <a:lnTo>
                    <a:pt x="129" y="47"/>
                  </a:lnTo>
                  <a:lnTo>
                    <a:pt x="129" y="44"/>
                  </a:lnTo>
                  <a:lnTo>
                    <a:pt x="126" y="42"/>
                  </a:lnTo>
                  <a:lnTo>
                    <a:pt x="124" y="39"/>
                  </a:lnTo>
                  <a:lnTo>
                    <a:pt x="121" y="37"/>
                  </a:lnTo>
                  <a:lnTo>
                    <a:pt x="121" y="34"/>
                  </a:lnTo>
                  <a:lnTo>
                    <a:pt x="124" y="34"/>
                  </a:lnTo>
                  <a:lnTo>
                    <a:pt x="129" y="34"/>
                  </a:lnTo>
                  <a:lnTo>
                    <a:pt x="137" y="34"/>
                  </a:lnTo>
                  <a:lnTo>
                    <a:pt x="140" y="34"/>
                  </a:lnTo>
                  <a:lnTo>
                    <a:pt x="142" y="34"/>
                  </a:lnTo>
                  <a:lnTo>
                    <a:pt x="145" y="39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3" y="34"/>
                  </a:lnTo>
                  <a:lnTo>
                    <a:pt x="158" y="34"/>
                  </a:lnTo>
                  <a:lnTo>
                    <a:pt x="161" y="34"/>
                  </a:lnTo>
                  <a:lnTo>
                    <a:pt x="164" y="34"/>
                  </a:lnTo>
                  <a:lnTo>
                    <a:pt x="166" y="34"/>
                  </a:lnTo>
                  <a:lnTo>
                    <a:pt x="169" y="31"/>
                  </a:lnTo>
                  <a:lnTo>
                    <a:pt x="169" y="29"/>
                  </a:lnTo>
                  <a:lnTo>
                    <a:pt x="172" y="26"/>
                  </a:lnTo>
                  <a:lnTo>
                    <a:pt x="174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82" y="23"/>
                  </a:lnTo>
                  <a:lnTo>
                    <a:pt x="185" y="21"/>
                  </a:lnTo>
                  <a:lnTo>
                    <a:pt x="185" y="18"/>
                  </a:lnTo>
                  <a:lnTo>
                    <a:pt x="185" y="13"/>
                  </a:lnTo>
                  <a:lnTo>
                    <a:pt x="188" y="10"/>
                  </a:lnTo>
                  <a:lnTo>
                    <a:pt x="191" y="10"/>
                  </a:lnTo>
                  <a:lnTo>
                    <a:pt x="199" y="10"/>
                  </a:lnTo>
                  <a:lnTo>
                    <a:pt x="209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20" y="5"/>
                  </a:lnTo>
                  <a:lnTo>
                    <a:pt x="223" y="2"/>
                  </a:lnTo>
                  <a:lnTo>
                    <a:pt x="223" y="0"/>
                  </a:lnTo>
                  <a:lnTo>
                    <a:pt x="225" y="2"/>
                  </a:lnTo>
                  <a:lnTo>
                    <a:pt x="225" y="5"/>
                  </a:lnTo>
                  <a:lnTo>
                    <a:pt x="228" y="8"/>
                  </a:lnTo>
                  <a:lnTo>
                    <a:pt x="228" y="13"/>
                  </a:lnTo>
                  <a:lnTo>
                    <a:pt x="231" y="18"/>
                  </a:lnTo>
                  <a:lnTo>
                    <a:pt x="231" y="21"/>
                  </a:lnTo>
                  <a:lnTo>
                    <a:pt x="233" y="21"/>
                  </a:lnTo>
                  <a:lnTo>
                    <a:pt x="233" y="18"/>
                  </a:lnTo>
                  <a:lnTo>
                    <a:pt x="233" y="13"/>
                  </a:lnTo>
                  <a:lnTo>
                    <a:pt x="236" y="10"/>
                  </a:lnTo>
                  <a:lnTo>
                    <a:pt x="241" y="10"/>
                  </a:lnTo>
                  <a:lnTo>
                    <a:pt x="241" y="15"/>
                  </a:lnTo>
                  <a:lnTo>
                    <a:pt x="247" y="21"/>
                  </a:lnTo>
                  <a:lnTo>
                    <a:pt x="249" y="34"/>
                  </a:lnTo>
                  <a:lnTo>
                    <a:pt x="249" y="39"/>
                  </a:lnTo>
                  <a:lnTo>
                    <a:pt x="252" y="39"/>
                  </a:lnTo>
                  <a:lnTo>
                    <a:pt x="249" y="52"/>
                  </a:lnTo>
                  <a:lnTo>
                    <a:pt x="260" y="52"/>
                  </a:lnTo>
                  <a:lnTo>
                    <a:pt x="263" y="52"/>
                  </a:lnTo>
                  <a:lnTo>
                    <a:pt x="265" y="44"/>
                  </a:lnTo>
                  <a:lnTo>
                    <a:pt x="274" y="42"/>
                  </a:lnTo>
                  <a:lnTo>
                    <a:pt x="279" y="44"/>
                  </a:lnTo>
                  <a:lnTo>
                    <a:pt x="282" y="52"/>
                  </a:lnTo>
                  <a:lnTo>
                    <a:pt x="284" y="55"/>
                  </a:lnTo>
                  <a:lnTo>
                    <a:pt x="287" y="60"/>
                  </a:lnTo>
                  <a:lnTo>
                    <a:pt x="282" y="71"/>
                  </a:lnTo>
                  <a:lnTo>
                    <a:pt x="282" y="73"/>
                  </a:lnTo>
                  <a:lnTo>
                    <a:pt x="287" y="81"/>
                  </a:lnTo>
                  <a:lnTo>
                    <a:pt x="295" y="89"/>
                  </a:lnTo>
                  <a:lnTo>
                    <a:pt x="300" y="89"/>
                  </a:lnTo>
                  <a:lnTo>
                    <a:pt x="303" y="92"/>
                  </a:lnTo>
                  <a:lnTo>
                    <a:pt x="298" y="118"/>
                  </a:lnTo>
                  <a:lnTo>
                    <a:pt x="300" y="118"/>
                  </a:lnTo>
                  <a:lnTo>
                    <a:pt x="298" y="124"/>
                  </a:lnTo>
                  <a:lnTo>
                    <a:pt x="279" y="118"/>
                  </a:lnTo>
                  <a:lnTo>
                    <a:pt x="276" y="126"/>
                  </a:lnTo>
                  <a:lnTo>
                    <a:pt x="274" y="129"/>
                  </a:lnTo>
                  <a:lnTo>
                    <a:pt x="265" y="131"/>
                  </a:lnTo>
                  <a:lnTo>
                    <a:pt x="274" y="152"/>
                  </a:lnTo>
                  <a:lnTo>
                    <a:pt x="279" y="152"/>
                  </a:lnTo>
                  <a:lnTo>
                    <a:pt x="282" y="152"/>
                  </a:lnTo>
                  <a:lnTo>
                    <a:pt x="284" y="155"/>
                  </a:lnTo>
                  <a:lnTo>
                    <a:pt x="282" y="158"/>
                  </a:lnTo>
                  <a:lnTo>
                    <a:pt x="274" y="160"/>
                  </a:lnTo>
                  <a:lnTo>
                    <a:pt x="274" y="166"/>
                  </a:lnTo>
                  <a:lnTo>
                    <a:pt x="276" y="176"/>
                  </a:lnTo>
                  <a:lnTo>
                    <a:pt x="274" y="176"/>
                  </a:lnTo>
                  <a:lnTo>
                    <a:pt x="279" y="184"/>
                  </a:lnTo>
                  <a:lnTo>
                    <a:pt x="287" y="179"/>
                  </a:lnTo>
                  <a:lnTo>
                    <a:pt x="290" y="181"/>
                  </a:lnTo>
                  <a:lnTo>
                    <a:pt x="292" y="187"/>
                  </a:lnTo>
                  <a:lnTo>
                    <a:pt x="290" y="195"/>
                  </a:lnTo>
                  <a:lnTo>
                    <a:pt x="282" y="216"/>
                  </a:lnTo>
                  <a:lnTo>
                    <a:pt x="279" y="218"/>
                  </a:lnTo>
                  <a:lnTo>
                    <a:pt x="271" y="218"/>
                  </a:lnTo>
                  <a:lnTo>
                    <a:pt x="271" y="221"/>
                  </a:lnTo>
                  <a:lnTo>
                    <a:pt x="271" y="229"/>
                  </a:lnTo>
                  <a:lnTo>
                    <a:pt x="268" y="237"/>
                  </a:lnTo>
                  <a:lnTo>
                    <a:pt x="268" y="245"/>
                  </a:lnTo>
                  <a:lnTo>
                    <a:pt x="282" y="245"/>
                  </a:lnTo>
                  <a:lnTo>
                    <a:pt x="282" y="250"/>
                  </a:lnTo>
                  <a:lnTo>
                    <a:pt x="279" y="253"/>
                  </a:lnTo>
                  <a:lnTo>
                    <a:pt x="276" y="266"/>
                  </a:lnTo>
                  <a:lnTo>
                    <a:pt x="268" y="266"/>
                  </a:lnTo>
                  <a:lnTo>
                    <a:pt x="268" y="268"/>
                  </a:lnTo>
                  <a:lnTo>
                    <a:pt x="260" y="268"/>
                  </a:lnTo>
                  <a:lnTo>
                    <a:pt x="257" y="261"/>
                  </a:lnTo>
                  <a:lnTo>
                    <a:pt x="244" y="261"/>
                  </a:lnTo>
                  <a:lnTo>
                    <a:pt x="239" y="263"/>
                  </a:lnTo>
                  <a:lnTo>
                    <a:pt x="239" y="268"/>
                  </a:lnTo>
                  <a:lnTo>
                    <a:pt x="241" y="271"/>
                  </a:lnTo>
                  <a:lnTo>
                    <a:pt x="239" y="276"/>
                  </a:lnTo>
                  <a:lnTo>
                    <a:pt x="241" y="282"/>
                  </a:lnTo>
                  <a:lnTo>
                    <a:pt x="241" y="284"/>
                  </a:lnTo>
                  <a:lnTo>
                    <a:pt x="236" y="287"/>
                  </a:lnTo>
                  <a:lnTo>
                    <a:pt x="233" y="282"/>
                  </a:lnTo>
                  <a:lnTo>
                    <a:pt x="228" y="282"/>
                  </a:lnTo>
                  <a:lnTo>
                    <a:pt x="223" y="284"/>
                  </a:lnTo>
                  <a:lnTo>
                    <a:pt x="217" y="295"/>
                  </a:lnTo>
                  <a:lnTo>
                    <a:pt x="215" y="295"/>
                  </a:lnTo>
                  <a:lnTo>
                    <a:pt x="193" y="292"/>
                  </a:lnTo>
                  <a:lnTo>
                    <a:pt x="191" y="305"/>
                  </a:lnTo>
                  <a:lnTo>
                    <a:pt x="177" y="305"/>
                  </a:lnTo>
                  <a:lnTo>
                    <a:pt x="180" y="292"/>
                  </a:lnTo>
                  <a:lnTo>
                    <a:pt x="172" y="287"/>
                  </a:lnTo>
                  <a:lnTo>
                    <a:pt x="166" y="290"/>
                  </a:lnTo>
                  <a:lnTo>
                    <a:pt x="161" y="292"/>
                  </a:lnTo>
                  <a:lnTo>
                    <a:pt x="158" y="292"/>
                  </a:lnTo>
                  <a:lnTo>
                    <a:pt x="153" y="287"/>
                  </a:lnTo>
                  <a:lnTo>
                    <a:pt x="148" y="287"/>
                  </a:lnTo>
                  <a:lnTo>
                    <a:pt x="134" y="287"/>
                  </a:lnTo>
                  <a:lnTo>
                    <a:pt x="132" y="287"/>
                  </a:lnTo>
                  <a:lnTo>
                    <a:pt x="126" y="284"/>
                  </a:lnTo>
                  <a:lnTo>
                    <a:pt x="110" y="284"/>
                  </a:lnTo>
                  <a:lnTo>
                    <a:pt x="105" y="284"/>
                  </a:lnTo>
                  <a:lnTo>
                    <a:pt x="102" y="316"/>
                  </a:lnTo>
                  <a:lnTo>
                    <a:pt x="102" y="324"/>
                  </a:lnTo>
                  <a:lnTo>
                    <a:pt x="97" y="321"/>
                  </a:lnTo>
                  <a:lnTo>
                    <a:pt x="94" y="311"/>
                  </a:lnTo>
                  <a:lnTo>
                    <a:pt x="86" y="313"/>
                  </a:lnTo>
                  <a:lnTo>
                    <a:pt x="78" y="316"/>
                  </a:lnTo>
                  <a:lnTo>
                    <a:pt x="65" y="329"/>
                  </a:lnTo>
                  <a:lnTo>
                    <a:pt x="51" y="329"/>
                  </a:lnTo>
                  <a:lnTo>
                    <a:pt x="41" y="332"/>
                  </a:lnTo>
                  <a:lnTo>
                    <a:pt x="27" y="340"/>
                  </a:lnTo>
                  <a:lnTo>
                    <a:pt x="22" y="342"/>
                  </a:lnTo>
                  <a:lnTo>
                    <a:pt x="16" y="342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8025251" y="1215693"/>
              <a:ext cx="798331" cy="1004879"/>
            </a:xfrm>
            <a:custGeom>
              <a:avLst/>
              <a:gdLst>
                <a:gd name="T0" fmla="*/ 268 w 364"/>
                <a:gd name="T1" fmla="*/ 372 h 425"/>
                <a:gd name="T2" fmla="*/ 236 w 364"/>
                <a:gd name="T3" fmla="*/ 380 h 425"/>
                <a:gd name="T4" fmla="*/ 214 w 364"/>
                <a:gd name="T5" fmla="*/ 385 h 425"/>
                <a:gd name="T6" fmla="*/ 203 w 364"/>
                <a:gd name="T7" fmla="*/ 399 h 425"/>
                <a:gd name="T8" fmla="*/ 193 w 364"/>
                <a:gd name="T9" fmla="*/ 412 h 425"/>
                <a:gd name="T10" fmla="*/ 179 w 364"/>
                <a:gd name="T11" fmla="*/ 422 h 425"/>
                <a:gd name="T12" fmla="*/ 161 w 364"/>
                <a:gd name="T13" fmla="*/ 425 h 425"/>
                <a:gd name="T14" fmla="*/ 147 w 364"/>
                <a:gd name="T15" fmla="*/ 420 h 425"/>
                <a:gd name="T16" fmla="*/ 126 w 364"/>
                <a:gd name="T17" fmla="*/ 417 h 425"/>
                <a:gd name="T18" fmla="*/ 104 w 364"/>
                <a:gd name="T19" fmla="*/ 412 h 425"/>
                <a:gd name="T20" fmla="*/ 96 w 364"/>
                <a:gd name="T21" fmla="*/ 401 h 425"/>
                <a:gd name="T22" fmla="*/ 94 w 364"/>
                <a:gd name="T23" fmla="*/ 388 h 425"/>
                <a:gd name="T24" fmla="*/ 104 w 364"/>
                <a:gd name="T25" fmla="*/ 367 h 425"/>
                <a:gd name="T26" fmla="*/ 110 w 364"/>
                <a:gd name="T27" fmla="*/ 354 h 425"/>
                <a:gd name="T28" fmla="*/ 112 w 364"/>
                <a:gd name="T29" fmla="*/ 341 h 425"/>
                <a:gd name="T30" fmla="*/ 112 w 364"/>
                <a:gd name="T31" fmla="*/ 317 h 425"/>
                <a:gd name="T32" fmla="*/ 94 w 364"/>
                <a:gd name="T33" fmla="*/ 309 h 425"/>
                <a:gd name="T34" fmla="*/ 72 w 364"/>
                <a:gd name="T35" fmla="*/ 296 h 425"/>
                <a:gd name="T36" fmla="*/ 43 w 364"/>
                <a:gd name="T37" fmla="*/ 298 h 425"/>
                <a:gd name="T38" fmla="*/ 32 w 364"/>
                <a:gd name="T39" fmla="*/ 296 h 425"/>
                <a:gd name="T40" fmla="*/ 35 w 364"/>
                <a:gd name="T41" fmla="*/ 283 h 425"/>
                <a:gd name="T42" fmla="*/ 11 w 364"/>
                <a:gd name="T43" fmla="*/ 261 h 425"/>
                <a:gd name="T44" fmla="*/ 5 w 364"/>
                <a:gd name="T45" fmla="*/ 248 h 425"/>
                <a:gd name="T46" fmla="*/ 21 w 364"/>
                <a:gd name="T47" fmla="*/ 240 h 425"/>
                <a:gd name="T48" fmla="*/ 37 w 364"/>
                <a:gd name="T49" fmla="*/ 238 h 425"/>
                <a:gd name="T50" fmla="*/ 43 w 364"/>
                <a:gd name="T51" fmla="*/ 230 h 425"/>
                <a:gd name="T52" fmla="*/ 56 w 364"/>
                <a:gd name="T53" fmla="*/ 214 h 425"/>
                <a:gd name="T54" fmla="*/ 40 w 364"/>
                <a:gd name="T55" fmla="*/ 196 h 425"/>
                <a:gd name="T56" fmla="*/ 27 w 364"/>
                <a:gd name="T57" fmla="*/ 188 h 425"/>
                <a:gd name="T58" fmla="*/ 37 w 364"/>
                <a:gd name="T59" fmla="*/ 174 h 425"/>
                <a:gd name="T60" fmla="*/ 64 w 364"/>
                <a:gd name="T61" fmla="*/ 172 h 425"/>
                <a:gd name="T62" fmla="*/ 72 w 364"/>
                <a:gd name="T63" fmla="*/ 164 h 425"/>
                <a:gd name="T64" fmla="*/ 78 w 364"/>
                <a:gd name="T65" fmla="*/ 148 h 425"/>
                <a:gd name="T66" fmla="*/ 59 w 364"/>
                <a:gd name="T67" fmla="*/ 111 h 425"/>
                <a:gd name="T68" fmla="*/ 54 w 364"/>
                <a:gd name="T69" fmla="*/ 74 h 425"/>
                <a:gd name="T70" fmla="*/ 51 w 364"/>
                <a:gd name="T71" fmla="*/ 56 h 425"/>
                <a:gd name="T72" fmla="*/ 35 w 364"/>
                <a:gd name="T73" fmla="*/ 61 h 425"/>
                <a:gd name="T74" fmla="*/ 35 w 364"/>
                <a:gd name="T75" fmla="*/ 51 h 425"/>
                <a:gd name="T76" fmla="*/ 43 w 364"/>
                <a:gd name="T77" fmla="*/ 32 h 425"/>
                <a:gd name="T78" fmla="*/ 62 w 364"/>
                <a:gd name="T79" fmla="*/ 27 h 425"/>
                <a:gd name="T80" fmla="*/ 123 w 364"/>
                <a:gd name="T81" fmla="*/ 8 h 425"/>
                <a:gd name="T82" fmla="*/ 161 w 364"/>
                <a:gd name="T83" fmla="*/ 43 h 425"/>
                <a:gd name="T84" fmla="*/ 187 w 364"/>
                <a:gd name="T85" fmla="*/ 16 h 425"/>
                <a:gd name="T86" fmla="*/ 209 w 364"/>
                <a:gd name="T87" fmla="*/ 14 h 425"/>
                <a:gd name="T88" fmla="*/ 364 w 364"/>
                <a:gd name="T89" fmla="*/ 103 h 425"/>
                <a:gd name="T90" fmla="*/ 329 w 364"/>
                <a:gd name="T91" fmla="*/ 138 h 425"/>
                <a:gd name="T92" fmla="*/ 262 w 364"/>
                <a:gd name="T93" fmla="*/ 169 h 425"/>
                <a:gd name="T94" fmla="*/ 292 w 364"/>
                <a:gd name="T95" fmla="*/ 188 h 425"/>
                <a:gd name="T96" fmla="*/ 297 w 364"/>
                <a:gd name="T97" fmla="*/ 211 h 425"/>
                <a:gd name="T98" fmla="*/ 303 w 364"/>
                <a:gd name="T99" fmla="*/ 238 h 425"/>
                <a:gd name="T100" fmla="*/ 300 w 364"/>
                <a:gd name="T101" fmla="*/ 269 h 425"/>
                <a:gd name="T102" fmla="*/ 316 w 364"/>
                <a:gd name="T103" fmla="*/ 269 h 425"/>
                <a:gd name="T104" fmla="*/ 324 w 364"/>
                <a:gd name="T105" fmla="*/ 285 h 425"/>
                <a:gd name="T106" fmla="*/ 329 w 364"/>
                <a:gd name="T107" fmla="*/ 325 h 425"/>
                <a:gd name="T108" fmla="*/ 311 w 364"/>
                <a:gd name="T109" fmla="*/ 375 h 4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4"/>
                <a:gd name="T166" fmla="*/ 0 h 425"/>
                <a:gd name="T167" fmla="*/ 364 w 364"/>
                <a:gd name="T168" fmla="*/ 425 h 4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4" h="425">
                  <a:moveTo>
                    <a:pt x="284" y="364"/>
                  </a:moveTo>
                  <a:lnTo>
                    <a:pt x="281" y="364"/>
                  </a:lnTo>
                  <a:lnTo>
                    <a:pt x="276" y="367"/>
                  </a:lnTo>
                  <a:lnTo>
                    <a:pt x="270" y="370"/>
                  </a:lnTo>
                  <a:lnTo>
                    <a:pt x="268" y="372"/>
                  </a:lnTo>
                  <a:lnTo>
                    <a:pt x="262" y="372"/>
                  </a:lnTo>
                  <a:lnTo>
                    <a:pt x="257" y="372"/>
                  </a:lnTo>
                  <a:lnTo>
                    <a:pt x="252" y="372"/>
                  </a:lnTo>
                  <a:lnTo>
                    <a:pt x="246" y="375"/>
                  </a:lnTo>
                  <a:lnTo>
                    <a:pt x="236" y="380"/>
                  </a:lnTo>
                  <a:lnTo>
                    <a:pt x="225" y="383"/>
                  </a:lnTo>
                  <a:lnTo>
                    <a:pt x="222" y="383"/>
                  </a:lnTo>
                  <a:lnTo>
                    <a:pt x="220" y="383"/>
                  </a:lnTo>
                  <a:lnTo>
                    <a:pt x="217" y="383"/>
                  </a:lnTo>
                  <a:lnTo>
                    <a:pt x="214" y="385"/>
                  </a:lnTo>
                  <a:lnTo>
                    <a:pt x="212" y="388"/>
                  </a:lnTo>
                  <a:lnTo>
                    <a:pt x="212" y="391"/>
                  </a:lnTo>
                  <a:lnTo>
                    <a:pt x="209" y="393"/>
                  </a:lnTo>
                  <a:lnTo>
                    <a:pt x="206" y="396"/>
                  </a:lnTo>
                  <a:lnTo>
                    <a:pt x="203" y="399"/>
                  </a:lnTo>
                  <a:lnTo>
                    <a:pt x="201" y="404"/>
                  </a:lnTo>
                  <a:lnTo>
                    <a:pt x="198" y="409"/>
                  </a:lnTo>
                  <a:lnTo>
                    <a:pt x="198" y="412"/>
                  </a:lnTo>
                  <a:lnTo>
                    <a:pt x="195" y="412"/>
                  </a:lnTo>
                  <a:lnTo>
                    <a:pt x="193" y="412"/>
                  </a:lnTo>
                  <a:lnTo>
                    <a:pt x="190" y="414"/>
                  </a:lnTo>
                  <a:lnTo>
                    <a:pt x="187" y="417"/>
                  </a:lnTo>
                  <a:lnTo>
                    <a:pt x="185" y="417"/>
                  </a:lnTo>
                  <a:lnTo>
                    <a:pt x="182" y="420"/>
                  </a:lnTo>
                  <a:lnTo>
                    <a:pt x="179" y="422"/>
                  </a:lnTo>
                  <a:lnTo>
                    <a:pt x="174" y="422"/>
                  </a:lnTo>
                  <a:lnTo>
                    <a:pt x="171" y="420"/>
                  </a:lnTo>
                  <a:lnTo>
                    <a:pt x="169" y="420"/>
                  </a:lnTo>
                  <a:lnTo>
                    <a:pt x="163" y="425"/>
                  </a:lnTo>
                  <a:lnTo>
                    <a:pt x="161" y="425"/>
                  </a:lnTo>
                  <a:lnTo>
                    <a:pt x="158" y="425"/>
                  </a:lnTo>
                  <a:lnTo>
                    <a:pt x="155" y="422"/>
                  </a:lnTo>
                  <a:lnTo>
                    <a:pt x="155" y="420"/>
                  </a:lnTo>
                  <a:lnTo>
                    <a:pt x="153" y="417"/>
                  </a:lnTo>
                  <a:lnTo>
                    <a:pt x="147" y="420"/>
                  </a:lnTo>
                  <a:lnTo>
                    <a:pt x="142" y="420"/>
                  </a:lnTo>
                  <a:lnTo>
                    <a:pt x="137" y="417"/>
                  </a:lnTo>
                  <a:lnTo>
                    <a:pt x="134" y="417"/>
                  </a:lnTo>
                  <a:lnTo>
                    <a:pt x="128" y="417"/>
                  </a:lnTo>
                  <a:lnTo>
                    <a:pt x="126" y="417"/>
                  </a:lnTo>
                  <a:lnTo>
                    <a:pt x="120" y="417"/>
                  </a:lnTo>
                  <a:lnTo>
                    <a:pt x="112" y="412"/>
                  </a:lnTo>
                  <a:lnTo>
                    <a:pt x="110" y="409"/>
                  </a:lnTo>
                  <a:lnTo>
                    <a:pt x="107" y="412"/>
                  </a:lnTo>
                  <a:lnTo>
                    <a:pt x="104" y="412"/>
                  </a:lnTo>
                  <a:lnTo>
                    <a:pt x="102" y="412"/>
                  </a:lnTo>
                  <a:lnTo>
                    <a:pt x="99" y="412"/>
                  </a:lnTo>
                  <a:lnTo>
                    <a:pt x="96" y="412"/>
                  </a:lnTo>
                  <a:lnTo>
                    <a:pt x="96" y="409"/>
                  </a:lnTo>
                  <a:lnTo>
                    <a:pt x="96" y="401"/>
                  </a:lnTo>
                  <a:lnTo>
                    <a:pt x="96" y="399"/>
                  </a:lnTo>
                  <a:lnTo>
                    <a:pt x="96" y="396"/>
                  </a:lnTo>
                  <a:lnTo>
                    <a:pt x="94" y="393"/>
                  </a:lnTo>
                  <a:lnTo>
                    <a:pt x="94" y="391"/>
                  </a:lnTo>
                  <a:lnTo>
                    <a:pt x="94" y="388"/>
                  </a:lnTo>
                  <a:lnTo>
                    <a:pt x="94" y="383"/>
                  </a:lnTo>
                  <a:lnTo>
                    <a:pt x="94" y="380"/>
                  </a:lnTo>
                  <a:lnTo>
                    <a:pt x="94" y="377"/>
                  </a:lnTo>
                  <a:lnTo>
                    <a:pt x="99" y="372"/>
                  </a:lnTo>
                  <a:lnTo>
                    <a:pt x="104" y="367"/>
                  </a:lnTo>
                  <a:lnTo>
                    <a:pt x="110" y="364"/>
                  </a:lnTo>
                  <a:lnTo>
                    <a:pt x="110" y="362"/>
                  </a:lnTo>
                  <a:lnTo>
                    <a:pt x="110" y="359"/>
                  </a:lnTo>
                  <a:lnTo>
                    <a:pt x="107" y="354"/>
                  </a:lnTo>
                  <a:lnTo>
                    <a:pt x="110" y="354"/>
                  </a:lnTo>
                  <a:lnTo>
                    <a:pt x="112" y="354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2" y="343"/>
                  </a:lnTo>
                  <a:lnTo>
                    <a:pt x="112" y="341"/>
                  </a:lnTo>
                  <a:lnTo>
                    <a:pt x="115" y="338"/>
                  </a:lnTo>
                  <a:lnTo>
                    <a:pt x="115" y="335"/>
                  </a:lnTo>
                  <a:lnTo>
                    <a:pt x="112" y="333"/>
                  </a:lnTo>
                  <a:lnTo>
                    <a:pt x="112" y="322"/>
                  </a:lnTo>
                  <a:lnTo>
                    <a:pt x="112" y="317"/>
                  </a:lnTo>
                  <a:lnTo>
                    <a:pt x="110" y="317"/>
                  </a:lnTo>
                  <a:lnTo>
                    <a:pt x="102" y="317"/>
                  </a:lnTo>
                  <a:lnTo>
                    <a:pt x="99" y="314"/>
                  </a:lnTo>
                  <a:lnTo>
                    <a:pt x="96" y="312"/>
                  </a:lnTo>
                  <a:lnTo>
                    <a:pt x="94" y="309"/>
                  </a:lnTo>
                  <a:lnTo>
                    <a:pt x="91" y="306"/>
                  </a:lnTo>
                  <a:lnTo>
                    <a:pt x="86" y="301"/>
                  </a:lnTo>
                  <a:lnTo>
                    <a:pt x="83" y="298"/>
                  </a:lnTo>
                  <a:lnTo>
                    <a:pt x="78" y="298"/>
                  </a:lnTo>
                  <a:lnTo>
                    <a:pt x="72" y="296"/>
                  </a:lnTo>
                  <a:lnTo>
                    <a:pt x="67" y="296"/>
                  </a:lnTo>
                  <a:lnTo>
                    <a:pt x="59" y="296"/>
                  </a:lnTo>
                  <a:lnTo>
                    <a:pt x="51" y="298"/>
                  </a:lnTo>
                  <a:lnTo>
                    <a:pt x="45" y="298"/>
                  </a:lnTo>
                  <a:lnTo>
                    <a:pt x="43" y="298"/>
                  </a:lnTo>
                  <a:lnTo>
                    <a:pt x="40" y="301"/>
                  </a:lnTo>
                  <a:lnTo>
                    <a:pt x="37" y="301"/>
                  </a:lnTo>
                  <a:lnTo>
                    <a:pt x="35" y="301"/>
                  </a:lnTo>
                  <a:lnTo>
                    <a:pt x="32" y="298"/>
                  </a:lnTo>
                  <a:lnTo>
                    <a:pt x="32" y="296"/>
                  </a:lnTo>
                  <a:lnTo>
                    <a:pt x="32" y="290"/>
                  </a:lnTo>
                  <a:lnTo>
                    <a:pt x="35" y="288"/>
                  </a:lnTo>
                  <a:lnTo>
                    <a:pt x="35" y="285"/>
                  </a:lnTo>
                  <a:lnTo>
                    <a:pt x="37" y="285"/>
                  </a:lnTo>
                  <a:lnTo>
                    <a:pt x="35" y="283"/>
                  </a:lnTo>
                  <a:lnTo>
                    <a:pt x="29" y="277"/>
                  </a:lnTo>
                  <a:lnTo>
                    <a:pt x="24" y="275"/>
                  </a:lnTo>
                  <a:lnTo>
                    <a:pt x="19" y="267"/>
                  </a:lnTo>
                  <a:lnTo>
                    <a:pt x="13" y="264"/>
                  </a:lnTo>
                  <a:lnTo>
                    <a:pt x="11" y="261"/>
                  </a:lnTo>
                  <a:lnTo>
                    <a:pt x="11" y="259"/>
                  </a:lnTo>
                  <a:lnTo>
                    <a:pt x="8" y="259"/>
                  </a:lnTo>
                  <a:lnTo>
                    <a:pt x="0" y="256"/>
                  </a:lnTo>
                  <a:lnTo>
                    <a:pt x="3" y="254"/>
                  </a:lnTo>
                  <a:lnTo>
                    <a:pt x="5" y="248"/>
                  </a:lnTo>
                  <a:lnTo>
                    <a:pt x="8" y="248"/>
                  </a:lnTo>
                  <a:lnTo>
                    <a:pt x="13" y="246"/>
                  </a:lnTo>
                  <a:lnTo>
                    <a:pt x="16" y="246"/>
                  </a:lnTo>
                  <a:lnTo>
                    <a:pt x="19" y="243"/>
                  </a:lnTo>
                  <a:lnTo>
                    <a:pt x="21" y="240"/>
                  </a:lnTo>
                  <a:lnTo>
                    <a:pt x="24" y="238"/>
                  </a:lnTo>
                  <a:lnTo>
                    <a:pt x="27" y="238"/>
                  </a:lnTo>
                  <a:lnTo>
                    <a:pt x="29" y="238"/>
                  </a:lnTo>
                  <a:lnTo>
                    <a:pt x="35" y="240"/>
                  </a:lnTo>
                  <a:lnTo>
                    <a:pt x="37" y="238"/>
                  </a:lnTo>
                  <a:lnTo>
                    <a:pt x="37" y="235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40" y="230"/>
                  </a:lnTo>
                  <a:lnTo>
                    <a:pt x="43" y="230"/>
                  </a:lnTo>
                  <a:lnTo>
                    <a:pt x="48" y="227"/>
                  </a:lnTo>
                  <a:lnTo>
                    <a:pt x="48" y="225"/>
                  </a:lnTo>
                  <a:lnTo>
                    <a:pt x="51" y="222"/>
                  </a:lnTo>
                  <a:lnTo>
                    <a:pt x="54" y="219"/>
                  </a:lnTo>
                  <a:lnTo>
                    <a:pt x="56" y="214"/>
                  </a:lnTo>
                  <a:lnTo>
                    <a:pt x="56" y="209"/>
                  </a:lnTo>
                  <a:lnTo>
                    <a:pt x="56" y="198"/>
                  </a:lnTo>
                  <a:lnTo>
                    <a:pt x="54" y="198"/>
                  </a:lnTo>
                  <a:lnTo>
                    <a:pt x="51" y="196"/>
                  </a:lnTo>
                  <a:lnTo>
                    <a:pt x="40" y="196"/>
                  </a:lnTo>
                  <a:lnTo>
                    <a:pt x="40" y="190"/>
                  </a:lnTo>
                  <a:lnTo>
                    <a:pt x="37" y="188"/>
                  </a:lnTo>
                  <a:lnTo>
                    <a:pt x="35" y="193"/>
                  </a:lnTo>
                  <a:lnTo>
                    <a:pt x="32" y="190"/>
                  </a:lnTo>
                  <a:lnTo>
                    <a:pt x="27" y="188"/>
                  </a:lnTo>
                  <a:lnTo>
                    <a:pt x="21" y="188"/>
                  </a:lnTo>
                  <a:lnTo>
                    <a:pt x="24" y="182"/>
                  </a:lnTo>
                  <a:lnTo>
                    <a:pt x="27" y="180"/>
                  </a:lnTo>
                  <a:lnTo>
                    <a:pt x="32" y="177"/>
                  </a:lnTo>
                  <a:lnTo>
                    <a:pt x="37" y="174"/>
                  </a:lnTo>
                  <a:lnTo>
                    <a:pt x="40" y="172"/>
                  </a:lnTo>
                  <a:lnTo>
                    <a:pt x="45" y="172"/>
                  </a:lnTo>
                  <a:lnTo>
                    <a:pt x="51" y="172"/>
                  </a:lnTo>
                  <a:lnTo>
                    <a:pt x="62" y="174"/>
                  </a:lnTo>
                  <a:lnTo>
                    <a:pt x="64" y="172"/>
                  </a:lnTo>
                  <a:lnTo>
                    <a:pt x="64" y="169"/>
                  </a:lnTo>
                  <a:lnTo>
                    <a:pt x="62" y="167"/>
                  </a:lnTo>
                  <a:lnTo>
                    <a:pt x="64" y="164"/>
                  </a:lnTo>
                  <a:lnTo>
                    <a:pt x="67" y="164"/>
                  </a:lnTo>
                  <a:lnTo>
                    <a:pt x="72" y="164"/>
                  </a:lnTo>
                  <a:lnTo>
                    <a:pt x="75" y="164"/>
                  </a:lnTo>
                  <a:lnTo>
                    <a:pt x="78" y="164"/>
                  </a:lnTo>
                  <a:lnTo>
                    <a:pt x="78" y="159"/>
                  </a:lnTo>
                  <a:lnTo>
                    <a:pt x="78" y="153"/>
                  </a:lnTo>
                  <a:lnTo>
                    <a:pt x="78" y="148"/>
                  </a:lnTo>
                  <a:lnTo>
                    <a:pt x="75" y="135"/>
                  </a:lnTo>
                  <a:lnTo>
                    <a:pt x="70" y="124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59" y="111"/>
                  </a:lnTo>
                  <a:lnTo>
                    <a:pt x="59" y="109"/>
                  </a:lnTo>
                  <a:lnTo>
                    <a:pt x="56" y="95"/>
                  </a:lnTo>
                  <a:lnTo>
                    <a:pt x="56" y="87"/>
                  </a:lnTo>
                  <a:lnTo>
                    <a:pt x="54" y="80"/>
                  </a:lnTo>
                  <a:lnTo>
                    <a:pt x="54" y="74"/>
                  </a:lnTo>
                  <a:lnTo>
                    <a:pt x="56" y="69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1"/>
                  </a:lnTo>
                  <a:lnTo>
                    <a:pt x="51" y="56"/>
                  </a:lnTo>
                  <a:lnTo>
                    <a:pt x="48" y="61"/>
                  </a:lnTo>
                  <a:lnTo>
                    <a:pt x="48" y="64"/>
                  </a:lnTo>
                  <a:lnTo>
                    <a:pt x="43" y="64"/>
                  </a:lnTo>
                  <a:lnTo>
                    <a:pt x="37" y="64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32" y="53"/>
                  </a:lnTo>
                  <a:lnTo>
                    <a:pt x="35" y="51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43" y="32"/>
                  </a:lnTo>
                  <a:lnTo>
                    <a:pt x="48" y="32"/>
                  </a:lnTo>
                  <a:lnTo>
                    <a:pt x="54" y="29"/>
                  </a:lnTo>
                  <a:lnTo>
                    <a:pt x="56" y="29"/>
                  </a:lnTo>
                  <a:lnTo>
                    <a:pt x="59" y="29"/>
                  </a:lnTo>
                  <a:lnTo>
                    <a:pt x="62" y="27"/>
                  </a:lnTo>
                  <a:lnTo>
                    <a:pt x="62" y="22"/>
                  </a:lnTo>
                  <a:lnTo>
                    <a:pt x="62" y="16"/>
                  </a:lnTo>
                  <a:lnTo>
                    <a:pt x="62" y="6"/>
                  </a:lnTo>
                  <a:lnTo>
                    <a:pt x="126" y="0"/>
                  </a:lnTo>
                  <a:lnTo>
                    <a:pt x="123" y="8"/>
                  </a:lnTo>
                  <a:lnTo>
                    <a:pt x="134" y="14"/>
                  </a:lnTo>
                  <a:lnTo>
                    <a:pt x="139" y="19"/>
                  </a:lnTo>
                  <a:lnTo>
                    <a:pt x="150" y="37"/>
                  </a:lnTo>
                  <a:lnTo>
                    <a:pt x="155" y="43"/>
                  </a:lnTo>
                  <a:lnTo>
                    <a:pt x="161" y="43"/>
                  </a:lnTo>
                  <a:lnTo>
                    <a:pt x="171" y="37"/>
                  </a:lnTo>
                  <a:lnTo>
                    <a:pt x="177" y="35"/>
                  </a:lnTo>
                  <a:lnTo>
                    <a:pt x="179" y="24"/>
                  </a:lnTo>
                  <a:lnTo>
                    <a:pt x="182" y="16"/>
                  </a:lnTo>
                  <a:lnTo>
                    <a:pt x="187" y="16"/>
                  </a:lnTo>
                  <a:lnTo>
                    <a:pt x="193" y="14"/>
                  </a:lnTo>
                  <a:lnTo>
                    <a:pt x="195" y="14"/>
                  </a:lnTo>
                  <a:lnTo>
                    <a:pt x="198" y="14"/>
                  </a:lnTo>
                  <a:lnTo>
                    <a:pt x="203" y="14"/>
                  </a:lnTo>
                  <a:lnTo>
                    <a:pt x="209" y="14"/>
                  </a:lnTo>
                  <a:lnTo>
                    <a:pt x="214" y="22"/>
                  </a:lnTo>
                  <a:lnTo>
                    <a:pt x="319" y="22"/>
                  </a:lnTo>
                  <a:lnTo>
                    <a:pt x="361" y="22"/>
                  </a:lnTo>
                  <a:lnTo>
                    <a:pt x="361" y="48"/>
                  </a:lnTo>
                  <a:lnTo>
                    <a:pt x="364" y="103"/>
                  </a:lnTo>
                  <a:lnTo>
                    <a:pt x="361" y="103"/>
                  </a:lnTo>
                  <a:lnTo>
                    <a:pt x="361" y="106"/>
                  </a:lnTo>
                  <a:lnTo>
                    <a:pt x="343" y="106"/>
                  </a:lnTo>
                  <a:lnTo>
                    <a:pt x="329" y="106"/>
                  </a:lnTo>
                  <a:lnTo>
                    <a:pt x="329" y="138"/>
                  </a:lnTo>
                  <a:lnTo>
                    <a:pt x="262" y="140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8" y="172"/>
                  </a:lnTo>
                  <a:lnTo>
                    <a:pt x="273" y="174"/>
                  </a:lnTo>
                  <a:lnTo>
                    <a:pt x="276" y="174"/>
                  </a:lnTo>
                  <a:lnTo>
                    <a:pt x="278" y="180"/>
                  </a:lnTo>
                  <a:lnTo>
                    <a:pt x="292" y="188"/>
                  </a:lnTo>
                  <a:lnTo>
                    <a:pt x="295" y="190"/>
                  </a:lnTo>
                  <a:lnTo>
                    <a:pt x="297" y="196"/>
                  </a:lnTo>
                  <a:lnTo>
                    <a:pt x="297" y="198"/>
                  </a:lnTo>
                  <a:lnTo>
                    <a:pt x="297" y="203"/>
                  </a:lnTo>
                  <a:lnTo>
                    <a:pt x="297" y="211"/>
                  </a:lnTo>
                  <a:lnTo>
                    <a:pt x="300" y="222"/>
                  </a:lnTo>
                  <a:lnTo>
                    <a:pt x="300" y="227"/>
                  </a:lnTo>
                  <a:lnTo>
                    <a:pt x="303" y="232"/>
                  </a:lnTo>
                  <a:lnTo>
                    <a:pt x="303" y="235"/>
                  </a:lnTo>
                  <a:lnTo>
                    <a:pt x="303" y="238"/>
                  </a:lnTo>
                  <a:lnTo>
                    <a:pt x="303" y="240"/>
                  </a:lnTo>
                  <a:lnTo>
                    <a:pt x="300" y="243"/>
                  </a:lnTo>
                  <a:lnTo>
                    <a:pt x="300" y="246"/>
                  </a:lnTo>
                  <a:lnTo>
                    <a:pt x="300" y="264"/>
                  </a:lnTo>
                  <a:lnTo>
                    <a:pt x="300" y="269"/>
                  </a:lnTo>
                  <a:lnTo>
                    <a:pt x="300" y="272"/>
                  </a:lnTo>
                  <a:lnTo>
                    <a:pt x="303" y="272"/>
                  </a:lnTo>
                  <a:lnTo>
                    <a:pt x="308" y="272"/>
                  </a:lnTo>
                  <a:lnTo>
                    <a:pt x="311" y="269"/>
                  </a:lnTo>
                  <a:lnTo>
                    <a:pt x="316" y="269"/>
                  </a:lnTo>
                  <a:lnTo>
                    <a:pt x="321" y="269"/>
                  </a:lnTo>
                  <a:lnTo>
                    <a:pt x="321" y="275"/>
                  </a:lnTo>
                  <a:lnTo>
                    <a:pt x="321" y="280"/>
                  </a:lnTo>
                  <a:lnTo>
                    <a:pt x="321" y="285"/>
                  </a:lnTo>
                  <a:lnTo>
                    <a:pt x="324" y="285"/>
                  </a:lnTo>
                  <a:lnTo>
                    <a:pt x="327" y="288"/>
                  </a:lnTo>
                  <a:lnTo>
                    <a:pt x="329" y="288"/>
                  </a:lnTo>
                  <a:lnTo>
                    <a:pt x="329" y="293"/>
                  </a:lnTo>
                  <a:lnTo>
                    <a:pt x="329" y="301"/>
                  </a:lnTo>
                  <a:lnTo>
                    <a:pt x="329" y="325"/>
                  </a:lnTo>
                  <a:lnTo>
                    <a:pt x="329" y="372"/>
                  </a:lnTo>
                  <a:lnTo>
                    <a:pt x="324" y="375"/>
                  </a:lnTo>
                  <a:lnTo>
                    <a:pt x="321" y="375"/>
                  </a:lnTo>
                  <a:lnTo>
                    <a:pt x="316" y="375"/>
                  </a:lnTo>
                  <a:lnTo>
                    <a:pt x="311" y="375"/>
                  </a:lnTo>
                  <a:lnTo>
                    <a:pt x="303" y="364"/>
                  </a:lnTo>
                  <a:lnTo>
                    <a:pt x="297" y="364"/>
                  </a:lnTo>
                  <a:lnTo>
                    <a:pt x="289" y="367"/>
                  </a:lnTo>
                  <a:lnTo>
                    <a:pt x="284" y="364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7505039" y="4345215"/>
              <a:ext cx="474099" cy="479899"/>
            </a:xfrm>
            <a:custGeom>
              <a:avLst/>
              <a:gdLst>
                <a:gd name="T0" fmla="*/ 129 w 215"/>
                <a:gd name="T1" fmla="*/ 211 h 219"/>
                <a:gd name="T2" fmla="*/ 110 w 215"/>
                <a:gd name="T3" fmla="*/ 216 h 219"/>
                <a:gd name="T4" fmla="*/ 105 w 215"/>
                <a:gd name="T5" fmla="*/ 203 h 219"/>
                <a:gd name="T6" fmla="*/ 113 w 215"/>
                <a:gd name="T7" fmla="*/ 190 h 219"/>
                <a:gd name="T8" fmla="*/ 118 w 215"/>
                <a:gd name="T9" fmla="*/ 171 h 219"/>
                <a:gd name="T10" fmla="*/ 132 w 215"/>
                <a:gd name="T11" fmla="*/ 156 h 219"/>
                <a:gd name="T12" fmla="*/ 126 w 215"/>
                <a:gd name="T13" fmla="*/ 153 h 219"/>
                <a:gd name="T14" fmla="*/ 115 w 215"/>
                <a:gd name="T15" fmla="*/ 161 h 219"/>
                <a:gd name="T16" fmla="*/ 110 w 215"/>
                <a:gd name="T17" fmla="*/ 169 h 219"/>
                <a:gd name="T18" fmla="*/ 83 w 215"/>
                <a:gd name="T19" fmla="*/ 187 h 219"/>
                <a:gd name="T20" fmla="*/ 59 w 215"/>
                <a:gd name="T21" fmla="*/ 198 h 219"/>
                <a:gd name="T22" fmla="*/ 43 w 215"/>
                <a:gd name="T23" fmla="*/ 200 h 219"/>
                <a:gd name="T24" fmla="*/ 35 w 215"/>
                <a:gd name="T25" fmla="*/ 179 h 219"/>
                <a:gd name="T26" fmla="*/ 30 w 215"/>
                <a:gd name="T27" fmla="*/ 171 h 219"/>
                <a:gd name="T28" fmla="*/ 22 w 215"/>
                <a:gd name="T29" fmla="*/ 182 h 219"/>
                <a:gd name="T30" fmla="*/ 8 w 215"/>
                <a:gd name="T31" fmla="*/ 192 h 219"/>
                <a:gd name="T32" fmla="*/ 3 w 215"/>
                <a:gd name="T33" fmla="*/ 179 h 219"/>
                <a:gd name="T34" fmla="*/ 8 w 215"/>
                <a:gd name="T35" fmla="*/ 158 h 219"/>
                <a:gd name="T36" fmla="*/ 0 w 215"/>
                <a:gd name="T37" fmla="*/ 148 h 219"/>
                <a:gd name="T38" fmla="*/ 24 w 215"/>
                <a:gd name="T39" fmla="*/ 137 h 219"/>
                <a:gd name="T40" fmla="*/ 24 w 215"/>
                <a:gd name="T41" fmla="*/ 116 h 219"/>
                <a:gd name="T42" fmla="*/ 38 w 215"/>
                <a:gd name="T43" fmla="*/ 98 h 219"/>
                <a:gd name="T44" fmla="*/ 32 w 215"/>
                <a:gd name="T45" fmla="*/ 82 h 219"/>
                <a:gd name="T46" fmla="*/ 24 w 215"/>
                <a:gd name="T47" fmla="*/ 79 h 219"/>
                <a:gd name="T48" fmla="*/ 8 w 215"/>
                <a:gd name="T49" fmla="*/ 55 h 219"/>
                <a:gd name="T50" fmla="*/ 6 w 215"/>
                <a:gd name="T51" fmla="*/ 40 h 219"/>
                <a:gd name="T52" fmla="*/ 22 w 215"/>
                <a:gd name="T53" fmla="*/ 26 h 219"/>
                <a:gd name="T54" fmla="*/ 30 w 215"/>
                <a:gd name="T55" fmla="*/ 13 h 219"/>
                <a:gd name="T56" fmla="*/ 40 w 215"/>
                <a:gd name="T57" fmla="*/ 3 h 219"/>
                <a:gd name="T58" fmla="*/ 65 w 215"/>
                <a:gd name="T59" fmla="*/ 5 h 219"/>
                <a:gd name="T60" fmla="*/ 91 w 215"/>
                <a:gd name="T61" fmla="*/ 3 h 219"/>
                <a:gd name="T62" fmla="*/ 99 w 215"/>
                <a:gd name="T63" fmla="*/ 16 h 219"/>
                <a:gd name="T64" fmla="*/ 105 w 215"/>
                <a:gd name="T65" fmla="*/ 24 h 219"/>
                <a:gd name="T66" fmla="*/ 115 w 215"/>
                <a:gd name="T67" fmla="*/ 26 h 219"/>
                <a:gd name="T68" fmla="*/ 126 w 215"/>
                <a:gd name="T69" fmla="*/ 32 h 219"/>
                <a:gd name="T70" fmla="*/ 134 w 215"/>
                <a:gd name="T71" fmla="*/ 37 h 219"/>
                <a:gd name="T72" fmla="*/ 142 w 215"/>
                <a:gd name="T73" fmla="*/ 40 h 219"/>
                <a:gd name="T74" fmla="*/ 150 w 215"/>
                <a:gd name="T75" fmla="*/ 42 h 219"/>
                <a:gd name="T76" fmla="*/ 161 w 215"/>
                <a:gd name="T77" fmla="*/ 50 h 219"/>
                <a:gd name="T78" fmla="*/ 177 w 215"/>
                <a:gd name="T79" fmla="*/ 45 h 219"/>
                <a:gd name="T80" fmla="*/ 190 w 215"/>
                <a:gd name="T81" fmla="*/ 53 h 219"/>
                <a:gd name="T82" fmla="*/ 196 w 215"/>
                <a:gd name="T83" fmla="*/ 63 h 219"/>
                <a:gd name="T84" fmla="*/ 215 w 215"/>
                <a:gd name="T85" fmla="*/ 79 h 219"/>
                <a:gd name="T86" fmla="*/ 201 w 215"/>
                <a:gd name="T87" fmla="*/ 98 h 219"/>
                <a:gd name="T88" fmla="*/ 196 w 215"/>
                <a:gd name="T89" fmla="*/ 108 h 219"/>
                <a:gd name="T90" fmla="*/ 188 w 215"/>
                <a:gd name="T91" fmla="*/ 113 h 219"/>
                <a:gd name="T92" fmla="*/ 177 w 215"/>
                <a:gd name="T93" fmla="*/ 119 h 219"/>
                <a:gd name="T94" fmla="*/ 172 w 215"/>
                <a:gd name="T95" fmla="*/ 140 h 219"/>
                <a:gd name="T96" fmla="*/ 174 w 215"/>
                <a:gd name="T97" fmla="*/ 158 h 219"/>
                <a:gd name="T98" fmla="*/ 164 w 215"/>
                <a:gd name="T99" fmla="*/ 174 h 219"/>
                <a:gd name="T100" fmla="*/ 148 w 215"/>
                <a:gd name="T101" fmla="*/ 187 h 2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5"/>
                <a:gd name="T154" fmla="*/ 0 h 219"/>
                <a:gd name="T155" fmla="*/ 215 w 215"/>
                <a:gd name="T156" fmla="*/ 219 h 2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5" h="219">
                  <a:moveTo>
                    <a:pt x="145" y="195"/>
                  </a:moveTo>
                  <a:lnTo>
                    <a:pt x="140" y="198"/>
                  </a:lnTo>
                  <a:lnTo>
                    <a:pt x="134" y="203"/>
                  </a:lnTo>
                  <a:lnTo>
                    <a:pt x="129" y="211"/>
                  </a:lnTo>
                  <a:lnTo>
                    <a:pt x="123" y="211"/>
                  </a:lnTo>
                  <a:lnTo>
                    <a:pt x="118" y="214"/>
                  </a:lnTo>
                  <a:lnTo>
                    <a:pt x="115" y="219"/>
                  </a:lnTo>
                  <a:lnTo>
                    <a:pt x="110" y="216"/>
                  </a:lnTo>
                  <a:lnTo>
                    <a:pt x="107" y="216"/>
                  </a:lnTo>
                  <a:lnTo>
                    <a:pt x="105" y="214"/>
                  </a:lnTo>
                  <a:lnTo>
                    <a:pt x="102" y="208"/>
                  </a:lnTo>
                  <a:lnTo>
                    <a:pt x="105" y="203"/>
                  </a:lnTo>
                  <a:lnTo>
                    <a:pt x="107" y="200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13" y="190"/>
                  </a:lnTo>
                  <a:lnTo>
                    <a:pt x="113" y="185"/>
                  </a:lnTo>
                  <a:lnTo>
                    <a:pt x="113" y="179"/>
                  </a:lnTo>
                  <a:lnTo>
                    <a:pt x="115" y="177"/>
                  </a:lnTo>
                  <a:lnTo>
                    <a:pt x="118" y="171"/>
                  </a:lnTo>
                  <a:lnTo>
                    <a:pt x="121" y="169"/>
                  </a:lnTo>
                  <a:lnTo>
                    <a:pt x="123" y="163"/>
                  </a:lnTo>
                  <a:lnTo>
                    <a:pt x="129" y="161"/>
                  </a:lnTo>
                  <a:lnTo>
                    <a:pt x="132" y="156"/>
                  </a:lnTo>
                  <a:lnTo>
                    <a:pt x="132" y="153"/>
                  </a:lnTo>
                  <a:lnTo>
                    <a:pt x="132" y="150"/>
                  </a:lnTo>
                  <a:lnTo>
                    <a:pt x="129" y="150"/>
                  </a:lnTo>
                  <a:lnTo>
                    <a:pt x="126" y="153"/>
                  </a:lnTo>
                  <a:lnTo>
                    <a:pt x="123" y="156"/>
                  </a:lnTo>
                  <a:lnTo>
                    <a:pt x="121" y="158"/>
                  </a:lnTo>
                  <a:lnTo>
                    <a:pt x="118" y="158"/>
                  </a:lnTo>
                  <a:lnTo>
                    <a:pt x="115" y="161"/>
                  </a:lnTo>
                  <a:lnTo>
                    <a:pt x="113" y="161"/>
                  </a:lnTo>
                  <a:lnTo>
                    <a:pt x="113" y="163"/>
                  </a:lnTo>
                  <a:lnTo>
                    <a:pt x="110" y="166"/>
                  </a:lnTo>
                  <a:lnTo>
                    <a:pt x="110" y="169"/>
                  </a:lnTo>
                  <a:lnTo>
                    <a:pt x="107" y="171"/>
                  </a:lnTo>
                  <a:lnTo>
                    <a:pt x="105" y="174"/>
                  </a:lnTo>
                  <a:lnTo>
                    <a:pt x="91" y="182"/>
                  </a:lnTo>
                  <a:lnTo>
                    <a:pt x="83" y="187"/>
                  </a:lnTo>
                  <a:lnTo>
                    <a:pt x="78" y="190"/>
                  </a:lnTo>
                  <a:lnTo>
                    <a:pt x="75" y="192"/>
                  </a:lnTo>
                  <a:lnTo>
                    <a:pt x="62" y="195"/>
                  </a:lnTo>
                  <a:lnTo>
                    <a:pt x="59" y="198"/>
                  </a:lnTo>
                  <a:lnTo>
                    <a:pt x="57" y="198"/>
                  </a:lnTo>
                  <a:lnTo>
                    <a:pt x="51" y="198"/>
                  </a:lnTo>
                  <a:lnTo>
                    <a:pt x="48" y="200"/>
                  </a:lnTo>
                  <a:lnTo>
                    <a:pt x="43" y="200"/>
                  </a:lnTo>
                  <a:lnTo>
                    <a:pt x="35" y="198"/>
                  </a:lnTo>
                  <a:lnTo>
                    <a:pt x="32" y="195"/>
                  </a:lnTo>
                  <a:lnTo>
                    <a:pt x="32" y="182"/>
                  </a:lnTo>
                  <a:lnTo>
                    <a:pt x="35" y="179"/>
                  </a:lnTo>
                  <a:lnTo>
                    <a:pt x="32" y="174"/>
                  </a:lnTo>
                  <a:lnTo>
                    <a:pt x="32" y="171"/>
                  </a:lnTo>
                  <a:lnTo>
                    <a:pt x="32" y="169"/>
                  </a:lnTo>
                  <a:lnTo>
                    <a:pt x="30" y="171"/>
                  </a:lnTo>
                  <a:lnTo>
                    <a:pt x="30" y="177"/>
                  </a:lnTo>
                  <a:lnTo>
                    <a:pt x="27" y="179"/>
                  </a:lnTo>
                  <a:lnTo>
                    <a:pt x="24" y="182"/>
                  </a:lnTo>
                  <a:lnTo>
                    <a:pt x="22" y="182"/>
                  </a:lnTo>
                  <a:lnTo>
                    <a:pt x="16" y="182"/>
                  </a:lnTo>
                  <a:lnTo>
                    <a:pt x="11" y="185"/>
                  </a:lnTo>
                  <a:lnTo>
                    <a:pt x="8" y="187"/>
                  </a:lnTo>
                  <a:lnTo>
                    <a:pt x="8" y="192"/>
                  </a:lnTo>
                  <a:lnTo>
                    <a:pt x="6" y="190"/>
                  </a:lnTo>
                  <a:lnTo>
                    <a:pt x="3" y="187"/>
                  </a:lnTo>
                  <a:lnTo>
                    <a:pt x="3" y="185"/>
                  </a:lnTo>
                  <a:lnTo>
                    <a:pt x="3" y="179"/>
                  </a:lnTo>
                  <a:lnTo>
                    <a:pt x="6" y="177"/>
                  </a:lnTo>
                  <a:lnTo>
                    <a:pt x="6" y="171"/>
                  </a:lnTo>
                  <a:lnTo>
                    <a:pt x="8" y="169"/>
                  </a:lnTo>
                  <a:lnTo>
                    <a:pt x="8" y="158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3" y="150"/>
                  </a:lnTo>
                  <a:lnTo>
                    <a:pt x="0" y="148"/>
                  </a:lnTo>
                  <a:lnTo>
                    <a:pt x="8" y="148"/>
                  </a:lnTo>
                  <a:lnTo>
                    <a:pt x="14" y="145"/>
                  </a:lnTo>
                  <a:lnTo>
                    <a:pt x="19" y="140"/>
                  </a:lnTo>
                  <a:lnTo>
                    <a:pt x="24" y="137"/>
                  </a:lnTo>
                  <a:lnTo>
                    <a:pt x="27" y="134"/>
                  </a:lnTo>
                  <a:lnTo>
                    <a:pt x="27" y="129"/>
                  </a:lnTo>
                  <a:lnTo>
                    <a:pt x="24" y="124"/>
                  </a:lnTo>
                  <a:lnTo>
                    <a:pt x="24" y="116"/>
                  </a:lnTo>
                  <a:lnTo>
                    <a:pt x="27" y="113"/>
                  </a:lnTo>
                  <a:lnTo>
                    <a:pt x="30" y="108"/>
                  </a:lnTo>
                  <a:lnTo>
                    <a:pt x="35" y="103"/>
                  </a:lnTo>
                  <a:lnTo>
                    <a:pt x="38" y="98"/>
                  </a:lnTo>
                  <a:lnTo>
                    <a:pt x="40" y="92"/>
                  </a:lnTo>
                  <a:lnTo>
                    <a:pt x="40" y="87"/>
                  </a:lnTo>
                  <a:lnTo>
                    <a:pt x="38" y="87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30" y="87"/>
                  </a:lnTo>
                  <a:lnTo>
                    <a:pt x="27" y="84"/>
                  </a:lnTo>
                  <a:lnTo>
                    <a:pt x="24" y="79"/>
                  </a:lnTo>
                  <a:lnTo>
                    <a:pt x="22" y="74"/>
                  </a:lnTo>
                  <a:lnTo>
                    <a:pt x="19" y="69"/>
                  </a:lnTo>
                  <a:lnTo>
                    <a:pt x="11" y="63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6" y="45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11" y="34"/>
                  </a:lnTo>
                  <a:lnTo>
                    <a:pt x="16" y="29"/>
                  </a:lnTo>
                  <a:lnTo>
                    <a:pt x="22" y="26"/>
                  </a:lnTo>
                  <a:lnTo>
                    <a:pt x="24" y="21"/>
                  </a:lnTo>
                  <a:lnTo>
                    <a:pt x="27" y="18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7" y="5"/>
                  </a:lnTo>
                  <a:lnTo>
                    <a:pt x="65" y="5"/>
                  </a:lnTo>
                  <a:lnTo>
                    <a:pt x="70" y="8"/>
                  </a:lnTo>
                  <a:lnTo>
                    <a:pt x="75" y="8"/>
                  </a:lnTo>
                  <a:lnTo>
                    <a:pt x="86" y="0"/>
                  </a:lnTo>
                  <a:lnTo>
                    <a:pt x="91" y="3"/>
                  </a:lnTo>
                  <a:lnTo>
                    <a:pt x="94" y="5"/>
                  </a:lnTo>
                  <a:lnTo>
                    <a:pt x="94" y="8"/>
                  </a:lnTo>
                  <a:lnTo>
                    <a:pt x="99" y="13"/>
                  </a:lnTo>
                  <a:lnTo>
                    <a:pt x="99" y="16"/>
                  </a:lnTo>
                  <a:lnTo>
                    <a:pt x="102" y="18"/>
                  </a:lnTo>
                  <a:lnTo>
                    <a:pt x="102" y="21"/>
                  </a:lnTo>
                  <a:lnTo>
                    <a:pt x="102" y="24"/>
                  </a:lnTo>
                  <a:lnTo>
                    <a:pt x="105" y="24"/>
                  </a:lnTo>
                  <a:lnTo>
                    <a:pt x="107" y="24"/>
                  </a:lnTo>
                  <a:lnTo>
                    <a:pt x="110" y="24"/>
                  </a:lnTo>
                  <a:lnTo>
                    <a:pt x="113" y="24"/>
                  </a:lnTo>
                  <a:lnTo>
                    <a:pt x="115" y="26"/>
                  </a:lnTo>
                  <a:lnTo>
                    <a:pt x="115" y="29"/>
                  </a:lnTo>
                  <a:lnTo>
                    <a:pt x="118" y="29"/>
                  </a:lnTo>
                  <a:lnTo>
                    <a:pt x="123" y="29"/>
                  </a:lnTo>
                  <a:lnTo>
                    <a:pt x="126" y="32"/>
                  </a:lnTo>
                  <a:lnTo>
                    <a:pt x="129" y="32"/>
                  </a:lnTo>
                  <a:lnTo>
                    <a:pt x="129" y="34"/>
                  </a:lnTo>
                  <a:lnTo>
                    <a:pt x="129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7" y="34"/>
                  </a:lnTo>
                  <a:lnTo>
                    <a:pt x="140" y="37"/>
                  </a:lnTo>
                  <a:lnTo>
                    <a:pt x="142" y="40"/>
                  </a:lnTo>
                  <a:lnTo>
                    <a:pt x="142" y="42"/>
                  </a:lnTo>
                  <a:lnTo>
                    <a:pt x="145" y="45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3" y="42"/>
                  </a:lnTo>
                  <a:lnTo>
                    <a:pt x="158" y="45"/>
                  </a:lnTo>
                  <a:lnTo>
                    <a:pt x="158" y="47"/>
                  </a:lnTo>
                  <a:lnTo>
                    <a:pt x="161" y="50"/>
                  </a:lnTo>
                  <a:lnTo>
                    <a:pt x="164" y="47"/>
                  </a:lnTo>
                  <a:lnTo>
                    <a:pt x="164" y="42"/>
                  </a:lnTo>
                  <a:lnTo>
                    <a:pt x="169" y="45"/>
                  </a:lnTo>
                  <a:lnTo>
                    <a:pt x="177" y="45"/>
                  </a:lnTo>
                  <a:lnTo>
                    <a:pt x="180" y="47"/>
                  </a:lnTo>
                  <a:lnTo>
                    <a:pt x="182" y="50"/>
                  </a:lnTo>
                  <a:lnTo>
                    <a:pt x="185" y="53"/>
                  </a:lnTo>
                  <a:lnTo>
                    <a:pt x="190" y="53"/>
                  </a:lnTo>
                  <a:lnTo>
                    <a:pt x="190" y="55"/>
                  </a:lnTo>
                  <a:lnTo>
                    <a:pt x="196" y="58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201" y="71"/>
                  </a:lnTo>
                  <a:lnTo>
                    <a:pt x="206" y="74"/>
                  </a:lnTo>
                  <a:lnTo>
                    <a:pt x="212" y="74"/>
                  </a:lnTo>
                  <a:lnTo>
                    <a:pt x="215" y="79"/>
                  </a:lnTo>
                  <a:lnTo>
                    <a:pt x="212" y="82"/>
                  </a:lnTo>
                  <a:lnTo>
                    <a:pt x="209" y="87"/>
                  </a:lnTo>
                  <a:lnTo>
                    <a:pt x="204" y="92"/>
                  </a:lnTo>
                  <a:lnTo>
                    <a:pt x="201" y="98"/>
                  </a:lnTo>
                  <a:lnTo>
                    <a:pt x="201" y="103"/>
                  </a:lnTo>
                  <a:lnTo>
                    <a:pt x="198" y="103"/>
                  </a:lnTo>
                  <a:lnTo>
                    <a:pt x="196" y="105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93" y="113"/>
                  </a:lnTo>
                  <a:lnTo>
                    <a:pt x="190" y="113"/>
                  </a:lnTo>
                  <a:lnTo>
                    <a:pt x="188" y="113"/>
                  </a:lnTo>
                  <a:lnTo>
                    <a:pt x="185" y="116"/>
                  </a:lnTo>
                  <a:lnTo>
                    <a:pt x="182" y="116"/>
                  </a:lnTo>
                  <a:lnTo>
                    <a:pt x="180" y="119"/>
                  </a:lnTo>
                  <a:lnTo>
                    <a:pt x="177" y="119"/>
                  </a:lnTo>
                  <a:lnTo>
                    <a:pt x="177" y="121"/>
                  </a:lnTo>
                  <a:lnTo>
                    <a:pt x="177" y="129"/>
                  </a:lnTo>
                  <a:lnTo>
                    <a:pt x="174" y="134"/>
                  </a:lnTo>
                  <a:lnTo>
                    <a:pt x="172" y="140"/>
                  </a:lnTo>
                  <a:lnTo>
                    <a:pt x="166" y="145"/>
                  </a:lnTo>
                  <a:lnTo>
                    <a:pt x="166" y="150"/>
                  </a:lnTo>
                  <a:lnTo>
                    <a:pt x="172" y="153"/>
                  </a:lnTo>
                  <a:lnTo>
                    <a:pt x="174" y="158"/>
                  </a:lnTo>
                  <a:lnTo>
                    <a:pt x="174" y="163"/>
                  </a:lnTo>
                  <a:lnTo>
                    <a:pt x="172" y="166"/>
                  </a:lnTo>
                  <a:lnTo>
                    <a:pt x="169" y="171"/>
                  </a:lnTo>
                  <a:lnTo>
                    <a:pt x="164" y="174"/>
                  </a:lnTo>
                  <a:lnTo>
                    <a:pt x="158" y="179"/>
                  </a:lnTo>
                  <a:lnTo>
                    <a:pt x="156" y="182"/>
                  </a:lnTo>
                  <a:lnTo>
                    <a:pt x="153" y="185"/>
                  </a:lnTo>
                  <a:lnTo>
                    <a:pt x="148" y="187"/>
                  </a:lnTo>
                  <a:lnTo>
                    <a:pt x="148" y="190"/>
                  </a:lnTo>
                  <a:lnTo>
                    <a:pt x="145" y="195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7747132" y="4489185"/>
              <a:ext cx="675843" cy="853638"/>
            </a:xfrm>
            <a:custGeom>
              <a:avLst/>
              <a:gdLst>
                <a:gd name="T0" fmla="*/ 212 w 308"/>
                <a:gd name="T1" fmla="*/ 385 h 390"/>
                <a:gd name="T2" fmla="*/ 182 w 308"/>
                <a:gd name="T3" fmla="*/ 387 h 390"/>
                <a:gd name="T4" fmla="*/ 155 w 308"/>
                <a:gd name="T5" fmla="*/ 390 h 390"/>
                <a:gd name="T6" fmla="*/ 142 w 308"/>
                <a:gd name="T7" fmla="*/ 358 h 390"/>
                <a:gd name="T8" fmla="*/ 123 w 308"/>
                <a:gd name="T9" fmla="*/ 372 h 390"/>
                <a:gd name="T10" fmla="*/ 102 w 308"/>
                <a:gd name="T11" fmla="*/ 387 h 390"/>
                <a:gd name="T12" fmla="*/ 99 w 308"/>
                <a:gd name="T13" fmla="*/ 366 h 390"/>
                <a:gd name="T14" fmla="*/ 99 w 308"/>
                <a:gd name="T15" fmla="*/ 348 h 390"/>
                <a:gd name="T16" fmla="*/ 83 w 308"/>
                <a:gd name="T17" fmla="*/ 329 h 390"/>
                <a:gd name="T18" fmla="*/ 64 w 308"/>
                <a:gd name="T19" fmla="*/ 298 h 390"/>
                <a:gd name="T20" fmla="*/ 51 w 308"/>
                <a:gd name="T21" fmla="*/ 285 h 390"/>
                <a:gd name="T22" fmla="*/ 43 w 308"/>
                <a:gd name="T23" fmla="*/ 277 h 390"/>
                <a:gd name="T24" fmla="*/ 24 w 308"/>
                <a:gd name="T25" fmla="*/ 261 h 390"/>
                <a:gd name="T26" fmla="*/ 3 w 308"/>
                <a:gd name="T27" fmla="*/ 250 h 390"/>
                <a:gd name="T28" fmla="*/ 5 w 308"/>
                <a:gd name="T29" fmla="*/ 216 h 390"/>
                <a:gd name="T30" fmla="*/ 11 w 308"/>
                <a:gd name="T31" fmla="*/ 195 h 390"/>
                <a:gd name="T32" fmla="*/ 35 w 308"/>
                <a:gd name="T33" fmla="*/ 216 h 390"/>
                <a:gd name="T34" fmla="*/ 46 w 308"/>
                <a:gd name="T35" fmla="*/ 195 h 390"/>
                <a:gd name="T36" fmla="*/ 54 w 308"/>
                <a:gd name="T37" fmla="*/ 187 h 390"/>
                <a:gd name="T38" fmla="*/ 70 w 308"/>
                <a:gd name="T39" fmla="*/ 182 h 390"/>
                <a:gd name="T40" fmla="*/ 75 w 308"/>
                <a:gd name="T41" fmla="*/ 158 h 390"/>
                <a:gd name="T42" fmla="*/ 70 w 308"/>
                <a:gd name="T43" fmla="*/ 148 h 390"/>
                <a:gd name="T44" fmla="*/ 48 w 308"/>
                <a:gd name="T45" fmla="*/ 145 h 390"/>
                <a:gd name="T46" fmla="*/ 38 w 308"/>
                <a:gd name="T47" fmla="*/ 121 h 390"/>
                <a:gd name="T48" fmla="*/ 62 w 308"/>
                <a:gd name="T49" fmla="*/ 100 h 390"/>
                <a:gd name="T50" fmla="*/ 62 w 308"/>
                <a:gd name="T51" fmla="*/ 74 h 390"/>
                <a:gd name="T52" fmla="*/ 72 w 308"/>
                <a:gd name="T53" fmla="*/ 50 h 390"/>
                <a:gd name="T54" fmla="*/ 86 w 308"/>
                <a:gd name="T55" fmla="*/ 42 h 390"/>
                <a:gd name="T56" fmla="*/ 99 w 308"/>
                <a:gd name="T57" fmla="*/ 39 h 390"/>
                <a:gd name="T58" fmla="*/ 113 w 308"/>
                <a:gd name="T59" fmla="*/ 37 h 390"/>
                <a:gd name="T60" fmla="*/ 123 w 308"/>
                <a:gd name="T61" fmla="*/ 32 h 390"/>
                <a:gd name="T62" fmla="*/ 134 w 308"/>
                <a:gd name="T63" fmla="*/ 37 h 390"/>
                <a:gd name="T64" fmla="*/ 150 w 308"/>
                <a:gd name="T65" fmla="*/ 32 h 390"/>
                <a:gd name="T66" fmla="*/ 161 w 308"/>
                <a:gd name="T67" fmla="*/ 32 h 390"/>
                <a:gd name="T68" fmla="*/ 161 w 308"/>
                <a:gd name="T69" fmla="*/ 8 h 390"/>
                <a:gd name="T70" fmla="*/ 185 w 308"/>
                <a:gd name="T71" fmla="*/ 0 h 390"/>
                <a:gd name="T72" fmla="*/ 193 w 308"/>
                <a:gd name="T73" fmla="*/ 10 h 390"/>
                <a:gd name="T74" fmla="*/ 204 w 308"/>
                <a:gd name="T75" fmla="*/ 21 h 390"/>
                <a:gd name="T76" fmla="*/ 174 w 308"/>
                <a:gd name="T77" fmla="*/ 39 h 390"/>
                <a:gd name="T78" fmla="*/ 185 w 308"/>
                <a:gd name="T79" fmla="*/ 68 h 390"/>
                <a:gd name="T80" fmla="*/ 171 w 308"/>
                <a:gd name="T81" fmla="*/ 90 h 390"/>
                <a:gd name="T82" fmla="*/ 153 w 308"/>
                <a:gd name="T83" fmla="*/ 95 h 390"/>
                <a:gd name="T84" fmla="*/ 139 w 308"/>
                <a:gd name="T85" fmla="*/ 119 h 390"/>
                <a:gd name="T86" fmla="*/ 129 w 308"/>
                <a:gd name="T87" fmla="*/ 129 h 390"/>
                <a:gd name="T88" fmla="*/ 118 w 308"/>
                <a:gd name="T89" fmla="*/ 150 h 390"/>
                <a:gd name="T90" fmla="*/ 113 w 308"/>
                <a:gd name="T91" fmla="*/ 174 h 390"/>
                <a:gd name="T92" fmla="*/ 137 w 308"/>
                <a:gd name="T93" fmla="*/ 200 h 390"/>
                <a:gd name="T94" fmla="*/ 166 w 308"/>
                <a:gd name="T95" fmla="*/ 200 h 390"/>
                <a:gd name="T96" fmla="*/ 177 w 308"/>
                <a:gd name="T97" fmla="*/ 227 h 390"/>
                <a:gd name="T98" fmla="*/ 190 w 308"/>
                <a:gd name="T99" fmla="*/ 253 h 390"/>
                <a:gd name="T100" fmla="*/ 198 w 308"/>
                <a:gd name="T101" fmla="*/ 264 h 390"/>
                <a:gd name="T102" fmla="*/ 222 w 308"/>
                <a:gd name="T103" fmla="*/ 269 h 390"/>
                <a:gd name="T104" fmla="*/ 241 w 308"/>
                <a:gd name="T105" fmla="*/ 266 h 390"/>
                <a:gd name="T106" fmla="*/ 252 w 308"/>
                <a:gd name="T107" fmla="*/ 279 h 390"/>
                <a:gd name="T108" fmla="*/ 268 w 308"/>
                <a:gd name="T109" fmla="*/ 279 h 390"/>
                <a:gd name="T110" fmla="*/ 287 w 308"/>
                <a:gd name="T111" fmla="*/ 279 h 390"/>
                <a:gd name="T112" fmla="*/ 281 w 308"/>
                <a:gd name="T113" fmla="*/ 295 h 390"/>
                <a:gd name="T114" fmla="*/ 297 w 308"/>
                <a:gd name="T115" fmla="*/ 303 h 390"/>
                <a:gd name="T116" fmla="*/ 305 w 308"/>
                <a:gd name="T117" fmla="*/ 340 h 390"/>
                <a:gd name="T118" fmla="*/ 268 w 308"/>
                <a:gd name="T119" fmla="*/ 348 h 390"/>
                <a:gd name="T120" fmla="*/ 246 w 308"/>
                <a:gd name="T121" fmla="*/ 364 h 390"/>
                <a:gd name="T122" fmla="*/ 241 w 308"/>
                <a:gd name="T123" fmla="*/ 382 h 3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8"/>
                <a:gd name="T187" fmla="*/ 0 h 390"/>
                <a:gd name="T188" fmla="*/ 308 w 308"/>
                <a:gd name="T189" fmla="*/ 390 h 3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8" h="390">
                  <a:moveTo>
                    <a:pt x="244" y="385"/>
                  </a:moveTo>
                  <a:lnTo>
                    <a:pt x="233" y="387"/>
                  </a:lnTo>
                  <a:lnTo>
                    <a:pt x="225" y="387"/>
                  </a:lnTo>
                  <a:lnTo>
                    <a:pt x="220" y="387"/>
                  </a:lnTo>
                  <a:lnTo>
                    <a:pt x="217" y="387"/>
                  </a:lnTo>
                  <a:lnTo>
                    <a:pt x="212" y="385"/>
                  </a:lnTo>
                  <a:lnTo>
                    <a:pt x="209" y="382"/>
                  </a:lnTo>
                  <a:lnTo>
                    <a:pt x="204" y="382"/>
                  </a:lnTo>
                  <a:lnTo>
                    <a:pt x="198" y="382"/>
                  </a:lnTo>
                  <a:lnTo>
                    <a:pt x="193" y="385"/>
                  </a:lnTo>
                  <a:lnTo>
                    <a:pt x="188" y="385"/>
                  </a:lnTo>
                  <a:lnTo>
                    <a:pt x="182" y="387"/>
                  </a:lnTo>
                  <a:lnTo>
                    <a:pt x="180" y="390"/>
                  </a:lnTo>
                  <a:lnTo>
                    <a:pt x="174" y="390"/>
                  </a:lnTo>
                  <a:lnTo>
                    <a:pt x="169" y="390"/>
                  </a:lnTo>
                  <a:lnTo>
                    <a:pt x="166" y="387"/>
                  </a:lnTo>
                  <a:lnTo>
                    <a:pt x="161" y="390"/>
                  </a:lnTo>
                  <a:lnTo>
                    <a:pt x="155" y="390"/>
                  </a:lnTo>
                  <a:lnTo>
                    <a:pt x="150" y="387"/>
                  </a:lnTo>
                  <a:lnTo>
                    <a:pt x="150" y="385"/>
                  </a:lnTo>
                  <a:lnTo>
                    <a:pt x="147" y="380"/>
                  </a:lnTo>
                  <a:lnTo>
                    <a:pt x="145" y="372"/>
                  </a:lnTo>
                  <a:lnTo>
                    <a:pt x="142" y="364"/>
                  </a:lnTo>
                  <a:lnTo>
                    <a:pt x="142" y="358"/>
                  </a:lnTo>
                  <a:lnTo>
                    <a:pt x="139" y="353"/>
                  </a:lnTo>
                  <a:lnTo>
                    <a:pt x="129" y="361"/>
                  </a:lnTo>
                  <a:lnTo>
                    <a:pt x="129" y="364"/>
                  </a:lnTo>
                  <a:lnTo>
                    <a:pt x="126" y="366"/>
                  </a:lnTo>
                  <a:lnTo>
                    <a:pt x="121" y="369"/>
                  </a:lnTo>
                  <a:lnTo>
                    <a:pt x="123" y="372"/>
                  </a:lnTo>
                  <a:lnTo>
                    <a:pt x="121" y="374"/>
                  </a:lnTo>
                  <a:lnTo>
                    <a:pt x="115" y="382"/>
                  </a:lnTo>
                  <a:lnTo>
                    <a:pt x="113" y="385"/>
                  </a:lnTo>
                  <a:lnTo>
                    <a:pt x="110" y="387"/>
                  </a:lnTo>
                  <a:lnTo>
                    <a:pt x="107" y="387"/>
                  </a:lnTo>
                  <a:lnTo>
                    <a:pt x="102" y="387"/>
                  </a:lnTo>
                  <a:lnTo>
                    <a:pt x="99" y="385"/>
                  </a:lnTo>
                  <a:lnTo>
                    <a:pt x="96" y="382"/>
                  </a:lnTo>
                  <a:lnTo>
                    <a:pt x="96" y="380"/>
                  </a:lnTo>
                  <a:lnTo>
                    <a:pt x="96" y="374"/>
                  </a:lnTo>
                  <a:lnTo>
                    <a:pt x="96" y="372"/>
                  </a:lnTo>
                  <a:lnTo>
                    <a:pt x="99" y="366"/>
                  </a:lnTo>
                  <a:lnTo>
                    <a:pt x="96" y="361"/>
                  </a:lnTo>
                  <a:lnTo>
                    <a:pt x="94" y="353"/>
                  </a:lnTo>
                  <a:lnTo>
                    <a:pt x="99" y="353"/>
                  </a:lnTo>
                  <a:lnTo>
                    <a:pt x="102" y="353"/>
                  </a:lnTo>
                  <a:lnTo>
                    <a:pt x="102" y="351"/>
                  </a:lnTo>
                  <a:lnTo>
                    <a:pt x="99" y="348"/>
                  </a:lnTo>
                  <a:lnTo>
                    <a:pt x="96" y="340"/>
                  </a:lnTo>
                  <a:lnTo>
                    <a:pt x="91" y="340"/>
                  </a:lnTo>
                  <a:lnTo>
                    <a:pt x="88" y="337"/>
                  </a:lnTo>
                  <a:lnTo>
                    <a:pt x="86" y="335"/>
                  </a:lnTo>
                  <a:lnTo>
                    <a:pt x="83" y="332"/>
                  </a:lnTo>
                  <a:lnTo>
                    <a:pt x="83" y="329"/>
                  </a:lnTo>
                  <a:lnTo>
                    <a:pt x="72" y="327"/>
                  </a:lnTo>
                  <a:lnTo>
                    <a:pt x="59" y="316"/>
                  </a:lnTo>
                  <a:lnTo>
                    <a:pt x="59" y="311"/>
                  </a:lnTo>
                  <a:lnTo>
                    <a:pt x="64" y="306"/>
                  </a:lnTo>
                  <a:lnTo>
                    <a:pt x="67" y="303"/>
                  </a:lnTo>
                  <a:lnTo>
                    <a:pt x="64" y="298"/>
                  </a:lnTo>
                  <a:lnTo>
                    <a:pt x="64" y="295"/>
                  </a:lnTo>
                  <a:lnTo>
                    <a:pt x="67" y="290"/>
                  </a:lnTo>
                  <a:lnTo>
                    <a:pt x="64" y="287"/>
                  </a:lnTo>
                  <a:lnTo>
                    <a:pt x="59" y="287"/>
                  </a:lnTo>
                  <a:lnTo>
                    <a:pt x="56" y="290"/>
                  </a:lnTo>
                  <a:lnTo>
                    <a:pt x="51" y="285"/>
                  </a:lnTo>
                  <a:lnTo>
                    <a:pt x="54" y="282"/>
                  </a:lnTo>
                  <a:lnTo>
                    <a:pt x="51" y="279"/>
                  </a:lnTo>
                  <a:lnTo>
                    <a:pt x="51" y="274"/>
                  </a:lnTo>
                  <a:lnTo>
                    <a:pt x="48" y="277"/>
                  </a:lnTo>
                  <a:lnTo>
                    <a:pt x="46" y="279"/>
                  </a:lnTo>
                  <a:lnTo>
                    <a:pt x="43" y="277"/>
                  </a:lnTo>
                  <a:lnTo>
                    <a:pt x="40" y="279"/>
                  </a:lnTo>
                  <a:lnTo>
                    <a:pt x="38" y="277"/>
                  </a:lnTo>
                  <a:lnTo>
                    <a:pt x="38" y="274"/>
                  </a:lnTo>
                  <a:lnTo>
                    <a:pt x="32" y="269"/>
                  </a:lnTo>
                  <a:lnTo>
                    <a:pt x="30" y="264"/>
                  </a:lnTo>
                  <a:lnTo>
                    <a:pt x="24" y="261"/>
                  </a:lnTo>
                  <a:lnTo>
                    <a:pt x="16" y="261"/>
                  </a:lnTo>
                  <a:lnTo>
                    <a:pt x="8" y="258"/>
                  </a:lnTo>
                  <a:lnTo>
                    <a:pt x="0" y="258"/>
                  </a:lnTo>
                  <a:lnTo>
                    <a:pt x="0" y="253"/>
                  </a:lnTo>
                  <a:lnTo>
                    <a:pt x="3" y="253"/>
                  </a:lnTo>
                  <a:lnTo>
                    <a:pt x="3" y="250"/>
                  </a:lnTo>
                  <a:lnTo>
                    <a:pt x="8" y="242"/>
                  </a:lnTo>
                  <a:lnTo>
                    <a:pt x="11" y="235"/>
                  </a:lnTo>
                  <a:lnTo>
                    <a:pt x="13" y="232"/>
                  </a:lnTo>
                  <a:lnTo>
                    <a:pt x="13" y="227"/>
                  </a:lnTo>
                  <a:lnTo>
                    <a:pt x="11" y="221"/>
                  </a:lnTo>
                  <a:lnTo>
                    <a:pt x="5" y="216"/>
                  </a:lnTo>
                  <a:lnTo>
                    <a:pt x="0" y="211"/>
                  </a:lnTo>
                  <a:lnTo>
                    <a:pt x="0" y="208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5" y="198"/>
                  </a:lnTo>
                  <a:lnTo>
                    <a:pt x="11" y="195"/>
                  </a:lnTo>
                  <a:lnTo>
                    <a:pt x="16" y="198"/>
                  </a:lnTo>
                  <a:lnTo>
                    <a:pt x="19" y="200"/>
                  </a:lnTo>
                  <a:lnTo>
                    <a:pt x="24" y="206"/>
                  </a:lnTo>
                  <a:lnTo>
                    <a:pt x="30" y="211"/>
                  </a:lnTo>
                  <a:lnTo>
                    <a:pt x="32" y="213"/>
                  </a:lnTo>
                  <a:lnTo>
                    <a:pt x="35" y="216"/>
                  </a:lnTo>
                  <a:lnTo>
                    <a:pt x="40" y="216"/>
                  </a:lnTo>
                  <a:lnTo>
                    <a:pt x="46" y="213"/>
                  </a:lnTo>
                  <a:lnTo>
                    <a:pt x="46" y="208"/>
                  </a:lnTo>
                  <a:lnTo>
                    <a:pt x="46" y="203"/>
                  </a:lnTo>
                  <a:lnTo>
                    <a:pt x="46" y="200"/>
                  </a:lnTo>
                  <a:lnTo>
                    <a:pt x="46" y="195"/>
                  </a:lnTo>
                  <a:lnTo>
                    <a:pt x="46" y="192"/>
                  </a:lnTo>
                  <a:lnTo>
                    <a:pt x="43" y="190"/>
                  </a:lnTo>
                  <a:lnTo>
                    <a:pt x="46" y="187"/>
                  </a:lnTo>
                  <a:lnTo>
                    <a:pt x="51" y="184"/>
                  </a:lnTo>
                  <a:lnTo>
                    <a:pt x="51" y="187"/>
                  </a:lnTo>
                  <a:lnTo>
                    <a:pt x="54" y="187"/>
                  </a:lnTo>
                  <a:lnTo>
                    <a:pt x="56" y="184"/>
                  </a:lnTo>
                  <a:lnTo>
                    <a:pt x="59" y="184"/>
                  </a:lnTo>
                  <a:lnTo>
                    <a:pt x="62" y="184"/>
                  </a:lnTo>
                  <a:lnTo>
                    <a:pt x="64" y="184"/>
                  </a:lnTo>
                  <a:lnTo>
                    <a:pt x="67" y="184"/>
                  </a:lnTo>
                  <a:lnTo>
                    <a:pt x="70" y="182"/>
                  </a:lnTo>
                  <a:lnTo>
                    <a:pt x="72" y="179"/>
                  </a:lnTo>
                  <a:lnTo>
                    <a:pt x="75" y="177"/>
                  </a:lnTo>
                  <a:lnTo>
                    <a:pt x="75" y="171"/>
                  </a:lnTo>
                  <a:lnTo>
                    <a:pt x="75" y="166"/>
                  </a:lnTo>
                  <a:lnTo>
                    <a:pt x="75" y="161"/>
                  </a:lnTo>
                  <a:lnTo>
                    <a:pt x="75" y="158"/>
                  </a:lnTo>
                  <a:lnTo>
                    <a:pt x="75" y="155"/>
                  </a:lnTo>
                  <a:lnTo>
                    <a:pt x="78" y="150"/>
                  </a:lnTo>
                  <a:lnTo>
                    <a:pt x="78" y="148"/>
                  </a:lnTo>
                  <a:lnTo>
                    <a:pt x="75" y="148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64" y="145"/>
                  </a:lnTo>
                  <a:lnTo>
                    <a:pt x="62" y="145"/>
                  </a:lnTo>
                  <a:lnTo>
                    <a:pt x="56" y="145"/>
                  </a:lnTo>
                  <a:lnTo>
                    <a:pt x="54" y="145"/>
                  </a:lnTo>
                  <a:lnTo>
                    <a:pt x="51" y="145"/>
                  </a:lnTo>
                  <a:lnTo>
                    <a:pt x="48" y="145"/>
                  </a:lnTo>
                  <a:lnTo>
                    <a:pt x="46" y="142"/>
                  </a:lnTo>
                  <a:lnTo>
                    <a:pt x="43" y="137"/>
                  </a:lnTo>
                  <a:lnTo>
                    <a:pt x="38" y="134"/>
                  </a:lnTo>
                  <a:lnTo>
                    <a:pt x="35" y="129"/>
                  </a:lnTo>
                  <a:lnTo>
                    <a:pt x="38" y="124"/>
                  </a:lnTo>
                  <a:lnTo>
                    <a:pt x="38" y="121"/>
                  </a:lnTo>
                  <a:lnTo>
                    <a:pt x="43" y="119"/>
                  </a:lnTo>
                  <a:lnTo>
                    <a:pt x="46" y="116"/>
                  </a:lnTo>
                  <a:lnTo>
                    <a:pt x="48" y="113"/>
                  </a:lnTo>
                  <a:lnTo>
                    <a:pt x="54" y="108"/>
                  </a:lnTo>
                  <a:lnTo>
                    <a:pt x="59" y="105"/>
                  </a:lnTo>
                  <a:lnTo>
                    <a:pt x="62" y="100"/>
                  </a:lnTo>
                  <a:lnTo>
                    <a:pt x="64" y="97"/>
                  </a:lnTo>
                  <a:lnTo>
                    <a:pt x="64" y="92"/>
                  </a:lnTo>
                  <a:lnTo>
                    <a:pt x="62" y="87"/>
                  </a:lnTo>
                  <a:lnTo>
                    <a:pt x="56" y="84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4" y="68"/>
                  </a:lnTo>
                  <a:lnTo>
                    <a:pt x="67" y="63"/>
                  </a:lnTo>
                  <a:lnTo>
                    <a:pt x="67" y="55"/>
                  </a:lnTo>
                  <a:lnTo>
                    <a:pt x="67" y="53"/>
                  </a:lnTo>
                  <a:lnTo>
                    <a:pt x="70" y="53"/>
                  </a:lnTo>
                  <a:lnTo>
                    <a:pt x="72" y="50"/>
                  </a:lnTo>
                  <a:lnTo>
                    <a:pt x="75" y="50"/>
                  </a:lnTo>
                  <a:lnTo>
                    <a:pt x="78" y="47"/>
                  </a:lnTo>
                  <a:lnTo>
                    <a:pt x="80" y="47"/>
                  </a:lnTo>
                  <a:lnTo>
                    <a:pt x="83" y="47"/>
                  </a:lnTo>
                  <a:lnTo>
                    <a:pt x="83" y="42"/>
                  </a:lnTo>
                  <a:lnTo>
                    <a:pt x="86" y="42"/>
                  </a:lnTo>
                  <a:lnTo>
                    <a:pt x="86" y="39"/>
                  </a:lnTo>
                  <a:lnTo>
                    <a:pt x="88" y="37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94" y="39"/>
                  </a:lnTo>
                  <a:lnTo>
                    <a:pt x="99" y="39"/>
                  </a:lnTo>
                  <a:lnTo>
                    <a:pt x="102" y="39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110" y="42"/>
                  </a:lnTo>
                  <a:lnTo>
                    <a:pt x="113" y="39"/>
                  </a:lnTo>
                  <a:lnTo>
                    <a:pt x="113" y="37"/>
                  </a:lnTo>
                  <a:lnTo>
                    <a:pt x="110" y="37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8" y="34"/>
                  </a:lnTo>
                  <a:lnTo>
                    <a:pt x="121" y="32"/>
                  </a:lnTo>
                  <a:lnTo>
                    <a:pt x="123" y="32"/>
                  </a:lnTo>
                  <a:lnTo>
                    <a:pt x="126" y="32"/>
                  </a:lnTo>
                  <a:lnTo>
                    <a:pt x="126" y="34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7"/>
                  </a:lnTo>
                  <a:lnTo>
                    <a:pt x="134" y="37"/>
                  </a:lnTo>
                  <a:lnTo>
                    <a:pt x="137" y="34"/>
                  </a:lnTo>
                  <a:lnTo>
                    <a:pt x="137" y="32"/>
                  </a:lnTo>
                  <a:lnTo>
                    <a:pt x="139" y="32"/>
                  </a:lnTo>
                  <a:lnTo>
                    <a:pt x="142" y="34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3" y="32"/>
                  </a:lnTo>
                  <a:lnTo>
                    <a:pt x="153" y="29"/>
                  </a:lnTo>
                  <a:lnTo>
                    <a:pt x="153" y="26"/>
                  </a:lnTo>
                  <a:lnTo>
                    <a:pt x="155" y="26"/>
                  </a:lnTo>
                  <a:lnTo>
                    <a:pt x="158" y="32"/>
                  </a:lnTo>
                  <a:lnTo>
                    <a:pt x="161" y="32"/>
                  </a:lnTo>
                  <a:lnTo>
                    <a:pt x="161" y="29"/>
                  </a:lnTo>
                  <a:lnTo>
                    <a:pt x="158" y="24"/>
                  </a:lnTo>
                  <a:lnTo>
                    <a:pt x="158" y="21"/>
                  </a:lnTo>
                  <a:lnTo>
                    <a:pt x="158" y="16"/>
                  </a:lnTo>
                  <a:lnTo>
                    <a:pt x="158" y="10"/>
                  </a:lnTo>
                  <a:lnTo>
                    <a:pt x="161" y="8"/>
                  </a:lnTo>
                  <a:lnTo>
                    <a:pt x="163" y="8"/>
                  </a:lnTo>
                  <a:lnTo>
                    <a:pt x="166" y="5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5" y="0"/>
                  </a:lnTo>
                  <a:lnTo>
                    <a:pt x="188" y="3"/>
                  </a:lnTo>
                  <a:lnTo>
                    <a:pt x="190" y="0"/>
                  </a:lnTo>
                  <a:lnTo>
                    <a:pt x="196" y="3"/>
                  </a:lnTo>
                  <a:lnTo>
                    <a:pt x="196" y="5"/>
                  </a:lnTo>
                  <a:lnTo>
                    <a:pt x="196" y="8"/>
                  </a:lnTo>
                  <a:lnTo>
                    <a:pt x="193" y="10"/>
                  </a:lnTo>
                  <a:lnTo>
                    <a:pt x="190" y="13"/>
                  </a:lnTo>
                  <a:lnTo>
                    <a:pt x="190" y="16"/>
                  </a:lnTo>
                  <a:lnTo>
                    <a:pt x="193" y="18"/>
                  </a:lnTo>
                  <a:lnTo>
                    <a:pt x="204" y="18"/>
                  </a:lnTo>
                  <a:lnTo>
                    <a:pt x="206" y="18"/>
                  </a:lnTo>
                  <a:lnTo>
                    <a:pt x="204" y="21"/>
                  </a:lnTo>
                  <a:lnTo>
                    <a:pt x="196" y="21"/>
                  </a:lnTo>
                  <a:lnTo>
                    <a:pt x="188" y="29"/>
                  </a:lnTo>
                  <a:lnTo>
                    <a:pt x="182" y="29"/>
                  </a:lnTo>
                  <a:lnTo>
                    <a:pt x="177" y="32"/>
                  </a:lnTo>
                  <a:lnTo>
                    <a:pt x="174" y="34"/>
                  </a:lnTo>
                  <a:lnTo>
                    <a:pt x="174" y="39"/>
                  </a:lnTo>
                  <a:lnTo>
                    <a:pt x="174" y="42"/>
                  </a:lnTo>
                  <a:lnTo>
                    <a:pt x="177" y="47"/>
                  </a:lnTo>
                  <a:lnTo>
                    <a:pt x="182" y="53"/>
                  </a:lnTo>
                  <a:lnTo>
                    <a:pt x="185" y="58"/>
                  </a:lnTo>
                  <a:lnTo>
                    <a:pt x="185" y="63"/>
                  </a:lnTo>
                  <a:lnTo>
                    <a:pt x="185" y="68"/>
                  </a:lnTo>
                  <a:lnTo>
                    <a:pt x="185" y="76"/>
                  </a:lnTo>
                  <a:lnTo>
                    <a:pt x="185" y="82"/>
                  </a:lnTo>
                  <a:lnTo>
                    <a:pt x="180" y="84"/>
                  </a:lnTo>
                  <a:lnTo>
                    <a:pt x="177" y="87"/>
                  </a:lnTo>
                  <a:lnTo>
                    <a:pt x="174" y="90"/>
                  </a:lnTo>
                  <a:lnTo>
                    <a:pt x="171" y="90"/>
                  </a:lnTo>
                  <a:lnTo>
                    <a:pt x="166" y="90"/>
                  </a:lnTo>
                  <a:lnTo>
                    <a:pt x="163" y="92"/>
                  </a:lnTo>
                  <a:lnTo>
                    <a:pt x="161" y="90"/>
                  </a:lnTo>
                  <a:lnTo>
                    <a:pt x="158" y="90"/>
                  </a:lnTo>
                  <a:lnTo>
                    <a:pt x="153" y="92"/>
                  </a:lnTo>
                  <a:lnTo>
                    <a:pt x="153" y="95"/>
                  </a:lnTo>
                  <a:lnTo>
                    <a:pt x="147" y="95"/>
                  </a:lnTo>
                  <a:lnTo>
                    <a:pt x="145" y="95"/>
                  </a:lnTo>
                  <a:lnTo>
                    <a:pt x="147" y="100"/>
                  </a:lnTo>
                  <a:lnTo>
                    <a:pt x="147" y="105"/>
                  </a:lnTo>
                  <a:lnTo>
                    <a:pt x="142" y="113"/>
                  </a:lnTo>
                  <a:lnTo>
                    <a:pt x="139" y="119"/>
                  </a:lnTo>
                  <a:lnTo>
                    <a:pt x="134" y="116"/>
                  </a:lnTo>
                  <a:lnTo>
                    <a:pt x="131" y="116"/>
                  </a:lnTo>
                  <a:lnTo>
                    <a:pt x="129" y="116"/>
                  </a:lnTo>
                  <a:lnTo>
                    <a:pt x="126" y="119"/>
                  </a:lnTo>
                  <a:lnTo>
                    <a:pt x="126" y="124"/>
                  </a:lnTo>
                  <a:lnTo>
                    <a:pt x="129" y="129"/>
                  </a:lnTo>
                  <a:lnTo>
                    <a:pt x="126" y="132"/>
                  </a:lnTo>
                  <a:lnTo>
                    <a:pt x="126" y="134"/>
                  </a:lnTo>
                  <a:lnTo>
                    <a:pt x="129" y="140"/>
                  </a:lnTo>
                  <a:lnTo>
                    <a:pt x="129" y="142"/>
                  </a:lnTo>
                  <a:lnTo>
                    <a:pt x="123" y="148"/>
                  </a:lnTo>
                  <a:lnTo>
                    <a:pt x="118" y="150"/>
                  </a:lnTo>
                  <a:lnTo>
                    <a:pt x="113" y="155"/>
                  </a:lnTo>
                  <a:lnTo>
                    <a:pt x="113" y="158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13" y="169"/>
                  </a:lnTo>
                  <a:lnTo>
                    <a:pt x="113" y="174"/>
                  </a:lnTo>
                  <a:lnTo>
                    <a:pt x="118" y="179"/>
                  </a:lnTo>
                  <a:lnTo>
                    <a:pt x="123" y="179"/>
                  </a:lnTo>
                  <a:lnTo>
                    <a:pt x="129" y="182"/>
                  </a:lnTo>
                  <a:lnTo>
                    <a:pt x="131" y="184"/>
                  </a:lnTo>
                  <a:lnTo>
                    <a:pt x="134" y="195"/>
                  </a:lnTo>
                  <a:lnTo>
                    <a:pt x="137" y="200"/>
                  </a:lnTo>
                  <a:lnTo>
                    <a:pt x="139" y="200"/>
                  </a:lnTo>
                  <a:lnTo>
                    <a:pt x="147" y="198"/>
                  </a:lnTo>
                  <a:lnTo>
                    <a:pt x="153" y="198"/>
                  </a:lnTo>
                  <a:lnTo>
                    <a:pt x="158" y="195"/>
                  </a:lnTo>
                  <a:lnTo>
                    <a:pt x="163" y="198"/>
                  </a:lnTo>
                  <a:lnTo>
                    <a:pt x="166" y="200"/>
                  </a:lnTo>
                  <a:lnTo>
                    <a:pt x="169" y="203"/>
                  </a:lnTo>
                  <a:lnTo>
                    <a:pt x="174" y="206"/>
                  </a:lnTo>
                  <a:lnTo>
                    <a:pt x="177" y="211"/>
                  </a:lnTo>
                  <a:lnTo>
                    <a:pt x="177" y="216"/>
                  </a:lnTo>
                  <a:lnTo>
                    <a:pt x="180" y="221"/>
                  </a:lnTo>
                  <a:lnTo>
                    <a:pt x="177" y="227"/>
                  </a:lnTo>
                  <a:lnTo>
                    <a:pt x="182" y="235"/>
                  </a:lnTo>
                  <a:lnTo>
                    <a:pt x="180" y="237"/>
                  </a:lnTo>
                  <a:lnTo>
                    <a:pt x="174" y="240"/>
                  </a:lnTo>
                  <a:lnTo>
                    <a:pt x="177" y="245"/>
                  </a:lnTo>
                  <a:lnTo>
                    <a:pt x="188" y="245"/>
                  </a:lnTo>
                  <a:lnTo>
                    <a:pt x="190" y="253"/>
                  </a:lnTo>
                  <a:lnTo>
                    <a:pt x="190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201" y="258"/>
                  </a:lnTo>
                  <a:lnTo>
                    <a:pt x="201" y="261"/>
                  </a:lnTo>
                  <a:lnTo>
                    <a:pt x="198" y="264"/>
                  </a:lnTo>
                  <a:lnTo>
                    <a:pt x="201" y="266"/>
                  </a:lnTo>
                  <a:lnTo>
                    <a:pt x="204" y="264"/>
                  </a:lnTo>
                  <a:lnTo>
                    <a:pt x="206" y="261"/>
                  </a:lnTo>
                  <a:lnTo>
                    <a:pt x="214" y="253"/>
                  </a:lnTo>
                  <a:lnTo>
                    <a:pt x="220" y="258"/>
                  </a:lnTo>
                  <a:lnTo>
                    <a:pt x="222" y="269"/>
                  </a:lnTo>
                  <a:lnTo>
                    <a:pt x="225" y="264"/>
                  </a:lnTo>
                  <a:lnTo>
                    <a:pt x="230" y="258"/>
                  </a:lnTo>
                  <a:lnTo>
                    <a:pt x="233" y="258"/>
                  </a:lnTo>
                  <a:lnTo>
                    <a:pt x="238" y="258"/>
                  </a:lnTo>
                  <a:lnTo>
                    <a:pt x="241" y="261"/>
                  </a:lnTo>
                  <a:lnTo>
                    <a:pt x="241" y="266"/>
                  </a:lnTo>
                  <a:lnTo>
                    <a:pt x="241" y="271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9" y="274"/>
                  </a:lnTo>
                  <a:lnTo>
                    <a:pt x="252" y="277"/>
                  </a:lnTo>
                  <a:lnTo>
                    <a:pt x="252" y="279"/>
                  </a:lnTo>
                  <a:lnTo>
                    <a:pt x="254" y="282"/>
                  </a:lnTo>
                  <a:lnTo>
                    <a:pt x="257" y="282"/>
                  </a:lnTo>
                  <a:lnTo>
                    <a:pt x="260" y="282"/>
                  </a:lnTo>
                  <a:lnTo>
                    <a:pt x="263" y="279"/>
                  </a:lnTo>
                  <a:lnTo>
                    <a:pt x="265" y="279"/>
                  </a:lnTo>
                  <a:lnTo>
                    <a:pt x="268" y="279"/>
                  </a:lnTo>
                  <a:lnTo>
                    <a:pt x="271" y="279"/>
                  </a:lnTo>
                  <a:lnTo>
                    <a:pt x="271" y="282"/>
                  </a:lnTo>
                  <a:lnTo>
                    <a:pt x="273" y="282"/>
                  </a:lnTo>
                  <a:lnTo>
                    <a:pt x="279" y="279"/>
                  </a:lnTo>
                  <a:lnTo>
                    <a:pt x="281" y="279"/>
                  </a:lnTo>
                  <a:lnTo>
                    <a:pt x="287" y="279"/>
                  </a:lnTo>
                  <a:lnTo>
                    <a:pt x="287" y="282"/>
                  </a:lnTo>
                  <a:lnTo>
                    <a:pt x="287" y="285"/>
                  </a:lnTo>
                  <a:lnTo>
                    <a:pt x="281" y="287"/>
                  </a:lnTo>
                  <a:lnTo>
                    <a:pt x="279" y="290"/>
                  </a:lnTo>
                  <a:lnTo>
                    <a:pt x="279" y="293"/>
                  </a:lnTo>
                  <a:lnTo>
                    <a:pt x="281" y="295"/>
                  </a:lnTo>
                  <a:lnTo>
                    <a:pt x="284" y="295"/>
                  </a:lnTo>
                  <a:lnTo>
                    <a:pt x="287" y="295"/>
                  </a:lnTo>
                  <a:lnTo>
                    <a:pt x="289" y="295"/>
                  </a:lnTo>
                  <a:lnTo>
                    <a:pt x="295" y="295"/>
                  </a:lnTo>
                  <a:lnTo>
                    <a:pt x="297" y="300"/>
                  </a:lnTo>
                  <a:lnTo>
                    <a:pt x="297" y="303"/>
                  </a:lnTo>
                  <a:lnTo>
                    <a:pt x="305" y="308"/>
                  </a:lnTo>
                  <a:lnTo>
                    <a:pt x="308" y="314"/>
                  </a:lnTo>
                  <a:lnTo>
                    <a:pt x="305" y="319"/>
                  </a:lnTo>
                  <a:lnTo>
                    <a:pt x="305" y="327"/>
                  </a:lnTo>
                  <a:lnTo>
                    <a:pt x="308" y="335"/>
                  </a:lnTo>
                  <a:lnTo>
                    <a:pt x="305" y="340"/>
                  </a:lnTo>
                  <a:lnTo>
                    <a:pt x="300" y="345"/>
                  </a:lnTo>
                  <a:lnTo>
                    <a:pt x="295" y="345"/>
                  </a:lnTo>
                  <a:lnTo>
                    <a:pt x="287" y="348"/>
                  </a:lnTo>
                  <a:lnTo>
                    <a:pt x="281" y="348"/>
                  </a:lnTo>
                  <a:lnTo>
                    <a:pt x="276" y="348"/>
                  </a:lnTo>
                  <a:lnTo>
                    <a:pt x="268" y="348"/>
                  </a:lnTo>
                  <a:lnTo>
                    <a:pt x="265" y="351"/>
                  </a:lnTo>
                  <a:lnTo>
                    <a:pt x="257" y="353"/>
                  </a:lnTo>
                  <a:lnTo>
                    <a:pt x="254" y="356"/>
                  </a:lnTo>
                  <a:lnTo>
                    <a:pt x="249" y="358"/>
                  </a:lnTo>
                  <a:lnTo>
                    <a:pt x="246" y="361"/>
                  </a:lnTo>
                  <a:lnTo>
                    <a:pt x="246" y="364"/>
                  </a:lnTo>
                  <a:lnTo>
                    <a:pt x="246" y="366"/>
                  </a:lnTo>
                  <a:lnTo>
                    <a:pt x="241" y="369"/>
                  </a:lnTo>
                  <a:lnTo>
                    <a:pt x="238" y="374"/>
                  </a:lnTo>
                  <a:lnTo>
                    <a:pt x="236" y="377"/>
                  </a:lnTo>
                  <a:lnTo>
                    <a:pt x="238" y="377"/>
                  </a:lnTo>
                  <a:lnTo>
                    <a:pt x="241" y="382"/>
                  </a:lnTo>
                  <a:lnTo>
                    <a:pt x="244" y="385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6994449" y="1215693"/>
              <a:ext cx="1219577" cy="844912"/>
            </a:xfrm>
            <a:custGeom>
              <a:avLst/>
              <a:gdLst>
                <a:gd name="T0" fmla="*/ 188 w 523"/>
                <a:gd name="T1" fmla="*/ 358 h 361"/>
                <a:gd name="T2" fmla="*/ 185 w 523"/>
                <a:gd name="T3" fmla="*/ 343 h 361"/>
                <a:gd name="T4" fmla="*/ 164 w 523"/>
                <a:gd name="T5" fmla="*/ 332 h 361"/>
                <a:gd name="T6" fmla="*/ 140 w 523"/>
                <a:gd name="T7" fmla="*/ 343 h 361"/>
                <a:gd name="T8" fmla="*/ 145 w 523"/>
                <a:gd name="T9" fmla="*/ 319 h 361"/>
                <a:gd name="T10" fmla="*/ 142 w 523"/>
                <a:gd name="T11" fmla="*/ 298 h 361"/>
                <a:gd name="T12" fmla="*/ 156 w 523"/>
                <a:gd name="T13" fmla="*/ 298 h 361"/>
                <a:gd name="T14" fmla="*/ 150 w 523"/>
                <a:gd name="T15" fmla="*/ 285 h 361"/>
                <a:gd name="T16" fmla="*/ 148 w 523"/>
                <a:gd name="T17" fmla="*/ 269 h 361"/>
                <a:gd name="T18" fmla="*/ 118 w 523"/>
                <a:gd name="T19" fmla="*/ 258 h 361"/>
                <a:gd name="T20" fmla="*/ 121 w 523"/>
                <a:gd name="T21" fmla="*/ 242 h 361"/>
                <a:gd name="T22" fmla="*/ 99 w 523"/>
                <a:gd name="T23" fmla="*/ 237 h 361"/>
                <a:gd name="T24" fmla="*/ 78 w 523"/>
                <a:gd name="T25" fmla="*/ 232 h 361"/>
                <a:gd name="T26" fmla="*/ 75 w 523"/>
                <a:gd name="T27" fmla="*/ 198 h 361"/>
                <a:gd name="T28" fmla="*/ 51 w 523"/>
                <a:gd name="T29" fmla="*/ 174 h 361"/>
                <a:gd name="T30" fmla="*/ 19 w 523"/>
                <a:gd name="T31" fmla="*/ 171 h 361"/>
                <a:gd name="T32" fmla="*/ 22 w 523"/>
                <a:gd name="T33" fmla="*/ 129 h 361"/>
                <a:gd name="T34" fmla="*/ 6 w 523"/>
                <a:gd name="T35" fmla="*/ 82 h 361"/>
                <a:gd name="T36" fmla="*/ 16 w 523"/>
                <a:gd name="T37" fmla="*/ 39 h 361"/>
                <a:gd name="T38" fmla="*/ 46 w 523"/>
                <a:gd name="T39" fmla="*/ 5 h 361"/>
                <a:gd name="T40" fmla="*/ 158 w 523"/>
                <a:gd name="T41" fmla="*/ 0 h 361"/>
                <a:gd name="T42" fmla="*/ 263 w 523"/>
                <a:gd name="T43" fmla="*/ 39 h 361"/>
                <a:gd name="T44" fmla="*/ 274 w 523"/>
                <a:gd name="T45" fmla="*/ 95 h 361"/>
                <a:gd name="T46" fmla="*/ 300 w 523"/>
                <a:gd name="T47" fmla="*/ 111 h 361"/>
                <a:gd name="T48" fmla="*/ 330 w 523"/>
                <a:gd name="T49" fmla="*/ 103 h 361"/>
                <a:gd name="T50" fmla="*/ 341 w 523"/>
                <a:gd name="T51" fmla="*/ 79 h 361"/>
                <a:gd name="T52" fmla="*/ 346 w 523"/>
                <a:gd name="T53" fmla="*/ 63 h 361"/>
                <a:gd name="T54" fmla="*/ 375 w 523"/>
                <a:gd name="T55" fmla="*/ 26 h 361"/>
                <a:gd name="T56" fmla="*/ 464 w 523"/>
                <a:gd name="T57" fmla="*/ 16 h 361"/>
                <a:gd name="T58" fmla="*/ 504 w 523"/>
                <a:gd name="T59" fmla="*/ 39 h 361"/>
                <a:gd name="T60" fmla="*/ 482 w 523"/>
                <a:gd name="T61" fmla="*/ 45 h 361"/>
                <a:gd name="T62" fmla="*/ 477 w 523"/>
                <a:gd name="T63" fmla="*/ 68 h 361"/>
                <a:gd name="T64" fmla="*/ 493 w 523"/>
                <a:gd name="T65" fmla="*/ 71 h 361"/>
                <a:gd name="T66" fmla="*/ 499 w 523"/>
                <a:gd name="T67" fmla="*/ 84 h 361"/>
                <a:gd name="T68" fmla="*/ 507 w 523"/>
                <a:gd name="T69" fmla="*/ 121 h 361"/>
                <a:gd name="T70" fmla="*/ 523 w 523"/>
                <a:gd name="T71" fmla="*/ 169 h 361"/>
                <a:gd name="T72" fmla="*/ 507 w 523"/>
                <a:gd name="T73" fmla="*/ 177 h 361"/>
                <a:gd name="T74" fmla="*/ 485 w 523"/>
                <a:gd name="T75" fmla="*/ 182 h 361"/>
                <a:gd name="T76" fmla="*/ 472 w 523"/>
                <a:gd name="T77" fmla="*/ 198 h 361"/>
                <a:gd name="T78" fmla="*/ 496 w 523"/>
                <a:gd name="T79" fmla="*/ 206 h 361"/>
                <a:gd name="T80" fmla="*/ 496 w 523"/>
                <a:gd name="T81" fmla="*/ 232 h 361"/>
                <a:gd name="T82" fmla="*/ 482 w 523"/>
                <a:gd name="T83" fmla="*/ 242 h 361"/>
                <a:gd name="T84" fmla="*/ 469 w 523"/>
                <a:gd name="T85" fmla="*/ 248 h 361"/>
                <a:gd name="T86" fmla="*/ 450 w 523"/>
                <a:gd name="T87" fmla="*/ 258 h 361"/>
                <a:gd name="T88" fmla="*/ 426 w 523"/>
                <a:gd name="T89" fmla="*/ 258 h 361"/>
                <a:gd name="T90" fmla="*/ 402 w 523"/>
                <a:gd name="T91" fmla="*/ 237 h 361"/>
                <a:gd name="T92" fmla="*/ 373 w 523"/>
                <a:gd name="T93" fmla="*/ 235 h 361"/>
                <a:gd name="T94" fmla="*/ 362 w 523"/>
                <a:gd name="T95" fmla="*/ 245 h 361"/>
                <a:gd name="T96" fmla="*/ 367 w 523"/>
                <a:gd name="T97" fmla="*/ 261 h 361"/>
                <a:gd name="T98" fmla="*/ 354 w 523"/>
                <a:gd name="T99" fmla="*/ 266 h 361"/>
                <a:gd name="T100" fmla="*/ 357 w 523"/>
                <a:gd name="T101" fmla="*/ 285 h 361"/>
                <a:gd name="T102" fmla="*/ 335 w 523"/>
                <a:gd name="T103" fmla="*/ 285 h 361"/>
                <a:gd name="T104" fmla="*/ 316 w 523"/>
                <a:gd name="T105" fmla="*/ 295 h 361"/>
                <a:gd name="T106" fmla="*/ 303 w 523"/>
                <a:gd name="T107" fmla="*/ 303 h 361"/>
                <a:gd name="T108" fmla="*/ 290 w 523"/>
                <a:gd name="T109" fmla="*/ 300 h 361"/>
                <a:gd name="T110" fmla="*/ 276 w 523"/>
                <a:gd name="T111" fmla="*/ 306 h 361"/>
                <a:gd name="T112" fmla="*/ 223 w 523"/>
                <a:gd name="T113" fmla="*/ 319 h 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3"/>
                <a:gd name="T172" fmla="*/ 0 h 361"/>
                <a:gd name="T173" fmla="*/ 523 w 523"/>
                <a:gd name="T174" fmla="*/ 361 h 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3" h="361">
                  <a:moveTo>
                    <a:pt x="207" y="361"/>
                  </a:moveTo>
                  <a:lnTo>
                    <a:pt x="199" y="358"/>
                  </a:lnTo>
                  <a:lnTo>
                    <a:pt x="196" y="358"/>
                  </a:lnTo>
                  <a:lnTo>
                    <a:pt x="193" y="358"/>
                  </a:lnTo>
                  <a:lnTo>
                    <a:pt x="191" y="358"/>
                  </a:lnTo>
                  <a:lnTo>
                    <a:pt x="188" y="358"/>
                  </a:lnTo>
                  <a:lnTo>
                    <a:pt x="188" y="356"/>
                  </a:lnTo>
                  <a:lnTo>
                    <a:pt x="191" y="353"/>
                  </a:lnTo>
                  <a:lnTo>
                    <a:pt x="191" y="351"/>
                  </a:lnTo>
                  <a:lnTo>
                    <a:pt x="191" y="348"/>
                  </a:lnTo>
                  <a:lnTo>
                    <a:pt x="188" y="345"/>
                  </a:lnTo>
                  <a:lnTo>
                    <a:pt x="185" y="343"/>
                  </a:lnTo>
                  <a:lnTo>
                    <a:pt x="183" y="340"/>
                  </a:lnTo>
                  <a:lnTo>
                    <a:pt x="180" y="337"/>
                  </a:lnTo>
                  <a:lnTo>
                    <a:pt x="174" y="337"/>
                  </a:lnTo>
                  <a:lnTo>
                    <a:pt x="172" y="337"/>
                  </a:lnTo>
                  <a:lnTo>
                    <a:pt x="166" y="337"/>
                  </a:lnTo>
                  <a:lnTo>
                    <a:pt x="164" y="332"/>
                  </a:lnTo>
                  <a:lnTo>
                    <a:pt x="158" y="335"/>
                  </a:lnTo>
                  <a:lnTo>
                    <a:pt x="156" y="337"/>
                  </a:lnTo>
                  <a:lnTo>
                    <a:pt x="150" y="340"/>
                  </a:lnTo>
                  <a:lnTo>
                    <a:pt x="148" y="343"/>
                  </a:lnTo>
                  <a:lnTo>
                    <a:pt x="142" y="343"/>
                  </a:lnTo>
                  <a:lnTo>
                    <a:pt x="140" y="343"/>
                  </a:lnTo>
                  <a:lnTo>
                    <a:pt x="134" y="337"/>
                  </a:lnTo>
                  <a:lnTo>
                    <a:pt x="134" y="335"/>
                  </a:lnTo>
                  <a:lnTo>
                    <a:pt x="134" y="329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45" y="319"/>
                  </a:lnTo>
                  <a:lnTo>
                    <a:pt x="148" y="314"/>
                  </a:lnTo>
                  <a:lnTo>
                    <a:pt x="148" y="311"/>
                  </a:lnTo>
                  <a:lnTo>
                    <a:pt x="148" y="308"/>
                  </a:lnTo>
                  <a:lnTo>
                    <a:pt x="145" y="306"/>
                  </a:lnTo>
                  <a:lnTo>
                    <a:pt x="140" y="300"/>
                  </a:lnTo>
                  <a:lnTo>
                    <a:pt x="142" y="298"/>
                  </a:lnTo>
                  <a:lnTo>
                    <a:pt x="145" y="298"/>
                  </a:lnTo>
                  <a:lnTo>
                    <a:pt x="148" y="300"/>
                  </a:lnTo>
                  <a:lnTo>
                    <a:pt x="153" y="303"/>
                  </a:lnTo>
                  <a:lnTo>
                    <a:pt x="156" y="303"/>
                  </a:lnTo>
                  <a:lnTo>
                    <a:pt x="156" y="300"/>
                  </a:lnTo>
                  <a:lnTo>
                    <a:pt x="156" y="298"/>
                  </a:lnTo>
                  <a:lnTo>
                    <a:pt x="153" y="295"/>
                  </a:lnTo>
                  <a:lnTo>
                    <a:pt x="150" y="295"/>
                  </a:lnTo>
                  <a:lnTo>
                    <a:pt x="148" y="293"/>
                  </a:lnTo>
                  <a:lnTo>
                    <a:pt x="148" y="290"/>
                  </a:lnTo>
                  <a:lnTo>
                    <a:pt x="148" y="287"/>
                  </a:lnTo>
                  <a:lnTo>
                    <a:pt x="150" y="285"/>
                  </a:lnTo>
                  <a:lnTo>
                    <a:pt x="153" y="282"/>
                  </a:lnTo>
                  <a:lnTo>
                    <a:pt x="156" y="277"/>
                  </a:lnTo>
                  <a:lnTo>
                    <a:pt x="156" y="274"/>
                  </a:lnTo>
                  <a:lnTo>
                    <a:pt x="153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37" y="266"/>
                  </a:lnTo>
                  <a:lnTo>
                    <a:pt x="129" y="264"/>
                  </a:lnTo>
                  <a:lnTo>
                    <a:pt x="124" y="264"/>
                  </a:lnTo>
                  <a:lnTo>
                    <a:pt x="121" y="261"/>
                  </a:lnTo>
                  <a:lnTo>
                    <a:pt x="118" y="261"/>
                  </a:lnTo>
                  <a:lnTo>
                    <a:pt x="118" y="258"/>
                  </a:lnTo>
                  <a:lnTo>
                    <a:pt x="118" y="256"/>
                  </a:lnTo>
                  <a:lnTo>
                    <a:pt x="118" y="253"/>
                  </a:lnTo>
                  <a:lnTo>
                    <a:pt x="116" y="253"/>
                  </a:lnTo>
                  <a:lnTo>
                    <a:pt x="113" y="250"/>
                  </a:lnTo>
                  <a:lnTo>
                    <a:pt x="118" y="245"/>
                  </a:lnTo>
                  <a:lnTo>
                    <a:pt x="121" y="242"/>
                  </a:lnTo>
                  <a:lnTo>
                    <a:pt x="118" y="237"/>
                  </a:lnTo>
                  <a:lnTo>
                    <a:pt x="113" y="235"/>
                  </a:lnTo>
                  <a:lnTo>
                    <a:pt x="110" y="232"/>
                  </a:lnTo>
                  <a:lnTo>
                    <a:pt x="108" y="232"/>
                  </a:lnTo>
                  <a:lnTo>
                    <a:pt x="105" y="235"/>
                  </a:lnTo>
                  <a:lnTo>
                    <a:pt x="99" y="237"/>
                  </a:lnTo>
                  <a:lnTo>
                    <a:pt x="97" y="237"/>
                  </a:lnTo>
                  <a:lnTo>
                    <a:pt x="94" y="237"/>
                  </a:lnTo>
                  <a:lnTo>
                    <a:pt x="91" y="235"/>
                  </a:lnTo>
                  <a:lnTo>
                    <a:pt x="86" y="235"/>
                  </a:lnTo>
                  <a:lnTo>
                    <a:pt x="81" y="232"/>
                  </a:lnTo>
                  <a:lnTo>
                    <a:pt x="78" y="232"/>
                  </a:lnTo>
                  <a:lnTo>
                    <a:pt x="78" y="227"/>
                  </a:lnTo>
                  <a:lnTo>
                    <a:pt x="78" y="221"/>
                  </a:lnTo>
                  <a:lnTo>
                    <a:pt x="78" y="213"/>
                  </a:lnTo>
                  <a:lnTo>
                    <a:pt x="78" y="206"/>
                  </a:lnTo>
                  <a:lnTo>
                    <a:pt x="78" y="200"/>
                  </a:lnTo>
                  <a:lnTo>
                    <a:pt x="75" y="198"/>
                  </a:lnTo>
                  <a:lnTo>
                    <a:pt x="75" y="195"/>
                  </a:lnTo>
                  <a:lnTo>
                    <a:pt x="73" y="190"/>
                  </a:lnTo>
                  <a:lnTo>
                    <a:pt x="70" y="182"/>
                  </a:lnTo>
                  <a:lnTo>
                    <a:pt x="67" y="182"/>
                  </a:lnTo>
                  <a:lnTo>
                    <a:pt x="57" y="177"/>
                  </a:lnTo>
                  <a:lnTo>
                    <a:pt x="51" y="174"/>
                  </a:lnTo>
                  <a:lnTo>
                    <a:pt x="46" y="174"/>
                  </a:lnTo>
                  <a:lnTo>
                    <a:pt x="41" y="174"/>
                  </a:lnTo>
                  <a:lnTo>
                    <a:pt x="35" y="177"/>
                  </a:lnTo>
                  <a:lnTo>
                    <a:pt x="33" y="177"/>
                  </a:lnTo>
                  <a:lnTo>
                    <a:pt x="27" y="177"/>
                  </a:lnTo>
                  <a:lnTo>
                    <a:pt x="19" y="171"/>
                  </a:lnTo>
                  <a:lnTo>
                    <a:pt x="22" y="171"/>
                  </a:lnTo>
                  <a:lnTo>
                    <a:pt x="22" y="163"/>
                  </a:lnTo>
                  <a:lnTo>
                    <a:pt x="22" y="153"/>
                  </a:lnTo>
                  <a:lnTo>
                    <a:pt x="27" y="145"/>
                  </a:lnTo>
                  <a:lnTo>
                    <a:pt x="27" y="132"/>
                  </a:lnTo>
                  <a:lnTo>
                    <a:pt x="22" y="129"/>
                  </a:lnTo>
                  <a:lnTo>
                    <a:pt x="14" y="124"/>
                  </a:lnTo>
                  <a:lnTo>
                    <a:pt x="8" y="111"/>
                  </a:lnTo>
                  <a:lnTo>
                    <a:pt x="6" y="100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6" y="82"/>
                  </a:lnTo>
                  <a:lnTo>
                    <a:pt x="8" y="76"/>
                  </a:lnTo>
                  <a:lnTo>
                    <a:pt x="6" y="68"/>
                  </a:lnTo>
                  <a:lnTo>
                    <a:pt x="6" y="63"/>
                  </a:lnTo>
                  <a:lnTo>
                    <a:pt x="6" y="55"/>
                  </a:lnTo>
                  <a:lnTo>
                    <a:pt x="11" y="47"/>
                  </a:lnTo>
                  <a:lnTo>
                    <a:pt x="16" y="39"/>
                  </a:lnTo>
                  <a:lnTo>
                    <a:pt x="22" y="32"/>
                  </a:lnTo>
                  <a:lnTo>
                    <a:pt x="19" y="16"/>
                  </a:lnTo>
                  <a:lnTo>
                    <a:pt x="22" y="13"/>
                  </a:lnTo>
                  <a:lnTo>
                    <a:pt x="30" y="5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57" y="5"/>
                  </a:lnTo>
                  <a:lnTo>
                    <a:pt x="67" y="8"/>
                  </a:lnTo>
                  <a:lnTo>
                    <a:pt x="75" y="10"/>
                  </a:lnTo>
                  <a:lnTo>
                    <a:pt x="73" y="0"/>
                  </a:lnTo>
                  <a:lnTo>
                    <a:pt x="105" y="0"/>
                  </a:lnTo>
                  <a:lnTo>
                    <a:pt x="158" y="0"/>
                  </a:lnTo>
                  <a:lnTo>
                    <a:pt x="156" y="24"/>
                  </a:lnTo>
                  <a:lnTo>
                    <a:pt x="174" y="24"/>
                  </a:lnTo>
                  <a:lnTo>
                    <a:pt x="183" y="24"/>
                  </a:lnTo>
                  <a:lnTo>
                    <a:pt x="183" y="39"/>
                  </a:lnTo>
                  <a:lnTo>
                    <a:pt x="249" y="39"/>
                  </a:lnTo>
                  <a:lnTo>
                    <a:pt x="263" y="39"/>
                  </a:lnTo>
                  <a:lnTo>
                    <a:pt x="263" y="74"/>
                  </a:lnTo>
                  <a:lnTo>
                    <a:pt x="266" y="74"/>
                  </a:lnTo>
                  <a:lnTo>
                    <a:pt x="268" y="82"/>
                  </a:lnTo>
                  <a:lnTo>
                    <a:pt x="271" y="87"/>
                  </a:lnTo>
                  <a:lnTo>
                    <a:pt x="274" y="90"/>
                  </a:lnTo>
                  <a:lnTo>
                    <a:pt x="274" y="95"/>
                  </a:lnTo>
                  <a:lnTo>
                    <a:pt x="276" y="97"/>
                  </a:lnTo>
                  <a:lnTo>
                    <a:pt x="279" y="92"/>
                  </a:lnTo>
                  <a:lnTo>
                    <a:pt x="290" y="97"/>
                  </a:lnTo>
                  <a:lnTo>
                    <a:pt x="292" y="103"/>
                  </a:lnTo>
                  <a:lnTo>
                    <a:pt x="303" y="108"/>
                  </a:lnTo>
                  <a:lnTo>
                    <a:pt x="300" y="111"/>
                  </a:lnTo>
                  <a:lnTo>
                    <a:pt x="306" y="111"/>
                  </a:lnTo>
                  <a:lnTo>
                    <a:pt x="308" y="116"/>
                  </a:lnTo>
                  <a:lnTo>
                    <a:pt x="319" y="113"/>
                  </a:lnTo>
                  <a:lnTo>
                    <a:pt x="324" y="113"/>
                  </a:lnTo>
                  <a:lnTo>
                    <a:pt x="327" y="105"/>
                  </a:lnTo>
                  <a:lnTo>
                    <a:pt x="330" y="103"/>
                  </a:lnTo>
                  <a:lnTo>
                    <a:pt x="335" y="100"/>
                  </a:lnTo>
                  <a:lnTo>
                    <a:pt x="341" y="97"/>
                  </a:lnTo>
                  <a:lnTo>
                    <a:pt x="341" y="92"/>
                  </a:lnTo>
                  <a:lnTo>
                    <a:pt x="343" y="90"/>
                  </a:lnTo>
                  <a:lnTo>
                    <a:pt x="343" y="84"/>
                  </a:lnTo>
                  <a:lnTo>
                    <a:pt x="341" y="79"/>
                  </a:lnTo>
                  <a:lnTo>
                    <a:pt x="346" y="76"/>
                  </a:lnTo>
                  <a:lnTo>
                    <a:pt x="346" y="74"/>
                  </a:lnTo>
                  <a:lnTo>
                    <a:pt x="346" y="71"/>
                  </a:lnTo>
                  <a:lnTo>
                    <a:pt x="341" y="66"/>
                  </a:lnTo>
                  <a:lnTo>
                    <a:pt x="341" y="63"/>
                  </a:lnTo>
                  <a:lnTo>
                    <a:pt x="346" y="63"/>
                  </a:lnTo>
                  <a:lnTo>
                    <a:pt x="346" y="47"/>
                  </a:lnTo>
                  <a:lnTo>
                    <a:pt x="349" y="42"/>
                  </a:lnTo>
                  <a:lnTo>
                    <a:pt x="357" y="39"/>
                  </a:lnTo>
                  <a:lnTo>
                    <a:pt x="365" y="42"/>
                  </a:lnTo>
                  <a:lnTo>
                    <a:pt x="370" y="42"/>
                  </a:lnTo>
                  <a:lnTo>
                    <a:pt x="375" y="26"/>
                  </a:lnTo>
                  <a:lnTo>
                    <a:pt x="383" y="24"/>
                  </a:lnTo>
                  <a:lnTo>
                    <a:pt x="405" y="29"/>
                  </a:lnTo>
                  <a:lnTo>
                    <a:pt x="410" y="29"/>
                  </a:lnTo>
                  <a:lnTo>
                    <a:pt x="415" y="21"/>
                  </a:lnTo>
                  <a:lnTo>
                    <a:pt x="464" y="18"/>
                  </a:lnTo>
                  <a:lnTo>
                    <a:pt x="464" y="16"/>
                  </a:lnTo>
                  <a:lnTo>
                    <a:pt x="482" y="16"/>
                  </a:lnTo>
                  <a:lnTo>
                    <a:pt x="507" y="16"/>
                  </a:lnTo>
                  <a:lnTo>
                    <a:pt x="507" y="26"/>
                  </a:lnTo>
                  <a:lnTo>
                    <a:pt x="507" y="32"/>
                  </a:lnTo>
                  <a:lnTo>
                    <a:pt x="507" y="37"/>
                  </a:lnTo>
                  <a:lnTo>
                    <a:pt x="504" y="39"/>
                  </a:lnTo>
                  <a:lnTo>
                    <a:pt x="501" y="39"/>
                  </a:lnTo>
                  <a:lnTo>
                    <a:pt x="499" y="39"/>
                  </a:lnTo>
                  <a:lnTo>
                    <a:pt x="493" y="42"/>
                  </a:lnTo>
                  <a:lnTo>
                    <a:pt x="488" y="42"/>
                  </a:lnTo>
                  <a:lnTo>
                    <a:pt x="482" y="42"/>
                  </a:lnTo>
                  <a:lnTo>
                    <a:pt x="482" y="45"/>
                  </a:lnTo>
                  <a:lnTo>
                    <a:pt x="482" y="55"/>
                  </a:lnTo>
                  <a:lnTo>
                    <a:pt x="482" y="58"/>
                  </a:lnTo>
                  <a:lnTo>
                    <a:pt x="480" y="61"/>
                  </a:lnTo>
                  <a:lnTo>
                    <a:pt x="477" y="63"/>
                  </a:lnTo>
                  <a:lnTo>
                    <a:pt x="474" y="63"/>
                  </a:lnTo>
                  <a:lnTo>
                    <a:pt x="477" y="68"/>
                  </a:lnTo>
                  <a:lnTo>
                    <a:pt x="477" y="71"/>
                  </a:lnTo>
                  <a:lnTo>
                    <a:pt x="480" y="71"/>
                  </a:lnTo>
                  <a:lnTo>
                    <a:pt x="482" y="74"/>
                  </a:lnTo>
                  <a:lnTo>
                    <a:pt x="488" y="74"/>
                  </a:lnTo>
                  <a:lnTo>
                    <a:pt x="493" y="74"/>
                  </a:lnTo>
                  <a:lnTo>
                    <a:pt x="493" y="71"/>
                  </a:lnTo>
                  <a:lnTo>
                    <a:pt x="496" y="66"/>
                  </a:lnTo>
                  <a:lnTo>
                    <a:pt x="499" y="71"/>
                  </a:lnTo>
                  <a:lnTo>
                    <a:pt x="501" y="74"/>
                  </a:lnTo>
                  <a:lnTo>
                    <a:pt x="501" y="76"/>
                  </a:lnTo>
                  <a:lnTo>
                    <a:pt x="501" y="79"/>
                  </a:lnTo>
                  <a:lnTo>
                    <a:pt x="499" y="84"/>
                  </a:lnTo>
                  <a:lnTo>
                    <a:pt x="499" y="90"/>
                  </a:lnTo>
                  <a:lnTo>
                    <a:pt x="501" y="97"/>
                  </a:lnTo>
                  <a:lnTo>
                    <a:pt x="501" y="105"/>
                  </a:lnTo>
                  <a:lnTo>
                    <a:pt x="504" y="119"/>
                  </a:lnTo>
                  <a:lnTo>
                    <a:pt x="504" y="121"/>
                  </a:lnTo>
                  <a:lnTo>
                    <a:pt x="507" y="121"/>
                  </a:lnTo>
                  <a:lnTo>
                    <a:pt x="509" y="121"/>
                  </a:lnTo>
                  <a:lnTo>
                    <a:pt x="515" y="134"/>
                  </a:lnTo>
                  <a:lnTo>
                    <a:pt x="520" y="145"/>
                  </a:lnTo>
                  <a:lnTo>
                    <a:pt x="523" y="158"/>
                  </a:lnTo>
                  <a:lnTo>
                    <a:pt x="523" y="163"/>
                  </a:lnTo>
                  <a:lnTo>
                    <a:pt x="523" y="169"/>
                  </a:lnTo>
                  <a:lnTo>
                    <a:pt x="523" y="174"/>
                  </a:lnTo>
                  <a:lnTo>
                    <a:pt x="520" y="174"/>
                  </a:lnTo>
                  <a:lnTo>
                    <a:pt x="517" y="174"/>
                  </a:lnTo>
                  <a:lnTo>
                    <a:pt x="512" y="174"/>
                  </a:lnTo>
                  <a:lnTo>
                    <a:pt x="509" y="174"/>
                  </a:lnTo>
                  <a:lnTo>
                    <a:pt x="507" y="177"/>
                  </a:lnTo>
                  <a:lnTo>
                    <a:pt x="509" y="179"/>
                  </a:lnTo>
                  <a:lnTo>
                    <a:pt x="509" y="182"/>
                  </a:lnTo>
                  <a:lnTo>
                    <a:pt x="507" y="184"/>
                  </a:lnTo>
                  <a:lnTo>
                    <a:pt x="496" y="182"/>
                  </a:lnTo>
                  <a:lnTo>
                    <a:pt x="490" y="182"/>
                  </a:lnTo>
                  <a:lnTo>
                    <a:pt x="485" y="182"/>
                  </a:lnTo>
                  <a:lnTo>
                    <a:pt x="482" y="184"/>
                  </a:lnTo>
                  <a:lnTo>
                    <a:pt x="477" y="187"/>
                  </a:lnTo>
                  <a:lnTo>
                    <a:pt x="472" y="190"/>
                  </a:lnTo>
                  <a:lnTo>
                    <a:pt x="469" y="192"/>
                  </a:lnTo>
                  <a:lnTo>
                    <a:pt x="466" y="198"/>
                  </a:lnTo>
                  <a:lnTo>
                    <a:pt x="472" y="198"/>
                  </a:lnTo>
                  <a:lnTo>
                    <a:pt x="477" y="200"/>
                  </a:lnTo>
                  <a:lnTo>
                    <a:pt x="480" y="203"/>
                  </a:lnTo>
                  <a:lnTo>
                    <a:pt x="482" y="198"/>
                  </a:lnTo>
                  <a:lnTo>
                    <a:pt x="485" y="200"/>
                  </a:lnTo>
                  <a:lnTo>
                    <a:pt x="485" y="206"/>
                  </a:lnTo>
                  <a:lnTo>
                    <a:pt x="496" y="206"/>
                  </a:lnTo>
                  <a:lnTo>
                    <a:pt x="499" y="208"/>
                  </a:lnTo>
                  <a:lnTo>
                    <a:pt x="501" y="208"/>
                  </a:lnTo>
                  <a:lnTo>
                    <a:pt x="501" y="219"/>
                  </a:lnTo>
                  <a:lnTo>
                    <a:pt x="501" y="224"/>
                  </a:lnTo>
                  <a:lnTo>
                    <a:pt x="499" y="229"/>
                  </a:lnTo>
                  <a:lnTo>
                    <a:pt x="496" y="232"/>
                  </a:lnTo>
                  <a:lnTo>
                    <a:pt x="493" y="235"/>
                  </a:lnTo>
                  <a:lnTo>
                    <a:pt x="493" y="237"/>
                  </a:lnTo>
                  <a:lnTo>
                    <a:pt x="488" y="240"/>
                  </a:lnTo>
                  <a:lnTo>
                    <a:pt x="485" y="240"/>
                  </a:lnTo>
                  <a:lnTo>
                    <a:pt x="482" y="240"/>
                  </a:lnTo>
                  <a:lnTo>
                    <a:pt x="482" y="242"/>
                  </a:lnTo>
                  <a:lnTo>
                    <a:pt x="482" y="245"/>
                  </a:lnTo>
                  <a:lnTo>
                    <a:pt x="482" y="248"/>
                  </a:lnTo>
                  <a:lnTo>
                    <a:pt x="480" y="250"/>
                  </a:lnTo>
                  <a:lnTo>
                    <a:pt x="474" y="248"/>
                  </a:lnTo>
                  <a:lnTo>
                    <a:pt x="472" y="248"/>
                  </a:lnTo>
                  <a:lnTo>
                    <a:pt x="469" y="248"/>
                  </a:lnTo>
                  <a:lnTo>
                    <a:pt x="466" y="250"/>
                  </a:lnTo>
                  <a:lnTo>
                    <a:pt x="464" y="253"/>
                  </a:lnTo>
                  <a:lnTo>
                    <a:pt x="461" y="256"/>
                  </a:lnTo>
                  <a:lnTo>
                    <a:pt x="458" y="256"/>
                  </a:lnTo>
                  <a:lnTo>
                    <a:pt x="453" y="258"/>
                  </a:lnTo>
                  <a:lnTo>
                    <a:pt x="450" y="258"/>
                  </a:lnTo>
                  <a:lnTo>
                    <a:pt x="448" y="264"/>
                  </a:lnTo>
                  <a:lnTo>
                    <a:pt x="445" y="266"/>
                  </a:lnTo>
                  <a:lnTo>
                    <a:pt x="442" y="269"/>
                  </a:lnTo>
                  <a:lnTo>
                    <a:pt x="434" y="266"/>
                  </a:lnTo>
                  <a:lnTo>
                    <a:pt x="429" y="264"/>
                  </a:lnTo>
                  <a:lnTo>
                    <a:pt x="426" y="258"/>
                  </a:lnTo>
                  <a:lnTo>
                    <a:pt x="413" y="250"/>
                  </a:lnTo>
                  <a:lnTo>
                    <a:pt x="410" y="248"/>
                  </a:lnTo>
                  <a:lnTo>
                    <a:pt x="410" y="245"/>
                  </a:lnTo>
                  <a:lnTo>
                    <a:pt x="405" y="240"/>
                  </a:lnTo>
                  <a:lnTo>
                    <a:pt x="405" y="237"/>
                  </a:lnTo>
                  <a:lnTo>
                    <a:pt x="402" y="237"/>
                  </a:lnTo>
                  <a:lnTo>
                    <a:pt x="399" y="235"/>
                  </a:lnTo>
                  <a:lnTo>
                    <a:pt x="394" y="232"/>
                  </a:lnTo>
                  <a:lnTo>
                    <a:pt x="391" y="232"/>
                  </a:lnTo>
                  <a:lnTo>
                    <a:pt x="383" y="232"/>
                  </a:lnTo>
                  <a:lnTo>
                    <a:pt x="381" y="232"/>
                  </a:lnTo>
                  <a:lnTo>
                    <a:pt x="373" y="235"/>
                  </a:lnTo>
                  <a:lnTo>
                    <a:pt x="367" y="235"/>
                  </a:lnTo>
                  <a:lnTo>
                    <a:pt x="365" y="237"/>
                  </a:lnTo>
                  <a:lnTo>
                    <a:pt x="362" y="237"/>
                  </a:lnTo>
                  <a:lnTo>
                    <a:pt x="362" y="240"/>
                  </a:lnTo>
                  <a:lnTo>
                    <a:pt x="362" y="242"/>
                  </a:lnTo>
                  <a:lnTo>
                    <a:pt x="362" y="245"/>
                  </a:lnTo>
                  <a:lnTo>
                    <a:pt x="365" y="248"/>
                  </a:lnTo>
                  <a:lnTo>
                    <a:pt x="367" y="250"/>
                  </a:lnTo>
                  <a:lnTo>
                    <a:pt x="367" y="253"/>
                  </a:lnTo>
                  <a:lnTo>
                    <a:pt x="370" y="256"/>
                  </a:lnTo>
                  <a:lnTo>
                    <a:pt x="370" y="258"/>
                  </a:lnTo>
                  <a:lnTo>
                    <a:pt x="367" y="261"/>
                  </a:lnTo>
                  <a:lnTo>
                    <a:pt x="362" y="264"/>
                  </a:lnTo>
                  <a:lnTo>
                    <a:pt x="362" y="266"/>
                  </a:lnTo>
                  <a:lnTo>
                    <a:pt x="359" y="266"/>
                  </a:lnTo>
                  <a:lnTo>
                    <a:pt x="357" y="264"/>
                  </a:lnTo>
                  <a:lnTo>
                    <a:pt x="357" y="266"/>
                  </a:lnTo>
                  <a:lnTo>
                    <a:pt x="354" y="266"/>
                  </a:lnTo>
                  <a:lnTo>
                    <a:pt x="354" y="269"/>
                  </a:lnTo>
                  <a:lnTo>
                    <a:pt x="354" y="271"/>
                  </a:lnTo>
                  <a:lnTo>
                    <a:pt x="357" y="271"/>
                  </a:lnTo>
                  <a:lnTo>
                    <a:pt x="359" y="282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4" y="285"/>
                  </a:lnTo>
                  <a:lnTo>
                    <a:pt x="351" y="285"/>
                  </a:lnTo>
                  <a:lnTo>
                    <a:pt x="349" y="285"/>
                  </a:lnTo>
                  <a:lnTo>
                    <a:pt x="343" y="285"/>
                  </a:lnTo>
                  <a:lnTo>
                    <a:pt x="341" y="285"/>
                  </a:lnTo>
                  <a:lnTo>
                    <a:pt x="335" y="285"/>
                  </a:lnTo>
                  <a:lnTo>
                    <a:pt x="332" y="290"/>
                  </a:lnTo>
                  <a:lnTo>
                    <a:pt x="332" y="293"/>
                  </a:lnTo>
                  <a:lnTo>
                    <a:pt x="327" y="293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6" y="295"/>
                  </a:lnTo>
                  <a:lnTo>
                    <a:pt x="314" y="298"/>
                  </a:lnTo>
                  <a:lnTo>
                    <a:pt x="311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3" y="300"/>
                  </a:lnTo>
                  <a:lnTo>
                    <a:pt x="303" y="303"/>
                  </a:lnTo>
                  <a:lnTo>
                    <a:pt x="303" y="306"/>
                  </a:lnTo>
                  <a:lnTo>
                    <a:pt x="300" y="306"/>
                  </a:lnTo>
                  <a:lnTo>
                    <a:pt x="298" y="303"/>
                  </a:lnTo>
                  <a:lnTo>
                    <a:pt x="295" y="300"/>
                  </a:lnTo>
                  <a:lnTo>
                    <a:pt x="292" y="300"/>
                  </a:lnTo>
                  <a:lnTo>
                    <a:pt x="290" y="300"/>
                  </a:lnTo>
                  <a:lnTo>
                    <a:pt x="287" y="300"/>
                  </a:lnTo>
                  <a:lnTo>
                    <a:pt x="284" y="303"/>
                  </a:lnTo>
                  <a:lnTo>
                    <a:pt x="284" y="306"/>
                  </a:lnTo>
                  <a:lnTo>
                    <a:pt x="282" y="308"/>
                  </a:lnTo>
                  <a:lnTo>
                    <a:pt x="279" y="308"/>
                  </a:lnTo>
                  <a:lnTo>
                    <a:pt x="276" y="306"/>
                  </a:lnTo>
                  <a:lnTo>
                    <a:pt x="271" y="306"/>
                  </a:lnTo>
                  <a:lnTo>
                    <a:pt x="268" y="303"/>
                  </a:lnTo>
                  <a:lnTo>
                    <a:pt x="266" y="300"/>
                  </a:lnTo>
                  <a:lnTo>
                    <a:pt x="263" y="300"/>
                  </a:lnTo>
                  <a:lnTo>
                    <a:pt x="244" y="303"/>
                  </a:lnTo>
                  <a:lnTo>
                    <a:pt x="223" y="319"/>
                  </a:lnTo>
                  <a:lnTo>
                    <a:pt x="223" y="332"/>
                  </a:lnTo>
                  <a:lnTo>
                    <a:pt x="223" y="348"/>
                  </a:lnTo>
                  <a:lnTo>
                    <a:pt x="223" y="361"/>
                  </a:lnTo>
                  <a:lnTo>
                    <a:pt x="207" y="361"/>
                  </a:lnTo>
                  <a:close/>
                </a:path>
              </a:pathLst>
            </a:custGeom>
            <a:solidFill>
              <a:srgbClr val="3333FF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7487747" y="1774121"/>
              <a:ext cx="789685" cy="785289"/>
            </a:xfrm>
            <a:custGeom>
              <a:avLst/>
              <a:gdLst>
                <a:gd name="T0" fmla="*/ 188 w 359"/>
                <a:gd name="T1" fmla="*/ 348 h 358"/>
                <a:gd name="T2" fmla="*/ 180 w 359"/>
                <a:gd name="T3" fmla="*/ 356 h 358"/>
                <a:gd name="T4" fmla="*/ 177 w 359"/>
                <a:gd name="T5" fmla="*/ 340 h 358"/>
                <a:gd name="T6" fmla="*/ 145 w 359"/>
                <a:gd name="T7" fmla="*/ 332 h 358"/>
                <a:gd name="T8" fmla="*/ 123 w 359"/>
                <a:gd name="T9" fmla="*/ 314 h 358"/>
                <a:gd name="T10" fmla="*/ 105 w 359"/>
                <a:gd name="T11" fmla="*/ 306 h 358"/>
                <a:gd name="T12" fmla="*/ 89 w 359"/>
                <a:gd name="T13" fmla="*/ 311 h 358"/>
                <a:gd name="T14" fmla="*/ 67 w 359"/>
                <a:gd name="T15" fmla="*/ 306 h 358"/>
                <a:gd name="T16" fmla="*/ 51 w 359"/>
                <a:gd name="T17" fmla="*/ 303 h 358"/>
                <a:gd name="T18" fmla="*/ 40 w 359"/>
                <a:gd name="T19" fmla="*/ 277 h 358"/>
                <a:gd name="T20" fmla="*/ 38 w 359"/>
                <a:gd name="T21" fmla="*/ 250 h 358"/>
                <a:gd name="T22" fmla="*/ 35 w 359"/>
                <a:gd name="T23" fmla="*/ 229 h 358"/>
                <a:gd name="T24" fmla="*/ 19 w 359"/>
                <a:gd name="T25" fmla="*/ 208 h 358"/>
                <a:gd name="T26" fmla="*/ 3 w 359"/>
                <a:gd name="T27" fmla="*/ 192 h 358"/>
                <a:gd name="T28" fmla="*/ 3 w 359"/>
                <a:gd name="T29" fmla="*/ 148 h 358"/>
                <a:gd name="T30" fmla="*/ 22 w 359"/>
                <a:gd name="T31" fmla="*/ 116 h 358"/>
                <a:gd name="T32" fmla="*/ 62 w 359"/>
                <a:gd name="T33" fmla="*/ 68 h 358"/>
                <a:gd name="T34" fmla="*/ 75 w 359"/>
                <a:gd name="T35" fmla="*/ 74 h 358"/>
                <a:gd name="T36" fmla="*/ 83 w 359"/>
                <a:gd name="T37" fmla="*/ 71 h 358"/>
                <a:gd name="T38" fmla="*/ 94 w 359"/>
                <a:gd name="T39" fmla="*/ 68 h 358"/>
                <a:gd name="T40" fmla="*/ 102 w 359"/>
                <a:gd name="T41" fmla="*/ 71 h 358"/>
                <a:gd name="T42" fmla="*/ 110 w 359"/>
                <a:gd name="T43" fmla="*/ 68 h 358"/>
                <a:gd name="T44" fmla="*/ 123 w 359"/>
                <a:gd name="T45" fmla="*/ 63 h 358"/>
                <a:gd name="T46" fmla="*/ 134 w 359"/>
                <a:gd name="T47" fmla="*/ 53 h 358"/>
                <a:gd name="T48" fmla="*/ 150 w 359"/>
                <a:gd name="T49" fmla="*/ 53 h 358"/>
                <a:gd name="T50" fmla="*/ 158 w 359"/>
                <a:gd name="T51" fmla="*/ 50 h 358"/>
                <a:gd name="T52" fmla="*/ 153 w 359"/>
                <a:gd name="T53" fmla="*/ 34 h 358"/>
                <a:gd name="T54" fmla="*/ 161 w 359"/>
                <a:gd name="T55" fmla="*/ 34 h 358"/>
                <a:gd name="T56" fmla="*/ 169 w 359"/>
                <a:gd name="T57" fmla="*/ 24 h 358"/>
                <a:gd name="T58" fmla="*/ 161 w 359"/>
                <a:gd name="T59" fmla="*/ 13 h 358"/>
                <a:gd name="T60" fmla="*/ 164 w 359"/>
                <a:gd name="T61" fmla="*/ 5 h 358"/>
                <a:gd name="T62" fmla="*/ 182 w 359"/>
                <a:gd name="T63" fmla="*/ 0 h 358"/>
                <a:gd name="T64" fmla="*/ 201 w 359"/>
                <a:gd name="T65" fmla="*/ 5 h 358"/>
                <a:gd name="T66" fmla="*/ 209 w 359"/>
                <a:gd name="T67" fmla="*/ 16 h 358"/>
                <a:gd name="T68" fmla="*/ 233 w 359"/>
                <a:gd name="T69" fmla="*/ 34 h 358"/>
                <a:gd name="T70" fmla="*/ 255 w 359"/>
                <a:gd name="T71" fmla="*/ 37 h 358"/>
                <a:gd name="T72" fmla="*/ 268 w 359"/>
                <a:gd name="T73" fmla="*/ 53 h 358"/>
                <a:gd name="T74" fmla="*/ 279 w 359"/>
                <a:gd name="T75" fmla="*/ 63 h 358"/>
                <a:gd name="T76" fmla="*/ 276 w 359"/>
                <a:gd name="T77" fmla="*/ 76 h 358"/>
                <a:gd name="T78" fmla="*/ 287 w 359"/>
                <a:gd name="T79" fmla="*/ 76 h 358"/>
                <a:gd name="T80" fmla="*/ 311 w 359"/>
                <a:gd name="T81" fmla="*/ 74 h 358"/>
                <a:gd name="T82" fmla="*/ 330 w 359"/>
                <a:gd name="T83" fmla="*/ 79 h 358"/>
                <a:gd name="T84" fmla="*/ 343 w 359"/>
                <a:gd name="T85" fmla="*/ 92 h 358"/>
                <a:gd name="T86" fmla="*/ 356 w 359"/>
                <a:gd name="T87" fmla="*/ 100 h 358"/>
                <a:gd name="T88" fmla="*/ 356 w 359"/>
                <a:gd name="T89" fmla="*/ 119 h 358"/>
                <a:gd name="T90" fmla="*/ 356 w 359"/>
                <a:gd name="T91" fmla="*/ 132 h 358"/>
                <a:gd name="T92" fmla="*/ 354 w 359"/>
                <a:gd name="T93" fmla="*/ 140 h 358"/>
                <a:gd name="T94" fmla="*/ 338 w 359"/>
                <a:gd name="T95" fmla="*/ 155 h 358"/>
                <a:gd name="T96" fmla="*/ 338 w 359"/>
                <a:gd name="T97" fmla="*/ 169 h 358"/>
                <a:gd name="T98" fmla="*/ 340 w 359"/>
                <a:gd name="T99" fmla="*/ 179 h 358"/>
                <a:gd name="T100" fmla="*/ 343 w 359"/>
                <a:gd name="T101" fmla="*/ 198 h 358"/>
                <a:gd name="T102" fmla="*/ 340 w 359"/>
                <a:gd name="T103" fmla="*/ 232 h 358"/>
                <a:gd name="T104" fmla="*/ 303 w 359"/>
                <a:gd name="T105" fmla="*/ 248 h 358"/>
                <a:gd name="T106" fmla="*/ 295 w 359"/>
                <a:gd name="T107" fmla="*/ 261 h 358"/>
                <a:gd name="T108" fmla="*/ 287 w 359"/>
                <a:gd name="T109" fmla="*/ 266 h 358"/>
                <a:gd name="T110" fmla="*/ 295 w 359"/>
                <a:gd name="T111" fmla="*/ 271 h 358"/>
                <a:gd name="T112" fmla="*/ 276 w 359"/>
                <a:gd name="T113" fmla="*/ 277 h 358"/>
                <a:gd name="T114" fmla="*/ 247 w 359"/>
                <a:gd name="T115" fmla="*/ 287 h 358"/>
                <a:gd name="T116" fmla="*/ 241 w 359"/>
                <a:gd name="T117" fmla="*/ 303 h 358"/>
                <a:gd name="T118" fmla="*/ 233 w 359"/>
                <a:gd name="T119" fmla="*/ 308 h 358"/>
                <a:gd name="T120" fmla="*/ 220 w 359"/>
                <a:gd name="T121" fmla="*/ 322 h 358"/>
                <a:gd name="T122" fmla="*/ 206 w 359"/>
                <a:gd name="T123" fmla="*/ 324 h 358"/>
                <a:gd name="T124" fmla="*/ 201 w 359"/>
                <a:gd name="T125" fmla="*/ 335 h 3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9"/>
                <a:gd name="T190" fmla="*/ 0 h 358"/>
                <a:gd name="T191" fmla="*/ 359 w 359"/>
                <a:gd name="T192" fmla="*/ 358 h 3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9" h="358">
                  <a:moveTo>
                    <a:pt x="196" y="343"/>
                  </a:moveTo>
                  <a:lnTo>
                    <a:pt x="193" y="345"/>
                  </a:lnTo>
                  <a:lnTo>
                    <a:pt x="190" y="345"/>
                  </a:lnTo>
                  <a:lnTo>
                    <a:pt x="188" y="348"/>
                  </a:lnTo>
                  <a:lnTo>
                    <a:pt x="182" y="353"/>
                  </a:lnTo>
                  <a:lnTo>
                    <a:pt x="182" y="358"/>
                  </a:lnTo>
                  <a:lnTo>
                    <a:pt x="180" y="358"/>
                  </a:lnTo>
                  <a:lnTo>
                    <a:pt x="180" y="356"/>
                  </a:lnTo>
                  <a:lnTo>
                    <a:pt x="182" y="353"/>
                  </a:lnTo>
                  <a:lnTo>
                    <a:pt x="182" y="348"/>
                  </a:lnTo>
                  <a:lnTo>
                    <a:pt x="180" y="343"/>
                  </a:lnTo>
                  <a:lnTo>
                    <a:pt x="177" y="340"/>
                  </a:lnTo>
                  <a:lnTo>
                    <a:pt x="164" y="337"/>
                  </a:lnTo>
                  <a:lnTo>
                    <a:pt x="158" y="337"/>
                  </a:lnTo>
                  <a:lnTo>
                    <a:pt x="153" y="335"/>
                  </a:lnTo>
                  <a:lnTo>
                    <a:pt x="145" y="332"/>
                  </a:lnTo>
                  <a:lnTo>
                    <a:pt x="140" y="329"/>
                  </a:lnTo>
                  <a:lnTo>
                    <a:pt x="134" y="324"/>
                  </a:lnTo>
                  <a:lnTo>
                    <a:pt x="129" y="322"/>
                  </a:lnTo>
                  <a:lnTo>
                    <a:pt x="123" y="314"/>
                  </a:lnTo>
                  <a:lnTo>
                    <a:pt x="115" y="306"/>
                  </a:lnTo>
                  <a:lnTo>
                    <a:pt x="113" y="303"/>
                  </a:lnTo>
                  <a:lnTo>
                    <a:pt x="110" y="303"/>
                  </a:lnTo>
                  <a:lnTo>
                    <a:pt x="105" y="306"/>
                  </a:lnTo>
                  <a:lnTo>
                    <a:pt x="99" y="308"/>
                  </a:lnTo>
                  <a:lnTo>
                    <a:pt x="97" y="308"/>
                  </a:lnTo>
                  <a:lnTo>
                    <a:pt x="91" y="308"/>
                  </a:lnTo>
                  <a:lnTo>
                    <a:pt x="89" y="311"/>
                  </a:lnTo>
                  <a:lnTo>
                    <a:pt x="83" y="311"/>
                  </a:lnTo>
                  <a:lnTo>
                    <a:pt x="78" y="308"/>
                  </a:lnTo>
                  <a:lnTo>
                    <a:pt x="73" y="306"/>
                  </a:lnTo>
                  <a:lnTo>
                    <a:pt x="67" y="306"/>
                  </a:lnTo>
                  <a:lnTo>
                    <a:pt x="62" y="306"/>
                  </a:lnTo>
                  <a:lnTo>
                    <a:pt x="59" y="303"/>
                  </a:lnTo>
                  <a:lnTo>
                    <a:pt x="54" y="303"/>
                  </a:lnTo>
                  <a:lnTo>
                    <a:pt x="51" y="303"/>
                  </a:lnTo>
                  <a:lnTo>
                    <a:pt x="48" y="295"/>
                  </a:lnTo>
                  <a:lnTo>
                    <a:pt x="43" y="290"/>
                  </a:lnTo>
                  <a:lnTo>
                    <a:pt x="40" y="285"/>
                  </a:lnTo>
                  <a:lnTo>
                    <a:pt x="40" y="277"/>
                  </a:lnTo>
                  <a:lnTo>
                    <a:pt x="38" y="269"/>
                  </a:lnTo>
                  <a:lnTo>
                    <a:pt x="40" y="261"/>
                  </a:lnTo>
                  <a:lnTo>
                    <a:pt x="40" y="25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0"/>
                  </a:lnTo>
                  <a:lnTo>
                    <a:pt x="35" y="229"/>
                  </a:lnTo>
                  <a:lnTo>
                    <a:pt x="35" y="227"/>
                  </a:lnTo>
                  <a:lnTo>
                    <a:pt x="30" y="221"/>
                  </a:lnTo>
                  <a:lnTo>
                    <a:pt x="24" y="216"/>
                  </a:lnTo>
                  <a:lnTo>
                    <a:pt x="19" y="208"/>
                  </a:lnTo>
                  <a:lnTo>
                    <a:pt x="16" y="206"/>
                  </a:lnTo>
                  <a:lnTo>
                    <a:pt x="11" y="200"/>
                  </a:lnTo>
                  <a:lnTo>
                    <a:pt x="8" y="195"/>
                  </a:lnTo>
                  <a:lnTo>
                    <a:pt x="3" y="192"/>
                  </a:lnTo>
                  <a:lnTo>
                    <a:pt x="0" y="187"/>
                  </a:lnTo>
                  <a:lnTo>
                    <a:pt x="0" y="179"/>
                  </a:lnTo>
                  <a:lnTo>
                    <a:pt x="0" y="155"/>
                  </a:lnTo>
                  <a:lnTo>
                    <a:pt x="3" y="148"/>
                  </a:lnTo>
                  <a:lnTo>
                    <a:pt x="6" y="142"/>
                  </a:lnTo>
                  <a:lnTo>
                    <a:pt x="6" y="129"/>
                  </a:lnTo>
                  <a:lnTo>
                    <a:pt x="22" y="129"/>
                  </a:lnTo>
                  <a:lnTo>
                    <a:pt x="22" y="116"/>
                  </a:lnTo>
                  <a:lnTo>
                    <a:pt x="22" y="100"/>
                  </a:lnTo>
                  <a:lnTo>
                    <a:pt x="22" y="87"/>
                  </a:lnTo>
                  <a:lnTo>
                    <a:pt x="43" y="71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7" y="71"/>
                  </a:lnTo>
                  <a:lnTo>
                    <a:pt x="70" y="74"/>
                  </a:lnTo>
                  <a:lnTo>
                    <a:pt x="75" y="74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3" y="74"/>
                  </a:lnTo>
                  <a:lnTo>
                    <a:pt x="83" y="71"/>
                  </a:lnTo>
                  <a:lnTo>
                    <a:pt x="86" y="68"/>
                  </a:lnTo>
                  <a:lnTo>
                    <a:pt x="89" y="68"/>
                  </a:lnTo>
                  <a:lnTo>
                    <a:pt x="91" y="68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4"/>
                  </a:lnTo>
                  <a:lnTo>
                    <a:pt x="102" y="74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7" y="68"/>
                  </a:lnTo>
                  <a:lnTo>
                    <a:pt x="110" y="68"/>
                  </a:lnTo>
                  <a:lnTo>
                    <a:pt x="113" y="66"/>
                  </a:lnTo>
                  <a:lnTo>
                    <a:pt x="115" y="63"/>
                  </a:lnTo>
                  <a:lnTo>
                    <a:pt x="118" y="63"/>
                  </a:lnTo>
                  <a:lnTo>
                    <a:pt x="123" y="63"/>
                  </a:lnTo>
                  <a:lnTo>
                    <a:pt x="126" y="61"/>
                  </a:lnTo>
                  <a:lnTo>
                    <a:pt x="131" y="61"/>
                  </a:lnTo>
                  <a:lnTo>
                    <a:pt x="131" y="58"/>
                  </a:lnTo>
                  <a:lnTo>
                    <a:pt x="134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8" y="53"/>
                  </a:lnTo>
                  <a:lnTo>
                    <a:pt x="150" y="53"/>
                  </a:lnTo>
                  <a:lnTo>
                    <a:pt x="153" y="53"/>
                  </a:lnTo>
                  <a:lnTo>
                    <a:pt x="156" y="53"/>
                  </a:lnTo>
                  <a:lnTo>
                    <a:pt x="158" y="53"/>
                  </a:lnTo>
                  <a:lnTo>
                    <a:pt x="158" y="50"/>
                  </a:lnTo>
                  <a:lnTo>
                    <a:pt x="156" y="39"/>
                  </a:lnTo>
                  <a:lnTo>
                    <a:pt x="153" y="39"/>
                  </a:lnTo>
                  <a:lnTo>
                    <a:pt x="153" y="37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6" y="32"/>
                  </a:lnTo>
                  <a:lnTo>
                    <a:pt x="158" y="34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6" y="29"/>
                  </a:lnTo>
                  <a:lnTo>
                    <a:pt x="169" y="26"/>
                  </a:lnTo>
                  <a:lnTo>
                    <a:pt x="169" y="24"/>
                  </a:lnTo>
                  <a:lnTo>
                    <a:pt x="166" y="21"/>
                  </a:lnTo>
                  <a:lnTo>
                    <a:pt x="166" y="18"/>
                  </a:lnTo>
                  <a:lnTo>
                    <a:pt x="164" y="16"/>
                  </a:lnTo>
                  <a:lnTo>
                    <a:pt x="161" y="13"/>
                  </a:lnTo>
                  <a:lnTo>
                    <a:pt x="161" y="10"/>
                  </a:lnTo>
                  <a:lnTo>
                    <a:pt x="161" y="8"/>
                  </a:lnTo>
                  <a:lnTo>
                    <a:pt x="161" y="5"/>
                  </a:lnTo>
                  <a:lnTo>
                    <a:pt x="164" y="5"/>
                  </a:lnTo>
                  <a:lnTo>
                    <a:pt x="166" y="3"/>
                  </a:lnTo>
                  <a:lnTo>
                    <a:pt x="172" y="3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8" y="3"/>
                  </a:lnTo>
                  <a:lnTo>
                    <a:pt x="201" y="5"/>
                  </a:lnTo>
                  <a:lnTo>
                    <a:pt x="204" y="5"/>
                  </a:lnTo>
                  <a:lnTo>
                    <a:pt x="204" y="8"/>
                  </a:lnTo>
                  <a:lnTo>
                    <a:pt x="209" y="13"/>
                  </a:lnTo>
                  <a:lnTo>
                    <a:pt x="209" y="16"/>
                  </a:lnTo>
                  <a:lnTo>
                    <a:pt x="212" y="18"/>
                  </a:lnTo>
                  <a:lnTo>
                    <a:pt x="225" y="26"/>
                  </a:lnTo>
                  <a:lnTo>
                    <a:pt x="228" y="32"/>
                  </a:lnTo>
                  <a:lnTo>
                    <a:pt x="233" y="34"/>
                  </a:lnTo>
                  <a:lnTo>
                    <a:pt x="241" y="37"/>
                  </a:lnTo>
                  <a:lnTo>
                    <a:pt x="244" y="34"/>
                  </a:lnTo>
                  <a:lnTo>
                    <a:pt x="252" y="37"/>
                  </a:lnTo>
                  <a:lnTo>
                    <a:pt x="255" y="37"/>
                  </a:lnTo>
                  <a:lnTo>
                    <a:pt x="255" y="39"/>
                  </a:lnTo>
                  <a:lnTo>
                    <a:pt x="257" y="42"/>
                  </a:lnTo>
                  <a:lnTo>
                    <a:pt x="263" y="45"/>
                  </a:lnTo>
                  <a:lnTo>
                    <a:pt x="268" y="53"/>
                  </a:lnTo>
                  <a:lnTo>
                    <a:pt x="273" y="55"/>
                  </a:lnTo>
                  <a:lnTo>
                    <a:pt x="279" y="61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6"/>
                  </a:lnTo>
                  <a:lnTo>
                    <a:pt x="276" y="68"/>
                  </a:lnTo>
                  <a:lnTo>
                    <a:pt x="276" y="74"/>
                  </a:lnTo>
                  <a:lnTo>
                    <a:pt x="276" y="76"/>
                  </a:lnTo>
                  <a:lnTo>
                    <a:pt x="279" y="79"/>
                  </a:lnTo>
                  <a:lnTo>
                    <a:pt x="281" y="79"/>
                  </a:lnTo>
                  <a:lnTo>
                    <a:pt x="284" y="79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5" y="76"/>
                  </a:lnTo>
                  <a:lnTo>
                    <a:pt x="303" y="74"/>
                  </a:lnTo>
                  <a:lnTo>
                    <a:pt x="311" y="74"/>
                  </a:lnTo>
                  <a:lnTo>
                    <a:pt x="316" y="74"/>
                  </a:lnTo>
                  <a:lnTo>
                    <a:pt x="322" y="76"/>
                  </a:lnTo>
                  <a:lnTo>
                    <a:pt x="327" y="76"/>
                  </a:lnTo>
                  <a:lnTo>
                    <a:pt x="330" y="79"/>
                  </a:lnTo>
                  <a:lnTo>
                    <a:pt x="335" y="84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43" y="92"/>
                  </a:lnTo>
                  <a:lnTo>
                    <a:pt x="346" y="95"/>
                  </a:lnTo>
                  <a:lnTo>
                    <a:pt x="354" y="95"/>
                  </a:lnTo>
                  <a:lnTo>
                    <a:pt x="356" y="95"/>
                  </a:lnTo>
                  <a:lnTo>
                    <a:pt x="356" y="100"/>
                  </a:lnTo>
                  <a:lnTo>
                    <a:pt x="356" y="111"/>
                  </a:lnTo>
                  <a:lnTo>
                    <a:pt x="359" y="113"/>
                  </a:lnTo>
                  <a:lnTo>
                    <a:pt x="359" y="116"/>
                  </a:lnTo>
                  <a:lnTo>
                    <a:pt x="356" y="119"/>
                  </a:lnTo>
                  <a:lnTo>
                    <a:pt x="356" y="121"/>
                  </a:lnTo>
                  <a:lnTo>
                    <a:pt x="356" y="124"/>
                  </a:lnTo>
                  <a:lnTo>
                    <a:pt x="356" y="126"/>
                  </a:lnTo>
                  <a:lnTo>
                    <a:pt x="356" y="132"/>
                  </a:lnTo>
                  <a:lnTo>
                    <a:pt x="354" y="132"/>
                  </a:lnTo>
                  <a:lnTo>
                    <a:pt x="351" y="132"/>
                  </a:lnTo>
                  <a:lnTo>
                    <a:pt x="354" y="137"/>
                  </a:lnTo>
                  <a:lnTo>
                    <a:pt x="354" y="140"/>
                  </a:lnTo>
                  <a:lnTo>
                    <a:pt x="354" y="142"/>
                  </a:lnTo>
                  <a:lnTo>
                    <a:pt x="348" y="145"/>
                  </a:lnTo>
                  <a:lnTo>
                    <a:pt x="343" y="150"/>
                  </a:lnTo>
                  <a:lnTo>
                    <a:pt x="338" y="155"/>
                  </a:lnTo>
                  <a:lnTo>
                    <a:pt x="338" y="158"/>
                  </a:lnTo>
                  <a:lnTo>
                    <a:pt x="338" y="161"/>
                  </a:lnTo>
                  <a:lnTo>
                    <a:pt x="338" y="166"/>
                  </a:lnTo>
                  <a:lnTo>
                    <a:pt x="338" y="169"/>
                  </a:lnTo>
                  <a:lnTo>
                    <a:pt x="338" y="171"/>
                  </a:lnTo>
                  <a:lnTo>
                    <a:pt x="340" y="174"/>
                  </a:lnTo>
                  <a:lnTo>
                    <a:pt x="340" y="177"/>
                  </a:lnTo>
                  <a:lnTo>
                    <a:pt x="340" y="179"/>
                  </a:lnTo>
                  <a:lnTo>
                    <a:pt x="340" y="187"/>
                  </a:lnTo>
                  <a:lnTo>
                    <a:pt x="340" y="190"/>
                  </a:lnTo>
                  <a:lnTo>
                    <a:pt x="343" y="190"/>
                  </a:lnTo>
                  <a:lnTo>
                    <a:pt x="343" y="198"/>
                  </a:lnTo>
                  <a:lnTo>
                    <a:pt x="340" y="211"/>
                  </a:lnTo>
                  <a:lnTo>
                    <a:pt x="340" y="219"/>
                  </a:lnTo>
                  <a:lnTo>
                    <a:pt x="340" y="229"/>
                  </a:lnTo>
                  <a:lnTo>
                    <a:pt x="340" y="232"/>
                  </a:lnTo>
                  <a:lnTo>
                    <a:pt x="330" y="232"/>
                  </a:lnTo>
                  <a:lnTo>
                    <a:pt x="319" y="235"/>
                  </a:lnTo>
                  <a:lnTo>
                    <a:pt x="316" y="245"/>
                  </a:lnTo>
                  <a:lnTo>
                    <a:pt x="303" y="248"/>
                  </a:lnTo>
                  <a:lnTo>
                    <a:pt x="300" y="250"/>
                  </a:lnTo>
                  <a:lnTo>
                    <a:pt x="298" y="253"/>
                  </a:lnTo>
                  <a:lnTo>
                    <a:pt x="298" y="258"/>
                  </a:lnTo>
                  <a:lnTo>
                    <a:pt x="295" y="261"/>
                  </a:lnTo>
                  <a:lnTo>
                    <a:pt x="292" y="261"/>
                  </a:lnTo>
                  <a:lnTo>
                    <a:pt x="289" y="264"/>
                  </a:lnTo>
                  <a:lnTo>
                    <a:pt x="287" y="264"/>
                  </a:lnTo>
                  <a:lnTo>
                    <a:pt x="287" y="266"/>
                  </a:lnTo>
                  <a:lnTo>
                    <a:pt x="289" y="266"/>
                  </a:lnTo>
                  <a:lnTo>
                    <a:pt x="295" y="266"/>
                  </a:lnTo>
                  <a:lnTo>
                    <a:pt x="295" y="269"/>
                  </a:lnTo>
                  <a:lnTo>
                    <a:pt x="295" y="271"/>
                  </a:lnTo>
                  <a:lnTo>
                    <a:pt x="292" y="271"/>
                  </a:lnTo>
                  <a:lnTo>
                    <a:pt x="287" y="271"/>
                  </a:lnTo>
                  <a:lnTo>
                    <a:pt x="281" y="274"/>
                  </a:lnTo>
                  <a:lnTo>
                    <a:pt x="276" y="277"/>
                  </a:lnTo>
                  <a:lnTo>
                    <a:pt x="265" y="279"/>
                  </a:lnTo>
                  <a:lnTo>
                    <a:pt x="257" y="285"/>
                  </a:lnTo>
                  <a:lnTo>
                    <a:pt x="249" y="285"/>
                  </a:lnTo>
                  <a:lnTo>
                    <a:pt x="247" y="287"/>
                  </a:lnTo>
                  <a:lnTo>
                    <a:pt x="244" y="290"/>
                  </a:lnTo>
                  <a:lnTo>
                    <a:pt x="241" y="293"/>
                  </a:lnTo>
                  <a:lnTo>
                    <a:pt x="241" y="298"/>
                  </a:lnTo>
                  <a:lnTo>
                    <a:pt x="241" y="303"/>
                  </a:lnTo>
                  <a:lnTo>
                    <a:pt x="241" y="308"/>
                  </a:lnTo>
                  <a:lnTo>
                    <a:pt x="239" y="308"/>
                  </a:lnTo>
                  <a:lnTo>
                    <a:pt x="236" y="308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8" y="314"/>
                  </a:lnTo>
                  <a:lnTo>
                    <a:pt x="223" y="319"/>
                  </a:lnTo>
                  <a:lnTo>
                    <a:pt x="220" y="322"/>
                  </a:lnTo>
                  <a:lnTo>
                    <a:pt x="214" y="322"/>
                  </a:lnTo>
                  <a:lnTo>
                    <a:pt x="212" y="322"/>
                  </a:lnTo>
                  <a:lnTo>
                    <a:pt x="209" y="322"/>
                  </a:lnTo>
                  <a:lnTo>
                    <a:pt x="206" y="324"/>
                  </a:lnTo>
                  <a:lnTo>
                    <a:pt x="206" y="327"/>
                  </a:lnTo>
                  <a:lnTo>
                    <a:pt x="204" y="329"/>
                  </a:lnTo>
                  <a:lnTo>
                    <a:pt x="201" y="332"/>
                  </a:lnTo>
                  <a:lnTo>
                    <a:pt x="201" y="335"/>
                  </a:lnTo>
                  <a:lnTo>
                    <a:pt x="198" y="340"/>
                  </a:lnTo>
                  <a:lnTo>
                    <a:pt x="196" y="34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7095787" y="5587135"/>
              <a:ext cx="528858" cy="575878"/>
            </a:xfrm>
            <a:custGeom>
              <a:avLst/>
              <a:gdLst>
                <a:gd name="T0" fmla="*/ 5 w 241"/>
                <a:gd name="T1" fmla="*/ 168 h 263"/>
                <a:gd name="T2" fmla="*/ 19 w 241"/>
                <a:gd name="T3" fmla="*/ 163 h 263"/>
                <a:gd name="T4" fmla="*/ 29 w 241"/>
                <a:gd name="T5" fmla="*/ 153 h 263"/>
                <a:gd name="T6" fmla="*/ 37 w 241"/>
                <a:gd name="T7" fmla="*/ 153 h 263"/>
                <a:gd name="T8" fmla="*/ 48 w 241"/>
                <a:gd name="T9" fmla="*/ 166 h 263"/>
                <a:gd name="T10" fmla="*/ 67 w 241"/>
                <a:gd name="T11" fmla="*/ 163 h 263"/>
                <a:gd name="T12" fmla="*/ 86 w 241"/>
                <a:gd name="T13" fmla="*/ 150 h 263"/>
                <a:gd name="T14" fmla="*/ 88 w 241"/>
                <a:gd name="T15" fmla="*/ 132 h 263"/>
                <a:gd name="T16" fmla="*/ 77 w 241"/>
                <a:gd name="T17" fmla="*/ 118 h 263"/>
                <a:gd name="T18" fmla="*/ 67 w 241"/>
                <a:gd name="T19" fmla="*/ 105 h 263"/>
                <a:gd name="T20" fmla="*/ 51 w 241"/>
                <a:gd name="T21" fmla="*/ 108 h 263"/>
                <a:gd name="T22" fmla="*/ 59 w 241"/>
                <a:gd name="T23" fmla="*/ 92 h 263"/>
                <a:gd name="T24" fmla="*/ 72 w 241"/>
                <a:gd name="T25" fmla="*/ 81 h 263"/>
                <a:gd name="T26" fmla="*/ 99 w 241"/>
                <a:gd name="T27" fmla="*/ 79 h 263"/>
                <a:gd name="T28" fmla="*/ 104 w 241"/>
                <a:gd name="T29" fmla="*/ 68 h 263"/>
                <a:gd name="T30" fmla="*/ 99 w 241"/>
                <a:gd name="T31" fmla="*/ 47 h 263"/>
                <a:gd name="T32" fmla="*/ 110 w 241"/>
                <a:gd name="T33" fmla="*/ 42 h 263"/>
                <a:gd name="T34" fmla="*/ 136 w 241"/>
                <a:gd name="T35" fmla="*/ 31 h 263"/>
                <a:gd name="T36" fmla="*/ 158 w 241"/>
                <a:gd name="T37" fmla="*/ 21 h 263"/>
                <a:gd name="T38" fmla="*/ 169 w 241"/>
                <a:gd name="T39" fmla="*/ 13 h 263"/>
                <a:gd name="T40" fmla="*/ 185 w 241"/>
                <a:gd name="T41" fmla="*/ 5 h 263"/>
                <a:gd name="T42" fmla="*/ 201 w 241"/>
                <a:gd name="T43" fmla="*/ 2 h 263"/>
                <a:gd name="T44" fmla="*/ 201 w 241"/>
                <a:gd name="T45" fmla="*/ 21 h 263"/>
                <a:gd name="T46" fmla="*/ 211 w 241"/>
                <a:gd name="T47" fmla="*/ 29 h 263"/>
                <a:gd name="T48" fmla="*/ 222 w 241"/>
                <a:gd name="T49" fmla="*/ 34 h 263"/>
                <a:gd name="T50" fmla="*/ 235 w 241"/>
                <a:gd name="T51" fmla="*/ 45 h 263"/>
                <a:gd name="T52" fmla="*/ 241 w 241"/>
                <a:gd name="T53" fmla="*/ 74 h 263"/>
                <a:gd name="T54" fmla="*/ 227 w 241"/>
                <a:gd name="T55" fmla="*/ 100 h 263"/>
                <a:gd name="T56" fmla="*/ 225 w 241"/>
                <a:gd name="T57" fmla="*/ 118 h 263"/>
                <a:gd name="T58" fmla="*/ 230 w 241"/>
                <a:gd name="T59" fmla="*/ 137 h 263"/>
                <a:gd name="T60" fmla="*/ 230 w 241"/>
                <a:gd name="T61" fmla="*/ 155 h 263"/>
                <a:gd name="T62" fmla="*/ 230 w 241"/>
                <a:gd name="T63" fmla="*/ 184 h 263"/>
                <a:gd name="T64" fmla="*/ 225 w 241"/>
                <a:gd name="T65" fmla="*/ 205 h 263"/>
                <a:gd name="T66" fmla="*/ 206 w 241"/>
                <a:gd name="T67" fmla="*/ 211 h 263"/>
                <a:gd name="T68" fmla="*/ 174 w 241"/>
                <a:gd name="T69" fmla="*/ 213 h 263"/>
                <a:gd name="T70" fmla="*/ 158 w 241"/>
                <a:gd name="T71" fmla="*/ 205 h 263"/>
                <a:gd name="T72" fmla="*/ 147 w 241"/>
                <a:gd name="T73" fmla="*/ 211 h 263"/>
                <a:gd name="T74" fmla="*/ 147 w 241"/>
                <a:gd name="T75" fmla="*/ 245 h 263"/>
                <a:gd name="T76" fmla="*/ 134 w 241"/>
                <a:gd name="T77" fmla="*/ 263 h 263"/>
                <a:gd name="T78" fmla="*/ 139 w 241"/>
                <a:gd name="T79" fmla="*/ 245 h 263"/>
                <a:gd name="T80" fmla="*/ 131 w 241"/>
                <a:gd name="T81" fmla="*/ 229 h 263"/>
                <a:gd name="T82" fmla="*/ 118 w 241"/>
                <a:gd name="T83" fmla="*/ 242 h 263"/>
                <a:gd name="T84" fmla="*/ 102 w 241"/>
                <a:gd name="T85" fmla="*/ 237 h 263"/>
                <a:gd name="T86" fmla="*/ 88 w 241"/>
                <a:gd name="T87" fmla="*/ 226 h 263"/>
                <a:gd name="T88" fmla="*/ 83 w 241"/>
                <a:gd name="T89" fmla="*/ 219 h 263"/>
                <a:gd name="T90" fmla="*/ 69 w 241"/>
                <a:gd name="T91" fmla="*/ 221 h 263"/>
                <a:gd name="T92" fmla="*/ 56 w 241"/>
                <a:gd name="T93" fmla="*/ 216 h 263"/>
                <a:gd name="T94" fmla="*/ 40 w 241"/>
                <a:gd name="T95" fmla="*/ 200 h 263"/>
                <a:gd name="T96" fmla="*/ 11 w 241"/>
                <a:gd name="T97" fmla="*/ 197 h 263"/>
                <a:gd name="T98" fmla="*/ 0 w 241"/>
                <a:gd name="T99" fmla="*/ 182 h 2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1"/>
                <a:gd name="T151" fmla="*/ 0 h 263"/>
                <a:gd name="T152" fmla="*/ 241 w 241"/>
                <a:gd name="T153" fmla="*/ 263 h 2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1" h="263">
                  <a:moveTo>
                    <a:pt x="0" y="182"/>
                  </a:moveTo>
                  <a:lnTo>
                    <a:pt x="3" y="176"/>
                  </a:lnTo>
                  <a:lnTo>
                    <a:pt x="3" y="171"/>
                  </a:lnTo>
                  <a:lnTo>
                    <a:pt x="5" y="168"/>
                  </a:lnTo>
                  <a:lnTo>
                    <a:pt x="11" y="166"/>
                  </a:lnTo>
                  <a:lnTo>
                    <a:pt x="13" y="166"/>
                  </a:lnTo>
                  <a:lnTo>
                    <a:pt x="13" y="163"/>
                  </a:lnTo>
                  <a:lnTo>
                    <a:pt x="19" y="163"/>
                  </a:lnTo>
                  <a:lnTo>
                    <a:pt x="21" y="158"/>
                  </a:lnTo>
                  <a:lnTo>
                    <a:pt x="24" y="155"/>
                  </a:lnTo>
                  <a:lnTo>
                    <a:pt x="27" y="155"/>
                  </a:lnTo>
                  <a:lnTo>
                    <a:pt x="29" y="153"/>
                  </a:lnTo>
                  <a:lnTo>
                    <a:pt x="32" y="158"/>
                  </a:lnTo>
                  <a:lnTo>
                    <a:pt x="32" y="155"/>
                  </a:lnTo>
                  <a:lnTo>
                    <a:pt x="35" y="153"/>
                  </a:lnTo>
                  <a:lnTo>
                    <a:pt x="37" y="153"/>
                  </a:lnTo>
                  <a:lnTo>
                    <a:pt x="40" y="158"/>
                  </a:lnTo>
                  <a:lnTo>
                    <a:pt x="43" y="163"/>
                  </a:lnTo>
                  <a:lnTo>
                    <a:pt x="45" y="166"/>
                  </a:lnTo>
                  <a:lnTo>
                    <a:pt x="48" y="166"/>
                  </a:lnTo>
                  <a:lnTo>
                    <a:pt x="51" y="163"/>
                  </a:lnTo>
                  <a:lnTo>
                    <a:pt x="53" y="163"/>
                  </a:lnTo>
                  <a:lnTo>
                    <a:pt x="61" y="166"/>
                  </a:lnTo>
                  <a:lnTo>
                    <a:pt x="67" y="163"/>
                  </a:lnTo>
                  <a:lnTo>
                    <a:pt x="72" y="161"/>
                  </a:lnTo>
                  <a:lnTo>
                    <a:pt x="75" y="155"/>
                  </a:lnTo>
                  <a:lnTo>
                    <a:pt x="80" y="153"/>
                  </a:lnTo>
                  <a:lnTo>
                    <a:pt x="86" y="150"/>
                  </a:lnTo>
                  <a:lnTo>
                    <a:pt x="88" y="145"/>
                  </a:lnTo>
                  <a:lnTo>
                    <a:pt x="88" y="139"/>
                  </a:lnTo>
                  <a:lnTo>
                    <a:pt x="88" y="137"/>
                  </a:lnTo>
                  <a:lnTo>
                    <a:pt x="88" y="132"/>
                  </a:lnTo>
                  <a:lnTo>
                    <a:pt x="86" y="129"/>
                  </a:lnTo>
                  <a:lnTo>
                    <a:pt x="86" y="126"/>
                  </a:lnTo>
                  <a:lnTo>
                    <a:pt x="80" y="121"/>
                  </a:lnTo>
                  <a:lnTo>
                    <a:pt x="77" y="118"/>
                  </a:lnTo>
                  <a:lnTo>
                    <a:pt x="72" y="113"/>
                  </a:lnTo>
                  <a:lnTo>
                    <a:pt x="69" y="110"/>
                  </a:lnTo>
                  <a:lnTo>
                    <a:pt x="69" y="108"/>
                  </a:lnTo>
                  <a:lnTo>
                    <a:pt x="67" y="105"/>
                  </a:lnTo>
                  <a:lnTo>
                    <a:pt x="64" y="108"/>
                  </a:lnTo>
                  <a:lnTo>
                    <a:pt x="61" y="108"/>
                  </a:lnTo>
                  <a:lnTo>
                    <a:pt x="53" y="108"/>
                  </a:lnTo>
                  <a:lnTo>
                    <a:pt x="51" y="108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2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7" y="84"/>
                  </a:lnTo>
                  <a:lnTo>
                    <a:pt x="69" y="81"/>
                  </a:lnTo>
                  <a:lnTo>
                    <a:pt x="72" y="81"/>
                  </a:lnTo>
                  <a:lnTo>
                    <a:pt x="77" y="79"/>
                  </a:lnTo>
                  <a:lnTo>
                    <a:pt x="86" y="79"/>
                  </a:lnTo>
                  <a:lnTo>
                    <a:pt x="91" y="79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102" y="74"/>
                  </a:lnTo>
                  <a:lnTo>
                    <a:pt x="104" y="71"/>
                  </a:lnTo>
                  <a:lnTo>
                    <a:pt x="104" y="68"/>
                  </a:lnTo>
                  <a:lnTo>
                    <a:pt x="102" y="63"/>
                  </a:lnTo>
                  <a:lnTo>
                    <a:pt x="102" y="58"/>
                  </a:lnTo>
                  <a:lnTo>
                    <a:pt x="102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102" y="45"/>
                  </a:lnTo>
                  <a:lnTo>
                    <a:pt x="104" y="45"/>
                  </a:lnTo>
                  <a:lnTo>
                    <a:pt x="110" y="42"/>
                  </a:lnTo>
                  <a:lnTo>
                    <a:pt x="115" y="42"/>
                  </a:lnTo>
                  <a:lnTo>
                    <a:pt x="128" y="37"/>
                  </a:lnTo>
                  <a:lnTo>
                    <a:pt x="131" y="34"/>
                  </a:lnTo>
                  <a:lnTo>
                    <a:pt x="136" y="31"/>
                  </a:lnTo>
                  <a:lnTo>
                    <a:pt x="142" y="31"/>
                  </a:lnTo>
                  <a:lnTo>
                    <a:pt x="147" y="26"/>
                  </a:lnTo>
                  <a:lnTo>
                    <a:pt x="152" y="23"/>
                  </a:lnTo>
                  <a:lnTo>
                    <a:pt x="158" y="21"/>
                  </a:lnTo>
                  <a:lnTo>
                    <a:pt x="158" y="16"/>
                  </a:lnTo>
                  <a:lnTo>
                    <a:pt x="163" y="16"/>
                  </a:lnTo>
                  <a:lnTo>
                    <a:pt x="166" y="13"/>
                  </a:lnTo>
                  <a:lnTo>
                    <a:pt x="169" y="13"/>
                  </a:lnTo>
                  <a:lnTo>
                    <a:pt x="171" y="10"/>
                  </a:lnTo>
                  <a:lnTo>
                    <a:pt x="174" y="8"/>
                  </a:lnTo>
                  <a:lnTo>
                    <a:pt x="179" y="8"/>
                  </a:lnTo>
                  <a:lnTo>
                    <a:pt x="185" y="5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8" y="2"/>
                  </a:lnTo>
                  <a:lnTo>
                    <a:pt x="201" y="2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1" y="16"/>
                  </a:lnTo>
                  <a:lnTo>
                    <a:pt x="201" y="21"/>
                  </a:lnTo>
                  <a:lnTo>
                    <a:pt x="203" y="23"/>
                  </a:lnTo>
                  <a:lnTo>
                    <a:pt x="206" y="26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4" y="26"/>
                  </a:lnTo>
                  <a:lnTo>
                    <a:pt x="217" y="26"/>
                  </a:lnTo>
                  <a:lnTo>
                    <a:pt x="222" y="29"/>
                  </a:lnTo>
                  <a:lnTo>
                    <a:pt x="222" y="34"/>
                  </a:lnTo>
                  <a:lnTo>
                    <a:pt x="225" y="37"/>
                  </a:lnTo>
                  <a:lnTo>
                    <a:pt x="230" y="39"/>
                  </a:lnTo>
                  <a:lnTo>
                    <a:pt x="233" y="42"/>
                  </a:lnTo>
                  <a:lnTo>
                    <a:pt x="235" y="45"/>
                  </a:lnTo>
                  <a:lnTo>
                    <a:pt x="238" y="50"/>
                  </a:lnTo>
                  <a:lnTo>
                    <a:pt x="238" y="55"/>
                  </a:lnTo>
                  <a:lnTo>
                    <a:pt x="238" y="60"/>
                  </a:lnTo>
                  <a:lnTo>
                    <a:pt x="241" y="74"/>
                  </a:lnTo>
                  <a:lnTo>
                    <a:pt x="235" y="79"/>
                  </a:lnTo>
                  <a:lnTo>
                    <a:pt x="227" y="87"/>
                  </a:lnTo>
                  <a:lnTo>
                    <a:pt x="227" y="92"/>
                  </a:lnTo>
                  <a:lnTo>
                    <a:pt x="227" y="100"/>
                  </a:lnTo>
                  <a:lnTo>
                    <a:pt x="227" y="103"/>
                  </a:lnTo>
                  <a:lnTo>
                    <a:pt x="227" y="108"/>
                  </a:lnTo>
                  <a:lnTo>
                    <a:pt x="227" y="113"/>
                  </a:lnTo>
                  <a:lnTo>
                    <a:pt x="225" y="118"/>
                  </a:lnTo>
                  <a:lnTo>
                    <a:pt x="222" y="124"/>
                  </a:lnTo>
                  <a:lnTo>
                    <a:pt x="225" y="129"/>
                  </a:lnTo>
                  <a:lnTo>
                    <a:pt x="225" y="132"/>
                  </a:lnTo>
                  <a:lnTo>
                    <a:pt x="230" y="137"/>
                  </a:lnTo>
                  <a:lnTo>
                    <a:pt x="233" y="139"/>
                  </a:lnTo>
                  <a:lnTo>
                    <a:pt x="235" y="145"/>
                  </a:lnTo>
                  <a:lnTo>
                    <a:pt x="233" y="150"/>
                  </a:lnTo>
                  <a:lnTo>
                    <a:pt x="230" y="155"/>
                  </a:lnTo>
                  <a:lnTo>
                    <a:pt x="225" y="163"/>
                  </a:lnTo>
                  <a:lnTo>
                    <a:pt x="225" y="168"/>
                  </a:lnTo>
                  <a:lnTo>
                    <a:pt x="227" y="176"/>
                  </a:lnTo>
                  <a:lnTo>
                    <a:pt x="230" y="184"/>
                  </a:lnTo>
                  <a:lnTo>
                    <a:pt x="230" y="190"/>
                  </a:lnTo>
                  <a:lnTo>
                    <a:pt x="225" y="195"/>
                  </a:lnTo>
                  <a:lnTo>
                    <a:pt x="225" y="200"/>
                  </a:lnTo>
                  <a:lnTo>
                    <a:pt x="225" y="205"/>
                  </a:lnTo>
                  <a:lnTo>
                    <a:pt x="219" y="211"/>
                  </a:lnTo>
                  <a:lnTo>
                    <a:pt x="214" y="213"/>
                  </a:lnTo>
                  <a:lnTo>
                    <a:pt x="209" y="213"/>
                  </a:lnTo>
                  <a:lnTo>
                    <a:pt x="206" y="211"/>
                  </a:lnTo>
                  <a:lnTo>
                    <a:pt x="203" y="208"/>
                  </a:lnTo>
                  <a:lnTo>
                    <a:pt x="190" y="211"/>
                  </a:lnTo>
                  <a:lnTo>
                    <a:pt x="182" y="211"/>
                  </a:lnTo>
                  <a:lnTo>
                    <a:pt x="174" y="213"/>
                  </a:lnTo>
                  <a:lnTo>
                    <a:pt x="169" y="213"/>
                  </a:lnTo>
                  <a:lnTo>
                    <a:pt x="166" y="213"/>
                  </a:lnTo>
                  <a:lnTo>
                    <a:pt x="163" y="211"/>
                  </a:lnTo>
                  <a:lnTo>
                    <a:pt x="158" y="205"/>
                  </a:lnTo>
                  <a:lnTo>
                    <a:pt x="155" y="205"/>
                  </a:lnTo>
                  <a:lnTo>
                    <a:pt x="152" y="205"/>
                  </a:lnTo>
                  <a:lnTo>
                    <a:pt x="150" y="208"/>
                  </a:lnTo>
                  <a:lnTo>
                    <a:pt x="147" y="211"/>
                  </a:lnTo>
                  <a:lnTo>
                    <a:pt x="147" y="216"/>
                  </a:lnTo>
                  <a:lnTo>
                    <a:pt x="147" y="232"/>
                  </a:lnTo>
                  <a:lnTo>
                    <a:pt x="147" y="242"/>
                  </a:lnTo>
                  <a:lnTo>
                    <a:pt x="147" y="245"/>
                  </a:lnTo>
                  <a:lnTo>
                    <a:pt x="147" y="253"/>
                  </a:lnTo>
                  <a:lnTo>
                    <a:pt x="147" y="261"/>
                  </a:lnTo>
                  <a:lnTo>
                    <a:pt x="142" y="263"/>
                  </a:lnTo>
                  <a:lnTo>
                    <a:pt x="134" y="263"/>
                  </a:lnTo>
                  <a:lnTo>
                    <a:pt x="131" y="261"/>
                  </a:lnTo>
                  <a:lnTo>
                    <a:pt x="134" y="253"/>
                  </a:lnTo>
                  <a:lnTo>
                    <a:pt x="136" y="248"/>
                  </a:lnTo>
                  <a:lnTo>
                    <a:pt x="139" y="245"/>
                  </a:lnTo>
                  <a:lnTo>
                    <a:pt x="142" y="237"/>
                  </a:lnTo>
                  <a:lnTo>
                    <a:pt x="139" y="232"/>
                  </a:lnTo>
                  <a:lnTo>
                    <a:pt x="136" y="229"/>
                  </a:lnTo>
                  <a:lnTo>
                    <a:pt x="131" y="229"/>
                  </a:lnTo>
                  <a:lnTo>
                    <a:pt x="126" y="226"/>
                  </a:lnTo>
                  <a:lnTo>
                    <a:pt x="126" y="229"/>
                  </a:lnTo>
                  <a:lnTo>
                    <a:pt x="120" y="237"/>
                  </a:lnTo>
                  <a:lnTo>
                    <a:pt x="118" y="242"/>
                  </a:lnTo>
                  <a:lnTo>
                    <a:pt x="112" y="240"/>
                  </a:lnTo>
                  <a:lnTo>
                    <a:pt x="107" y="237"/>
                  </a:lnTo>
                  <a:lnTo>
                    <a:pt x="104" y="240"/>
                  </a:lnTo>
                  <a:lnTo>
                    <a:pt x="102" y="237"/>
                  </a:lnTo>
                  <a:lnTo>
                    <a:pt x="99" y="232"/>
                  </a:lnTo>
                  <a:lnTo>
                    <a:pt x="96" y="229"/>
                  </a:lnTo>
                  <a:lnTo>
                    <a:pt x="91" y="226"/>
                  </a:lnTo>
                  <a:lnTo>
                    <a:pt x="88" y="226"/>
                  </a:lnTo>
                  <a:lnTo>
                    <a:pt x="86" y="226"/>
                  </a:lnTo>
                  <a:lnTo>
                    <a:pt x="83" y="226"/>
                  </a:lnTo>
                  <a:lnTo>
                    <a:pt x="83" y="221"/>
                  </a:lnTo>
                  <a:lnTo>
                    <a:pt x="83" y="219"/>
                  </a:lnTo>
                  <a:lnTo>
                    <a:pt x="83" y="216"/>
                  </a:lnTo>
                  <a:lnTo>
                    <a:pt x="77" y="219"/>
                  </a:lnTo>
                  <a:lnTo>
                    <a:pt x="75" y="221"/>
                  </a:lnTo>
                  <a:lnTo>
                    <a:pt x="69" y="221"/>
                  </a:lnTo>
                  <a:lnTo>
                    <a:pt x="67" y="219"/>
                  </a:lnTo>
                  <a:lnTo>
                    <a:pt x="64" y="216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48" y="213"/>
                  </a:lnTo>
                  <a:lnTo>
                    <a:pt x="45" y="211"/>
                  </a:lnTo>
                  <a:lnTo>
                    <a:pt x="43" y="205"/>
                  </a:lnTo>
                  <a:lnTo>
                    <a:pt x="40" y="200"/>
                  </a:lnTo>
                  <a:lnTo>
                    <a:pt x="35" y="200"/>
                  </a:lnTo>
                  <a:lnTo>
                    <a:pt x="29" y="203"/>
                  </a:lnTo>
                  <a:lnTo>
                    <a:pt x="24" y="203"/>
                  </a:lnTo>
                  <a:lnTo>
                    <a:pt x="11" y="197"/>
                  </a:lnTo>
                  <a:lnTo>
                    <a:pt x="5" y="195"/>
                  </a:lnTo>
                  <a:lnTo>
                    <a:pt x="5" y="190"/>
                  </a:lnTo>
                  <a:lnTo>
                    <a:pt x="3" y="184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6882514" y="5245389"/>
              <a:ext cx="641258" cy="542431"/>
            </a:xfrm>
            <a:custGeom>
              <a:avLst/>
              <a:gdLst>
                <a:gd name="T0" fmla="*/ 105 w 292"/>
                <a:gd name="T1" fmla="*/ 235 h 248"/>
                <a:gd name="T2" fmla="*/ 100 w 292"/>
                <a:gd name="T3" fmla="*/ 214 h 248"/>
                <a:gd name="T4" fmla="*/ 83 w 292"/>
                <a:gd name="T5" fmla="*/ 208 h 248"/>
                <a:gd name="T6" fmla="*/ 67 w 292"/>
                <a:gd name="T7" fmla="*/ 203 h 248"/>
                <a:gd name="T8" fmla="*/ 46 w 292"/>
                <a:gd name="T9" fmla="*/ 203 h 248"/>
                <a:gd name="T10" fmla="*/ 33 w 292"/>
                <a:gd name="T11" fmla="*/ 185 h 248"/>
                <a:gd name="T12" fmla="*/ 17 w 292"/>
                <a:gd name="T13" fmla="*/ 182 h 248"/>
                <a:gd name="T14" fmla="*/ 22 w 292"/>
                <a:gd name="T15" fmla="*/ 169 h 248"/>
                <a:gd name="T16" fmla="*/ 11 w 292"/>
                <a:gd name="T17" fmla="*/ 161 h 248"/>
                <a:gd name="T18" fmla="*/ 14 w 292"/>
                <a:gd name="T19" fmla="*/ 140 h 248"/>
                <a:gd name="T20" fmla="*/ 19 w 292"/>
                <a:gd name="T21" fmla="*/ 121 h 248"/>
                <a:gd name="T22" fmla="*/ 33 w 292"/>
                <a:gd name="T23" fmla="*/ 116 h 248"/>
                <a:gd name="T24" fmla="*/ 51 w 292"/>
                <a:gd name="T25" fmla="*/ 127 h 248"/>
                <a:gd name="T26" fmla="*/ 62 w 292"/>
                <a:gd name="T27" fmla="*/ 124 h 248"/>
                <a:gd name="T28" fmla="*/ 54 w 292"/>
                <a:gd name="T29" fmla="*/ 111 h 248"/>
                <a:gd name="T30" fmla="*/ 67 w 292"/>
                <a:gd name="T31" fmla="*/ 98 h 248"/>
                <a:gd name="T32" fmla="*/ 78 w 292"/>
                <a:gd name="T33" fmla="*/ 85 h 248"/>
                <a:gd name="T34" fmla="*/ 83 w 292"/>
                <a:gd name="T35" fmla="*/ 69 h 248"/>
                <a:gd name="T36" fmla="*/ 75 w 292"/>
                <a:gd name="T37" fmla="*/ 50 h 248"/>
                <a:gd name="T38" fmla="*/ 75 w 292"/>
                <a:gd name="T39" fmla="*/ 29 h 248"/>
                <a:gd name="T40" fmla="*/ 81 w 292"/>
                <a:gd name="T41" fmla="*/ 21 h 248"/>
                <a:gd name="T42" fmla="*/ 94 w 292"/>
                <a:gd name="T43" fmla="*/ 16 h 248"/>
                <a:gd name="T44" fmla="*/ 105 w 292"/>
                <a:gd name="T45" fmla="*/ 21 h 248"/>
                <a:gd name="T46" fmla="*/ 126 w 292"/>
                <a:gd name="T47" fmla="*/ 29 h 248"/>
                <a:gd name="T48" fmla="*/ 145 w 292"/>
                <a:gd name="T49" fmla="*/ 29 h 248"/>
                <a:gd name="T50" fmla="*/ 156 w 292"/>
                <a:gd name="T51" fmla="*/ 21 h 248"/>
                <a:gd name="T52" fmla="*/ 169 w 292"/>
                <a:gd name="T53" fmla="*/ 24 h 248"/>
                <a:gd name="T54" fmla="*/ 177 w 292"/>
                <a:gd name="T55" fmla="*/ 8 h 248"/>
                <a:gd name="T56" fmla="*/ 196 w 292"/>
                <a:gd name="T57" fmla="*/ 3 h 248"/>
                <a:gd name="T58" fmla="*/ 217 w 292"/>
                <a:gd name="T59" fmla="*/ 6 h 248"/>
                <a:gd name="T60" fmla="*/ 207 w 292"/>
                <a:gd name="T61" fmla="*/ 24 h 248"/>
                <a:gd name="T62" fmla="*/ 212 w 292"/>
                <a:gd name="T63" fmla="*/ 45 h 248"/>
                <a:gd name="T64" fmla="*/ 223 w 292"/>
                <a:gd name="T65" fmla="*/ 48 h 248"/>
                <a:gd name="T66" fmla="*/ 220 w 292"/>
                <a:gd name="T67" fmla="*/ 61 h 248"/>
                <a:gd name="T68" fmla="*/ 244 w 292"/>
                <a:gd name="T69" fmla="*/ 66 h 248"/>
                <a:gd name="T70" fmla="*/ 266 w 292"/>
                <a:gd name="T71" fmla="*/ 63 h 248"/>
                <a:gd name="T72" fmla="*/ 287 w 292"/>
                <a:gd name="T73" fmla="*/ 77 h 248"/>
                <a:gd name="T74" fmla="*/ 292 w 292"/>
                <a:gd name="T75" fmla="*/ 98 h 248"/>
                <a:gd name="T76" fmla="*/ 279 w 292"/>
                <a:gd name="T77" fmla="*/ 103 h 248"/>
                <a:gd name="T78" fmla="*/ 263 w 292"/>
                <a:gd name="T79" fmla="*/ 106 h 248"/>
                <a:gd name="T80" fmla="*/ 263 w 292"/>
                <a:gd name="T81" fmla="*/ 124 h 248"/>
                <a:gd name="T82" fmla="*/ 247 w 292"/>
                <a:gd name="T83" fmla="*/ 145 h 248"/>
                <a:gd name="T84" fmla="*/ 244 w 292"/>
                <a:gd name="T85" fmla="*/ 158 h 248"/>
                <a:gd name="T86" fmla="*/ 249 w 292"/>
                <a:gd name="T87" fmla="*/ 166 h 248"/>
                <a:gd name="T88" fmla="*/ 255 w 292"/>
                <a:gd name="T89" fmla="*/ 169 h 248"/>
                <a:gd name="T90" fmla="*/ 255 w 292"/>
                <a:gd name="T91" fmla="*/ 177 h 248"/>
                <a:gd name="T92" fmla="*/ 233 w 292"/>
                <a:gd name="T93" fmla="*/ 187 h 248"/>
                <a:gd name="T94" fmla="*/ 207 w 292"/>
                <a:gd name="T95" fmla="*/ 198 h 248"/>
                <a:gd name="T96" fmla="*/ 196 w 292"/>
                <a:gd name="T97" fmla="*/ 203 h 248"/>
                <a:gd name="T98" fmla="*/ 201 w 292"/>
                <a:gd name="T99" fmla="*/ 224 h 248"/>
                <a:gd name="T100" fmla="*/ 196 w 292"/>
                <a:gd name="T101" fmla="*/ 235 h 248"/>
                <a:gd name="T102" fmla="*/ 169 w 292"/>
                <a:gd name="T103" fmla="*/ 237 h 248"/>
                <a:gd name="T104" fmla="*/ 156 w 292"/>
                <a:gd name="T105" fmla="*/ 248 h 2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2"/>
                <a:gd name="T160" fmla="*/ 0 h 248"/>
                <a:gd name="T161" fmla="*/ 292 w 292"/>
                <a:gd name="T162" fmla="*/ 248 h 2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2" h="248">
                  <a:moveTo>
                    <a:pt x="150" y="248"/>
                  </a:moveTo>
                  <a:lnTo>
                    <a:pt x="116" y="245"/>
                  </a:lnTo>
                  <a:lnTo>
                    <a:pt x="110" y="240"/>
                  </a:lnTo>
                  <a:lnTo>
                    <a:pt x="105" y="235"/>
                  </a:lnTo>
                  <a:lnTo>
                    <a:pt x="102" y="230"/>
                  </a:lnTo>
                  <a:lnTo>
                    <a:pt x="102" y="224"/>
                  </a:lnTo>
                  <a:lnTo>
                    <a:pt x="102" y="219"/>
                  </a:lnTo>
                  <a:lnTo>
                    <a:pt x="100" y="214"/>
                  </a:lnTo>
                  <a:lnTo>
                    <a:pt x="97" y="211"/>
                  </a:lnTo>
                  <a:lnTo>
                    <a:pt x="94" y="208"/>
                  </a:lnTo>
                  <a:lnTo>
                    <a:pt x="86" y="208"/>
                  </a:lnTo>
                  <a:lnTo>
                    <a:pt x="83" y="208"/>
                  </a:lnTo>
                  <a:lnTo>
                    <a:pt x="78" y="206"/>
                  </a:lnTo>
                  <a:lnTo>
                    <a:pt x="75" y="203"/>
                  </a:lnTo>
                  <a:lnTo>
                    <a:pt x="73" y="203"/>
                  </a:lnTo>
                  <a:lnTo>
                    <a:pt x="67" y="203"/>
                  </a:lnTo>
                  <a:lnTo>
                    <a:pt x="59" y="206"/>
                  </a:lnTo>
                  <a:lnTo>
                    <a:pt x="57" y="206"/>
                  </a:lnTo>
                  <a:lnTo>
                    <a:pt x="51" y="203"/>
                  </a:lnTo>
                  <a:lnTo>
                    <a:pt x="46" y="203"/>
                  </a:lnTo>
                  <a:lnTo>
                    <a:pt x="38" y="201"/>
                  </a:lnTo>
                  <a:lnTo>
                    <a:pt x="35" y="195"/>
                  </a:lnTo>
                  <a:lnTo>
                    <a:pt x="33" y="190"/>
                  </a:lnTo>
                  <a:lnTo>
                    <a:pt x="33" y="185"/>
                  </a:lnTo>
                  <a:lnTo>
                    <a:pt x="27" y="185"/>
                  </a:lnTo>
                  <a:lnTo>
                    <a:pt x="22" y="185"/>
                  </a:lnTo>
                  <a:lnTo>
                    <a:pt x="19" y="185"/>
                  </a:lnTo>
                  <a:lnTo>
                    <a:pt x="17" y="182"/>
                  </a:lnTo>
                  <a:lnTo>
                    <a:pt x="17" y="179"/>
                  </a:lnTo>
                  <a:lnTo>
                    <a:pt x="19" y="174"/>
                  </a:lnTo>
                  <a:lnTo>
                    <a:pt x="22" y="172"/>
                  </a:lnTo>
                  <a:lnTo>
                    <a:pt x="22" y="169"/>
                  </a:lnTo>
                  <a:lnTo>
                    <a:pt x="19" y="166"/>
                  </a:lnTo>
                  <a:lnTo>
                    <a:pt x="17" y="164"/>
                  </a:lnTo>
                  <a:lnTo>
                    <a:pt x="14" y="161"/>
                  </a:lnTo>
                  <a:lnTo>
                    <a:pt x="11" y="161"/>
                  </a:lnTo>
                  <a:lnTo>
                    <a:pt x="6" y="156"/>
                  </a:lnTo>
                  <a:lnTo>
                    <a:pt x="3" y="156"/>
                  </a:lnTo>
                  <a:lnTo>
                    <a:pt x="0" y="153"/>
                  </a:lnTo>
                  <a:lnTo>
                    <a:pt x="14" y="140"/>
                  </a:lnTo>
                  <a:lnTo>
                    <a:pt x="17" y="135"/>
                  </a:lnTo>
                  <a:lnTo>
                    <a:pt x="17" y="132"/>
                  </a:lnTo>
                  <a:lnTo>
                    <a:pt x="17" y="127"/>
                  </a:lnTo>
                  <a:lnTo>
                    <a:pt x="19" y="121"/>
                  </a:lnTo>
                  <a:lnTo>
                    <a:pt x="22" y="119"/>
                  </a:lnTo>
                  <a:lnTo>
                    <a:pt x="22" y="116"/>
                  </a:lnTo>
                  <a:lnTo>
                    <a:pt x="25" y="116"/>
                  </a:lnTo>
                  <a:lnTo>
                    <a:pt x="33" y="116"/>
                  </a:lnTo>
                  <a:lnTo>
                    <a:pt x="38" y="116"/>
                  </a:lnTo>
                  <a:lnTo>
                    <a:pt x="41" y="116"/>
                  </a:lnTo>
                  <a:lnTo>
                    <a:pt x="46" y="119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9" y="127"/>
                  </a:lnTo>
                  <a:lnTo>
                    <a:pt x="62" y="127"/>
                  </a:lnTo>
                  <a:lnTo>
                    <a:pt x="62" y="124"/>
                  </a:lnTo>
                  <a:lnTo>
                    <a:pt x="59" y="121"/>
                  </a:lnTo>
                  <a:lnTo>
                    <a:pt x="57" y="119"/>
                  </a:lnTo>
                  <a:lnTo>
                    <a:pt x="51" y="116"/>
                  </a:lnTo>
                  <a:lnTo>
                    <a:pt x="54" y="111"/>
                  </a:lnTo>
                  <a:lnTo>
                    <a:pt x="57" y="108"/>
                  </a:lnTo>
                  <a:lnTo>
                    <a:pt x="59" y="103"/>
                  </a:lnTo>
                  <a:lnTo>
                    <a:pt x="65" y="103"/>
                  </a:lnTo>
                  <a:lnTo>
                    <a:pt x="67" y="98"/>
                  </a:lnTo>
                  <a:lnTo>
                    <a:pt x="70" y="92"/>
                  </a:lnTo>
                  <a:lnTo>
                    <a:pt x="70" y="90"/>
                  </a:lnTo>
                  <a:lnTo>
                    <a:pt x="73" y="85"/>
                  </a:lnTo>
                  <a:lnTo>
                    <a:pt x="78" y="85"/>
                  </a:lnTo>
                  <a:lnTo>
                    <a:pt x="81" y="85"/>
                  </a:lnTo>
                  <a:lnTo>
                    <a:pt x="89" y="79"/>
                  </a:lnTo>
                  <a:lnTo>
                    <a:pt x="86" y="74"/>
                  </a:lnTo>
                  <a:lnTo>
                    <a:pt x="83" y="69"/>
                  </a:lnTo>
                  <a:lnTo>
                    <a:pt x="81" y="66"/>
                  </a:lnTo>
                  <a:lnTo>
                    <a:pt x="81" y="58"/>
                  </a:lnTo>
                  <a:lnTo>
                    <a:pt x="78" y="53"/>
                  </a:lnTo>
                  <a:lnTo>
                    <a:pt x="75" y="50"/>
                  </a:lnTo>
                  <a:lnTo>
                    <a:pt x="73" y="48"/>
                  </a:lnTo>
                  <a:lnTo>
                    <a:pt x="67" y="42"/>
                  </a:lnTo>
                  <a:lnTo>
                    <a:pt x="70" y="35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78" y="27"/>
                  </a:lnTo>
                  <a:lnTo>
                    <a:pt x="78" y="24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3" y="13"/>
                  </a:lnTo>
                  <a:lnTo>
                    <a:pt x="89" y="13"/>
                  </a:lnTo>
                  <a:lnTo>
                    <a:pt x="94" y="1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8" y="19"/>
                  </a:lnTo>
                  <a:lnTo>
                    <a:pt x="105" y="21"/>
                  </a:lnTo>
                  <a:lnTo>
                    <a:pt x="110" y="24"/>
                  </a:lnTo>
                  <a:lnTo>
                    <a:pt x="116" y="27"/>
                  </a:lnTo>
                  <a:lnTo>
                    <a:pt x="121" y="29"/>
                  </a:lnTo>
                  <a:lnTo>
                    <a:pt x="126" y="29"/>
                  </a:lnTo>
                  <a:lnTo>
                    <a:pt x="132" y="32"/>
                  </a:lnTo>
                  <a:lnTo>
                    <a:pt x="137" y="29"/>
                  </a:lnTo>
                  <a:lnTo>
                    <a:pt x="140" y="29"/>
                  </a:lnTo>
                  <a:lnTo>
                    <a:pt x="145" y="29"/>
                  </a:lnTo>
                  <a:lnTo>
                    <a:pt x="148" y="27"/>
                  </a:lnTo>
                  <a:lnTo>
                    <a:pt x="150" y="21"/>
                  </a:lnTo>
                  <a:lnTo>
                    <a:pt x="153" y="21"/>
                  </a:lnTo>
                  <a:lnTo>
                    <a:pt x="156" y="21"/>
                  </a:lnTo>
                  <a:lnTo>
                    <a:pt x="161" y="24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2" y="16"/>
                  </a:lnTo>
                  <a:lnTo>
                    <a:pt x="174" y="11"/>
                  </a:lnTo>
                  <a:lnTo>
                    <a:pt x="177" y="8"/>
                  </a:lnTo>
                  <a:lnTo>
                    <a:pt x="180" y="3"/>
                  </a:lnTo>
                  <a:lnTo>
                    <a:pt x="185" y="0"/>
                  </a:lnTo>
                  <a:lnTo>
                    <a:pt x="191" y="3"/>
                  </a:lnTo>
                  <a:lnTo>
                    <a:pt x="196" y="3"/>
                  </a:lnTo>
                  <a:lnTo>
                    <a:pt x="201" y="6"/>
                  </a:lnTo>
                  <a:lnTo>
                    <a:pt x="209" y="6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5" y="11"/>
                  </a:lnTo>
                  <a:lnTo>
                    <a:pt x="212" y="16"/>
                  </a:lnTo>
                  <a:lnTo>
                    <a:pt x="209" y="19"/>
                  </a:lnTo>
                  <a:lnTo>
                    <a:pt x="207" y="24"/>
                  </a:lnTo>
                  <a:lnTo>
                    <a:pt x="207" y="29"/>
                  </a:lnTo>
                  <a:lnTo>
                    <a:pt x="207" y="35"/>
                  </a:lnTo>
                  <a:lnTo>
                    <a:pt x="207" y="37"/>
                  </a:lnTo>
                  <a:lnTo>
                    <a:pt x="212" y="45"/>
                  </a:lnTo>
                  <a:lnTo>
                    <a:pt x="215" y="48"/>
                  </a:lnTo>
                  <a:lnTo>
                    <a:pt x="217" y="48"/>
                  </a:lnTo>
                  <a:lnTo>
                    <a:pt x="220" y="48"/>
                  </a:lnTo>
                  <a:lnTo>
                    <a:pt x="223" y="48"/>
                  </a:lnTo>
                  <a:lnTo>
                    <a:pt x="225" y="50"/>
                  </a:lnTo>
                  <a:lnTo>
                    <a:pt x="223" y="56"/>
                  </a:lnTo>
                  <a:lnTo>
                    <a:pt x="220" y="58"/>
                  </a:lnTo>
                  <a:lnTo>
                    <a:pt x="220" y="61"/>
                  </a:lnTo>
                  <a:lnTo>
                    <a:pt x="223" y="63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44" y="66"/>
                  </a:lnTo>
                  <a:lnTo>
                    <a:pt x="249" y="66"/>
                  </a:lnTo>
                  <a:lnTo>
                    <a:pt x="258" y="69"/>
                  </a:lnTo>
                  <a:lnTo>
                    <a:pt x="260" y="66"/>
                  </a:lnTo>
                  <a:lnTo>
                    <a:pt x="266" y="63"/>
                  </a:lnTo>
                  <a:lnTo>
                    <a:pt x="268" y="61"/>
                  </a:lnTo>
                  <a:lnTo>
                    <a:pt x="276" y="66"/>
                  </a:lnTo>
                  <a:lnTo>
                    <a:pt x="282" y="71"/>
                  </a:lnTo>
                  <a:lnTo>
                    <a:pt x="287" y="77"/>
                  </a:lnTo>
                  <a:lnTo>
                    <a:pt x="290" y="82"/>
                  </a:lnTo>
                  <a:lnTo>
                    <a:pt x="292" y="85"/>
                  </a:lnTo>
                  <a:lnTo>
                    <a:pt x="292" y="92"/>
                  </a:lnTo>
                  <a:lnTo>
                    <a:pt x="292" y="98"/>
                  </a:lnTo>
                  <a:lnTo>
                    <a:pt x="290" y="100"/>
                  </a:lnTo>
                  <a:lnTo>
                    <a:pt x="287" y="100"/>
                  </a:lnTo>
                  <a:lnTo>
                    <a:pt x="284" y="103"/>
                  </a:lnTo>
                  <a:lnTo>
                    <a:pt x="279" y="103"/>
                  </a:lnTo>
                  <a:lnTo>
                    <a:pt x="276" y="100"/>
                  </a:lnTo>
                  <a:lnTo>
                    <a:pt x="268" y="100"/>
                  </a:lnTo>
                  <a:lnTo>
                    <a:pt x="268" y="103"/>
                  </a:lnTo>
                  <a:lnTo>
                    <a:pt x="263" y="106"/>
                  </a:lnTo>
                  <a:lnTo>
                    <a:pt x="260" y="111"/>
                  </a:lnTo>
                  <a:lnTo>
                    <a:pt x="263" y="116"/>
                  </a:lnTo>
                  <a:lnTo>
                    <a:pt x="263" y="121"/>
                  </a:lnTo>
                  <a:lnTo>
                    <a:pt x="263" y="124"/>
                  </a:lnTo>
                  <a:lnTo>
                    <a:pt x="260" y="132"/>
                  </a:lnTo>
                  <a:lnTo>
                    <a:pt x="258" y="135"/>
                  </a:lnTo>
                  <a:lnTo>
                    <a:pt x="249" y="140"/>
                  </a:lnTo>
                  <a:lnTo>
                    <a:pt x="247" y="145"/>
                  </a:lnTo>
                  <a:lnTo>
                    <a:pt x="241" y="153"/>
                  </a:lnTo>
                  <a:lnTo>
                    <a:pt x="241" y="156"/>
                  </a:lnTo>
                  <a:lnTo>
                    <a:pt x="244" y="156"/>
                  </a:lnTo>
                  <a:lnTo>
                    <a:pt x="244" y="158"/>
                  </a:lnTo>
                  <a:lnTo>
                    <a:pt x="244" y="164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49" y="166"/>
                  </a:lnTo>
                  <a:lnTo>
                    <a:pt x="252" y="166"/>
                  </a:lnTo>
                  <a:lnTo>
                    <a:pt x="255" y="166"/>
                  </a:lnTo>
                  <a:lnTo>
                    <a:pt x="258" y="166"/>
                  </a:lnTo>
                  <a:lnTo>
                    <a:pt x="255" y="169"/>
                  </a:lnTo>
                  <a:lnTo>
                    <a:pt x="258" y="172"/>
                  </a:lnTo>
                  <a:lnTo>
                    <a:pt x="260" y="172"/>
                  </a:lnTo>
                  <a:lnTo>
                    <a:pt x="255" y="172"/>
                  </a:lnTo>
                  <a:lnTo>
                    <a:pt x="255" y="177"/>
                  </a:lnTo>
                  <a:lnTo>
                    <a:pt x="249" y="179"/>
                  </a:lnTo>
                  <a:lnTo>
                    <a:pt x="244" y="182"/>
                  </a:lnTo>
                  <a:lnTo>
                    <a:pt x="239" y="187"/>
                  </a:lnTo>
                  <a:lnTo>
                    <a:pt x="233" y="187"/>
                  </a:lnTo>
                  <a:lnTo>
                    <a:pt x="228" y="190"/>
                  </a:lnTo>
                  <a:lnTo>
                    <a:pt x="225" y="193"/>
                  </a:lnTo>
                  <a:lnTo>
                    <a:pt x="212" y="198"/>
                  </a:lnTo>
                  <a:lnTo>
                    <a:pt x="207" y="198"/>
                  </a:lnTo>
                  <a:lnTo>
                    <a:pt x="201" y="201"/>
                  </a:lnTo>
                  <a:lnTo>
                    <a:pt x="199" y="201"/>
                  </a:lnTo>
                  <a:lnTo>
                    <a:pt x="196" y="201"/>
                  </a:lnTo>
                  <a:lnTo>
                    <a:pt x="196" y="203"/>
                  </a:lnTo>
                  <a:lnTo>
                    <a:pt x="199" y="208"/>
                  </a:lnTo>
                  <a:lnTo>
                    <a:pt x="199" y="214"/>
                  </a:lnTo>
                  <a:lnTo>
                    <a:pt x="199" y="219"/>
                  </a:lnTo>
                  <a:lnTo>
                    <a:pt x="201" y="224"/>
                  </a:lnTo>
                  <a:lnTo>
                    <a:pt x="201" y="227"/>
                  </a:lnTo>
                  <a:lnTo>
                    <a:pt x="199" y="230"/>
                  </a:lnTo>
                  <a:lnTo>
                    <a:pt x="196" y="230"/>
                  </a:lnTo>
                  <a:lnTo>
                    <a:pt x="196" y="235"/>
                  </a:lnTo>
                  <a:lnTo>
                    <a:pt x="188" y="235"/>
                  </a:lnTo>
                  <a:lnTo>
                    <a:pt x="183" y="235"/>
                  </a:lnTo>
                  <a:lnTo>
                    <a:pt x="174" y="235"/>
                  </a:lnTo>
                  <a:lnTo>
                    <a:pt x="169" y="237"/>
                  </a:lnTo>
                  <a:lnTo>
                    <a:pt x="166" y="237"/>
                  </a:lnTo>
                  <a:lnTo>
                    <a:pt x="164" y="240"/>
                  </a:lnTo>
                  <a:lnTo>
                    <a:pt x="158" y="245"/>
                  </a:lnTo>
                  <a:lnTo>
                    <a:pt x="156" y="248"/>
                  </a:lnTo>
                  <a:lnTo>
                    <a:pt x="150" y="248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7411372" y="5152318"/>
              <a:ext cx="536063" cy="596238"/>
            </a:xfrm>
            <a:custGeom>
              <a:avLst/>
              <a:gdLst>
                <a:gd name="T0" fmla="*/ 17 w 244"/>
                <a:gd name="T1" fmla="*/ 208 h 272"/>
                <a:gd name="T2" fmla="*/ 8 w 244"/>
                <a:gd name="T3" fmla="*/ 206 h 272"/>
                <a:gd name="T4" fmla="*/ 3 w 244"/>
                <a:gd name="T5" fmla="*/ 198 h 272"/>
                <a:gd name="T6" fmla="*/ 8 w 244"/>
                <a:gd name="T7" fmla="*/ 182 h 272"/>
                <a:gd name="T8" fmla="*/ 22 w 244"/>
                <a:gd name="T9" fmla="*/ 163 h 272"/>
                <a:gd name="T10" fmla="*/ 27 w 244"/>
                <a:gd name="T11" fmla="*/ 145 h 272"/>
                <a:gd name="T12" fmla="*/ 43 w 244"/>
                <a:gd name="T13" fmla="*/ 145 h 272"/>
                <a:gd name="T14" fmla="*/ 51 w 244"/>
                <a:gd name="T15" fmla="*/ 134 h 272"/>
                <a:gd name="T16" fmla="*/ 41 w 244"/>
                <a:gd name="T17" fmla="*/ 113 h 272"/>
                <a:gd name="T18" fmla="*/ 38 w 244"/>
                <a:gd name="T19" fmla="*/ 100 h 272"/>
                <a:gd name="T20" fmla="*/ 43 w 244"/>
                <a:gd name="T21" fmla="*/ 90 h 272"/>
                <a:gd name="T22" fmla="*/ 57 w 244"/>
                <a:gd name="T23" fmla="*/ 74 h 272"/>
                <a:gd name="T24" fmla="*/ 65 w 244"/>
                <a:gd name="T25" fmla="*/ 63 h 272"/>
                <a:gd name="T26" fmla="*/ 57 w 244"/>
                <a:gd name="T27" fmla="*/ 45 h 272"/>
                <a:gd name="T28" fmla="*/ 70 w 244"/>
                <a:gd name="T29" fmla="*/ 45 h 272"/>
                <a:gd name="T30" fmla="*/ 81 w 244"/>
                <a:gd name="T31" fmla="*/ 32 h 272"/>
                <a:gd name="T32" fmla="*/ 94 w 244"/>
                <a:gd name="T33" fmla="*/ 40 h 272"/>
                <a:gd name="T34" fmla="*/ 105 w 244"/>
                <a:gd name="T35" fmla="*/ 32 h 272"/>
                <a:gd name="T36" fmla="*/ 110 w 244"/>
                <a:gd name="T37" fmla="*/ 21 h 272"/>
                <a:gd name="T38" fmla="*/ 132 w 244"/>
                <a:gd name="T39" fmla="*/ 3 h 272"/>
                <a:gd name="T40" fmla="*/ 148 w 244"/>
                <a:gd name="T41" fmla="*/ 5 h 272"/>
                <a:gd name="T42" fmla="*/ 150 w 244"/>
                <a:gd name="T43" fmla="*/ 16 h 272"/>
                <a:gd name="T44" fmla="*/ 158 w 244"/>
                <a:gd name="T45" fmla="*/ 16 h 272"/>
                <a:gd name="T46" fmla="*/ 161 w 244"/>
                <a:gd name="T47" fmla="*/ 29 h 272"/>
                <a:gd name="T48" fmla="*/ 172 w 244"/>
                <a:gd name="T49" fmla="*/ 40 h 272"/>
                <a:gd name="T50" fmla="*/ 172 w 244"/>
                <a:gd name="T51" fmla="*/ 21 h 272"/>
                <a:gd name="T52" fmla="*/ 196 w 244"/>
                <a:gd name="T53" fmla="*/ 21 h 272"/>
                <a:gd name="T54" fmla="*/ 207 w 244"/>
                <a:gd name="T55" fmla="*/ 32 h 272"/>
                <a:gd name="T56" fmla="*/ 225 w 244"/>
                <a:gd name="T57" fmla="*/ 24 h 272"/>
                <a:gd name="T58" fmla="*/ 241 w 244"/>
                <a:gd name="T59" fmla="*/ 34 h 272"/>
                <a:gd name="T60" fmla="*/ 239 w 244"/>
                <a:gd name="T61" fmla="*/ 50 h 272"/>
                <a:gd name="T62" fmla="*/ 239 w 244"/>
                <a:gd name="T63" fmla="*/ 69 h 272"/>
                <a:gd name="T64" fmla="*/ 225 w 244"/>
                <a:gd name="T65" fmla="*/ 84 h 272"/>
                <a:gd name="T66" fmla="*/ 223 w 244"/>
                <a:gd name="T67" fmla="*/ 108 h 272"/>
                <a:gd name="T68" fmla="*/ 207 w 244"/>
                <a:gd name="T69" fmla="*/ 129 h 272"/>
                <a:gd name="T70" fmla="*/ 193 w 244"/>
                <a:gd name="T71" fmla="*/ 127 h 272"/>
                <a:gd name="T72" fmla="*/ 180 w 244"/>
                <a:gd name="T73" fmla="*/ 132 h 272"/>
                <a:gd name="T74" fmla="*/ 180 w 244"/>
                <a:gd name="T75" fmla="*/ 148 h 272"/>
                <a:gd name="T76" fmla="*/ 180 w 244"/>
                <a:gd name="T77" fmla="*/ 161 h 272"/>
                <a:gd name="T78" fmla="*/ 175 w 244"/>
                <a:gd name="T79" fmla="*/ 161 h 272"/>
                <a:gd name="T80" fmla="*/ 161 w 244"/>
                <a:gd name="T81" fmla="*/ 158 h 272"/>
                <a:gd name="T82" fmla="*/ 150 w 244"/>
                <a:gd name="T83" fmla="*/ 174 h 272"/>
                <a:gd name="T84" fmla="*/ 142 w 244"/>
                <a:gd name="T85" fmla="*/ 198 h 272"/>
                <a:gd name="T86" fmla="*/ 142 w 244"/>
                <a:gd name="T87" fmla="*/ 221 h 272"/>
                <a:gd name="T88" fmla="*/ 140 w 244"/>
                <a:gd name="T89" fmla="*/ 237 h 272"/>
                <a:gd name="T90" fmla="*/ 132 w 244"/>
                <a:gd name="T91" fmla="*/ 240 h 272"/>
                <a:gd name="T92" fmla="*/ 140 w 244"/>
                <a:gd name="T93" fmla="*/ 258 h 272"/>
                <a:gd name="T94" fmla="*/ 121 w 244"/>
                <a:gd name="T95" fmla="*/ 261 h 272"/>
                <a:gd name="T96" fmla="*/ 108 w 244"/>
                <a:gd name="T97" fmla="*/ 253 h 272"/>
                <a:gd name="T98" fmla="*/ 97 w 244"/>
                <a:gd name="T99" fmla="*/ 269 h 272"/>
                <a:gd name="T100" fmla="*/ 94 w 244"/>
                <a:gd name="T101" fmla="*/ 248 h 272"/>
                <a:gd name="T102" fmla="*/ 81 w 244"/>
                <a:gd name="T103" fmla="*/ 235 h 272"/>
                <a:gd name="T104" fmla="*/ 70 w 244"/>
                <a:gd name="T105" fmla="*/ 224 h 272"/>
                <a:gd name="T106" fmla="*/ 59 w 244"/>
                <a:gd name="T107" fmla="*/ 221 h 272"/>
                <a:gd name="T108" fmla="*/ 59 w 244"/>
                <a:gd name="T109" fmla="*/ 206 h 272"/>
                <a:gd name="T110" fmla="*/ 46 w 244"/>
                <a:gd name="T111" fmla="*/ 198 h 272"/>
                <a:gd name="T112" fmla="*/ 27 w 244"/>
                <a:gd name="T113" fmla="*/ 208 h 2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4"/>
                <a:gd name="T172" fmla="*/ 0 h 272"/>
                <a:gd name="T173" fmla="*/ 244 w 244"/>
                <a:gd name="T174" fmla="*/ 272 h 2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4" h="272">
                  <a:moveTo>
                    <a:pt x="19" y="214"/>
                  </a:moveTo>
                  <a:lnTo>
                    <a:pt x="17" y="214"/>
                  </a:lnTo>
                  <a:lnTo>
                    <a:pt x="14" y="211"/>
                  </a:lnTo>
                  <a:lnTo>
                    <a:pt x="17" y="208"/>
                  </a:lnTo>
                  <a:lnTo>
                    <a:pt x="14" y="208"/>
                  </a:lnTo>
                  <a:lnTo>
                    <a:pt x="11" y="208"/>
                  </a:lnTo>
                  <a:lnTo>
                    <a:pt x="8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3" y="206"/>
                  </a:lnTo>
                  <a:lnTo>
                    <a:pt x="3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6" y="187"/>
                  </a:lnTo>
                  <a:lnTo>
                    <a:pt x="8" y="182"/>
                  </a:lnTo>
                  <a:lnTo>
                    <a:pt x="17" y="177"/>
                  </a:lnTo>
                  <a:lnTo>
                    <a:pt x="19" y="174"/>
                  </a:lnTo>
                  <a:lnTo>
                    <a:pt x="22" y="166"/>
                  </a:lnTo>
                  <a:lnTo>
                    <a:pt x="22" y="163"/>
                  </a:lnTo>
                  <a:lnTo>
                    <a:pt x="22" y="158"/>
                  </a:lnTo>
                  <a:lnTo>
                    <a:pt x="19" y="153"/>
                  </a:lnTo>
                  <a:lnTo>
                    <a:pt x="22" y="148"/>
                  </a:lnTo>
                  <a:lnTo>
                    <a:pt x="27" y="145"/>
                  </a:lnTo>
                  <a:lnTo>
                    <a:pt x="27" y="142"/>
                  </a:lnTo>
                  <a:lnTo>
                    <a:pt x="35" y="142"/>
                  </a:lnTo>
                  <a:lnTo>
                    <a:pt x="38" y="145"/>
                  </a:lnTo>
                  <a:lnTo>
                    <a:pt x="43" y="145"/>
                  </a:lnTo>
                  <a:lnTo>
                    <a:pt x="46" y="142"/>
                  </a:lnTo>
                  <a:lnTo>
                    <a:pt x="49" y="142"/>
                  </a:lnTo>
                  <a:lnTo>
                    <a:pt x="51" y="140"/>
                  </a:lnTo>
                  <a:lnTo>
                    <a:pt x="51" y="134"/>
                  </a:lnTo>
                  <a:lnTo>
                    <a:pt x="51" y="127"/>
                  </a:lnTo>
                  <a:lnTo>
                    <a:pt x="49" y="124"/>
                  </a:lnTo>
                  <a:lnTo>
                    <a:pt x="46" y="119"/>
                  </a:lnTo>
                  <a:lnTo>
                    <a:pt x="41" y="113"/>
                  </a:lnTo>
                  <a:lnTo>
                    <a:pt x="35" y="108"/>
                  </a:lnTo>
                  <a:lnTo>
                    <a:pt x="27" y="103"/>
                  </a:lnTo>
                  <a:lnTo>
                    <a:pt x="30" y="103"/>
                  </a:lnTo>
                  <a:lnTo>
                    <a:pt x="38" y="100"/>
                  </a:lnTo>
                  <a:lnTo>
                    <a:pt x="41" y="98"/>
                  </a:lnTo>
                  <a:lnTo>
                    <a:pt x="43" y="95"/>
                  </a:lnTo>
                  <a:lnTo>
                    <a:pt x="41" y="92"/>
                  </a:lnTo>
                  <a:lnTo>
                    <a:pt x="43" y="90"/>
                  </a:lnTo>
                  <a:lnTo>
                    <a:pt x="46" y="82"/>
                  </a:lnTo>
                  <a:lnTo>
                    <a:pt x="49" y="79"/>
                  </a:lnTo>
                  <a:lnTo>
                    <a:pt x="51" y="77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62" y="71"/>
                  </a:lnTo>
                  <a:lnTo>
                    <a:pt x="65" y="69"/>
                  </a:lnTo>
                  <a:lnTo>
                    <a:pt x="65" y="63"/>
                  </a:lnTo>
                  <a:lnTo>
                    <a:pt x="62" y="58"/>
                  </a:lnTo>
                  <a:lnTo>
                    <a:pt x="59" y="53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9" y="42"/>
                  </a:lnTo>
                  <a:lnTo>
                    <a:pt x="62" y="42"/>
                  </a:lnTo>
                  <a:lnTo>
                    <a:pt x="67" y="42"/>
                  </a:lnTo>
                  <a:lnTo>
                    <a:pt x="70" y="45"/>
                  </a:lnTo>
                  <a:lnTo>
                    <a:pt x="73" y="42"/>
                  </a:lnTo>
                  <a:lnTo>
                    <a:pt x="75" y="40"/>
                  </a:lnTo>
                  <a:lnTo>
                    <a:pt x="78" y="37"/>
                  </a:lnTo>
                  <a:lnTo>
                    <a:pt x="81" y="32"/>
                  </a:lnTo>
                  <a:lnTo>
                    <a:pt x="83" y="29"/>
                  </a:lnTo>
                  <a:lnTo>
                    <a:pt x="86" y="32"/>
                  </a:lnTo>
                  <a:lnTo>
                    <a:pt x="89" y="37"/>
                  </a:lnTo>
                  <a:lnTo>
                    <a:pt x="94" y="40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5" y="37"/>
                  </a:lnTo>
                  <a:lnTo>
                    <a:pt x="105" y="32"/>
                  </a:lnTo>
                  <a:lnTo>
                    <a:pt x="105" y="26"/>
                  </a:lnTo>
                  <a:lnTo>
                    <a:pt x="105" y="24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8" y="16"/>
                  </a:lnTo>
                  <a:lnTo>
                    <a:pt x="124" y="13"/>
                  </a:lnTo>
                  <a:lnTo>
                    <a:pt x="126" y="5"/>
                  </a:lnTo>
                  <a:lnTo>
                    <a:pt x="132" y="3"/>
                  </a:lnTo>
                  <a:lnTo>
                    <a:pt x="140" y="0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48" y="5"/>
                  </a:lnTo>
                  <a:lnTo>
                    <a:pt x="148" y="8"/>
                  </a:lnTo>
                  <a:lnTo>
                    <a:pt x="145" y="13"/>
                  </a:lnTo>
                  <a:lnTo>
                    <a:pt x="145" y="16"/>
                  </a:lnTo>
                  <a:lnTo>
                    <a:pt x="150" y="16"/>
                  </a:lnTo>
                  <a:lnTo>
                    <a:pt x="153" y="16"/>
                  </a:lnTo>
                  <a:lnTo>
                    <a:pt x="153" y="13"/>
                  </a:lnTo>
                  <a:lnTo>
                    <a:pt x="156" y="11"/>
                  </a:lnTo>
                  <a:lnTo>
                    <a:pt x="158" y="16"/>
                  </a:lnTo>
                  <a:lnTo>
                    <a:pt x="164" y="16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61" y="29"/>
                  </a:lnTo>
                  <a:lnTo>
                    <a:pt x="164" y="37"/>
                  </a:lnTo>
                  <a:lnTo>
                    <a:pt x="169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69" y="34"/>
                  </a:lnTo>
                  <a:lnTo>
                    <a:pt x="166" y="32"/>
                  </a:lnTo>
                  <a:lnTo>
                    <a:pt x="166" y="26"/>
                  </a:lnTo>
                  <a:lnTo>
                    <a:pt x="172" y="21"/>
                  </a:lnTo>
                  <a:lnTo>
                    <a:pt x="177" y="19"/>
                  </a:lnTo>
                  <a:lnTo>
                    <a:pt x="183" y="13"/>
                  </a:lnTo>
                  <a:lnTo>
                    <a:pt x="188" y="16"/>
                  </a:lnTo>
                  <a:lnTo>
                    <a:pt x="196" y="21"/>
                  </a:lnTo>
                  <a:lnTo>
                    <a:pt x="199" y="24"/>
                  </a:lnTo>
                  <a:lnTo>
                    <a:pt x="201" y="26"/>
                  </a:lnTo>
                  <a:lnTo>
                    <a:pt x="204" y="29"/>
                  </a:lnTo>
                  <a:lnTo>
                    <a:pt x="207" y="32"/>
                  </a:lnTo>
                  <a:lnTo>
                    <a:pt x="209" y="26"/>
                  </a:lnTo>
                  <a:lnTo>
                    <a:pt x="209" y="19"/>
                  </a:lnTo>
                  <a:lnTo>
                    <a:pt x="212" y="13"/>
                  </a:lnTo>
                  <a:lnTo>
                    <a:pt x="225" y="24"/>
                  </a:lnTo>
                  <a:lnTo>
                    <a:pt x="236" y="26"/>
                  </a:lnTo>
                  <a:lnTo>
                    <a:pt x="236" y="29"/>
                  </a:lnTo>
                  <a:lnTo>
                    <a:pt x="239" y="32"/>
                  </a:lnTo>
                  <a:lnTo>
                    <a:pt x="241" y="34"/>
                  </a:lnTo>
                  <a:lnTo>
                    <a:pt x="244" y="37"/>
                  </a:lnTo>
                  <a:lnTo>
                    <a:pt x="244" y="42"/>
                  </a:lnTo>
                  <a:lnTo>
                    <a:pt x="241" y="45"/>
                  </a:lnTo>
                  <a:lnTo>
                    <a:pt x="239" y="50"/>
                  </a:lnTo>
                  <a:lnTo>
                    <a:pt x="236" y="53"/>
                  </a:lnTo>
                  <a:lnTo>
                    <a:pt x="239" y="55"/>
                  </a:lnTo>
                  <a:lnTo>
                    <a:pt x="241" y="66"/>
                  </a:lnTo>
                  <a:lnTo>
                    <a:pt x="239" y="69"/>
                  </a:lnTo>
                  <a:lnTo>
                    <a:pt x="236" y="69"/>
                  </a:lnTo>
                  <a:lnTo>
                    <a:pt x="236" y="74"/>
                  </a:lnTo>
                  <a:lnTo>
                    <a:pt x="233" y="82"/>
                  </a:lnTo>
                  <a:lnTo>
                    <a:pt x="225" y="84"/>
                  </a:lnTo>
                  <a:lnTo>
                    <a:pt x="223" y="87"/>
                  </a:lnTo>
                  <a:lnTo>
                    <a:pt x="220" y="90"/>
                  </a:lnTo>
                  <a:lnTo>
                    <a:pt x="220" y="95"/>
                  </a:lnTo>
                  <a:lnTo>
                    <a:pt x="223" y="108"/>
                  </a:lnTo>
                  <a:lnTo>
                    <a:pt x="223" y="113"/>
                  </a:lnTo>
                  <a:lnTo>
                    <a:pt x="217" y="121"/>
                  </a:lnTo>
                  <a:lnTo>
                    <a:pt x="215" y="127"/>
                  </a:lnTo>
                  <a:lnTo>
                    <a:pt x="207" y="129"/>
                  </a:lnTo>
                  <a:lnTo>
                    <a:pt x="204" y="129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3" y="127"/>
                  </a:lnTo>
                  <a:lnTo>
                    <a:pt x="193" y="124"/>
                  </a:lnTo>
                  <a:lnTo>
                    <a:pt x="188" y="129"/>
                  </a:lnTo>
                  <a:lnTo>
                    <a:pt x="185" y="132"/>
                  </a:lnTo>
                  <a:lnTo>
                    <a:pt x="180" y="132"/>
                  </a:lnTo>
                  <a:lnTo>
                    <a:pt x="177" y="134"/>
                  </a:lnTo>
                  <a:lnTo>
                    <a:pt x="177" y="140"/>
                  </a:lnTo>
                  <a:lnTo>
                    <a:pt x="180" y="145"/>
                  </a:lnTo>
                  <a:lnTo>
                    <a:pt x="180" y="148"/>
                  </a:lnTo>
                  <a:lnTo>
                    <a:pt x="177" y="150"/>
                  </a:lnTo>
                  <a:lnTo>
                    <a:pt x="177" y="156"/>
                  </a:lnTo>
                  <a:lnTo>
                    <a:pt x="180" y="158"/>
                  </a:lnTo>
                  <a:lnTo>
                    <a:pt x="180" y="161"/>
                  </a:lnTo>
                  <a:lnTo>
                    <a:pt x="180" y="163"/>
                  </a:lnTo>
                  <a:lnTo>
                    <a:pt x="177" y="166"/>
                  </a:lnTo>
                  <a:lnTo>
                    <a:pt x="175" y="163"/>
                  </a:lnTo>
                  <a:lnTo>
                    <a:pt x="175" y="161"/>
                  </a:lnTo>
                  <a:lnTo>
                    <a:pt x="169" y="158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1" y="158"/>
                  </a:lnTo>
                  <a:lnTo>
                    <a:pt x="158" y="161"/>
                  </a:lnTo>
                  <a:lnTo>
                    <a:pt x="156" y="163"/>
                  </a:lnTo>
                  <a:lnTo>
                    <a:pt x="156" y="169"/>
                  </a:lnTo>
                  <a:lnTo>
                    <a:pt x="150" y="174"/>
                  </a:lnTo>
                  <a:lnTo>
                    <a:pt x="150" y="179"/>
                  </a:lnTo>
                  <a:lnTo>
                    <a:pt x="148" y="185"/>
                  </a:lnTo>
                  <a:lnTo>
                    <a:pt x="145" y="190"/>
                  </a:lnTo>
                  <a:lnTo>
                    <a:pt x="142" y="198"/>
                  </a:lnTo>
                  <a:lnTo>
                    <a:pt x="140" y="206"/>
                  </a:lnTo>
                  <a:lnTo>
                    <a:pt x="145" y="214"/>
                  </a:lnTo>
                  <a:lnTo>
                    <a:pt x="142" y="219"/>
                  </a:lnTo>
                  <a:lnTo>
                    <a:pt x="142" y="221"/>
                  </a:lnTo>
                  <a:lnTo>
                    <a:pt x="142" y="227"/>
                  </a:lnTo>
                  <a:lnTo>
                    <a:pt x="142" y="232"/>
                  </a:lnTo>
                  <a:lnTo>
                    <a:pt x="142" y="235"/>
                  </a:lnTo>
                  <a:lnTo>
                    <a:pt x="140" y="237"/>
                  </a:lnTo>
                  <a:lnTo>
                    <a:pt x="137" y="235"/>
                  </a:lnTo>
                  <a:lnTo>
                    <a:pt x="132" y="232"/>
                  </a:lnTo>
                  <a:lnTo>
                    <a:pt x="129" y="232"/>
                  </a:lnTo>
                  <a:lnTo>
                    <a:pt x="132" y="240"/>
                  </a:lnTo>
                  <a:lnTo>
                    <a:pt x="132" y="245"/>
                  </a:lnTo>
                  <a:lnTo>
                    <a:pt x="137" y="253"/>
                  </a:lnTo>
                  <a:lnTo>
                    <a:pt x="140" y="256"/>
                  </a:lnTo>
                  <a:lnTo>
                    <a:pt x="140" y="258"/>
                  </a:lnTo>
                  <a:lnTo>
                    <a:pt x="137" y="261"/>
                  </a:lnTo>
                  <a:lnTo>
                    <a:pt x="132" y="261"/>
                  </a:lnTo>
                  <a:lnTo>
                    <a:pt x="126" y="261"/>
                  </a:lnTo>
                  <a:lnTo>
                    <a:pt x="121" y="261"/>
                  </a:lnTo>
                  <a:lnTo>
                    <a:pt x="116" y="258"/>
                  </a:lnTo>
                  <a:lnTo>
                    <a:pt x="113" y="253"/>
                  </a:lnTo>
                  <a:lnTo>
                    <a:pt x="110" y="253"/>
                  </a:lnTo>
                  <a:lnTo>
                    <a:pt x="108" y="253"/>
                  </a:lnTo>
                  <a:lnTo>
                    <a:pt x="105" y="253"/>
                  </a:lnTo>
                  <a:lnTo>
                    <a:pt x="100" y="256"/>
                  </a:lnTo>
                  <a:lnTo>
                    <a:pt x="100" y="261"/>
                  </a:lnTo>
                  <a:lnTo>
                    <a:pt x="97" y="269"/>
                  </a:lnTo>
                  <a:lnTo>
                    <a:pt x="97" y="272"/>
                  </a:lnTo>
                  <a:lnTo>
                    <a:pt x="94" y="258"/>
                  </a:lnTo>
                  <a:lnTo>
                    <a:pt x="94" y="253"/>
                  </a:lnTo>
                  <a:lnTo>
                    <a:pt x="94" y="248"/>
                  </a:lnTo>
                  <a:lnTo>
                    <a:pt x="91" y="243"/>
                  </a:lnTo>
                  <a:lnTo>
                    <a:pt x="89" y="240"/>
                  </a:lnTo>
                  <a:lnTo>
                    <a:pt x="86" y="237"/>
                  </a:lnTo>
                  <a:lnTo>
                    <a:pt x="81" y="235"/>
                  </a:lnTo>
                  <a:lnTo>
                    <a:pt x="78" y="232"/>
                  </a:lnTo>
                  <a:lnTo>
                    <a:pt x="78" y="227"/>
                  </a:lnTo>
                  <a:lnTo>
                    <a:pt x="73" y="224"/>
                  </a:lnTo>
                  <a:lnTo>
                    <a:pt x="70" y="224"/>
                  </a:lnTo>
                  <a:lnTo>
                    <a:pt x="67" y="227"/>
                  </a:lnTo>
                  <a:lnTo>
                    <a:pt x="65" y="227"/>
                  </a:lnTo>
                  <a:lnTo>
                    <a:pt x="62" y="224"/>
                  </a:lnTo>
                  <a:lnTo>
                    <a:pt x="59" y="221"/>
                  </a:lnTo>
                  <a:lnTo>
                    <a:pt x="57" y="219"/>
                  </a:lnTo>
                  <a:lnTo>
                    <a:pt x="57" y="214"/>
                  </a:lnTo>
                  <a:lnTo>
                    <a:pt x="59" y="208"/>
                  </a:lnTo>
                  <a:lnTo>
                    <a:pt x="59" y="206"/>
                  </a:lnTo>
                  <a:lnTo>
                    <a:pt x="57" y="200"/>
                  </a:lnTo>
                  <a:lnTo>
                    <a:pt x="54" y="200"/>
                  </a:lnTo>
                  <a:lnTo>
                    <a:pt x="49" y="198"/>
                  </a:lnTo>
                  <a:lnTo>
                    <a:pt x="46" y="198"/>
                  </a:lnTo>
                  <a:lnTo>
                    <a:pt x="41" y="203"/>
                  </a:lnTo>
                  <a:lnTo>
                    <a:pt x="35" y="206"/>
                  </a:lnTo>
                  <a:lnTo>
                    <a:pt x="30" y="206"/>
                  </a:lnTo>
                  <a:lnTo>
                    <a:pt x="27" y="208"/>
                  </a:lnTo>
                  <a:lnTo>
                    <a:pt x="25" y="211"/>
                  </a:lnTo>
                  <a:lnTo>
                    <a:pt x="22" y="211"/>
                  </a:lnTo>
                  <a:lnTo>
                    <a:pt x="19" y="214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7718312" y="5233755"/>
              <a:ext cx="570648" cy="641319"/>
            </a:xfrm>
            <a:custGeom>
              <a:avLst/>
              <a:gdLst>
                <a:gd name="T0" fmla="*/ 5 w 259"/>
                <a:gd name="T1" fmla="*/ 153 h 293"/>
                <a:gd name="T2" fmla="*/ 16 w 259"/>
                <a:gd name="T3" fmla="*/ 132 h 293"/>
                <a:gd name="T4" fmla="*/ 24 w 259"/>
                <a:gd name="T5" fmla="*/ 121 h 293"/>
                <a:gd name="T6" fmla="*/ 35 w 259"/>
                <a:gd name="T7" fmla="*/ 126 h 293"/>
                <a:gd name="T8" fmla="*/ 40 w 259"/>
                <a:gd name="T9" fmla="*/ 121 h 293"/>
                <a:gd name="T10" fmla="*/ 40 w 259"/>
                <a:gd name="T11" fmla="*/ 108 h 293"/>
                <a:gd name="T12" fmla="*/ 45 w 259"/>
                <a:gd name="T13" fmla="*/ 95 h 293"/>
                <a:gd name="T14" fmla="*/ 59 w 259"/>
                <a:gd name="T15" fmla="*/ 92 h 293"/>
                <a:gd name="T16" fmla="*/ 75 w 259"/>
                <a:gd name="T17" fmla="*/ 90 h 293"/>
                <a:gd name="T18" fmla="*/ 80 w 259"/>
                <a:gd name="T19" fmla="*/ 58 h 293"/>
                <a:gd name="T20" fmla="*/ 93 w 259"/>
                <a:gd name="T21" fmla="*/ 45 h 293"/>
                <a:gd name="T22" fmla="*/ 101 w 259"/>
                <a:gd name="T23" fmla="*/ 29 h 293"/>
                <a:gd name="T24" fmla="*/ 101 w 259"/>
                <a:gd name="T25" fmla="*/ 8 h 293"/>
                <a:gd name="T26" fmla="*/ 112 w 259"/>
                <a:gd name="T27" fmla="*/ 8 h 293"/>
                <a:gd name="T28" fmla="*/ 107 w 259"/>
                <a:gd name="T29" fmla="*/ 13 h 293"/>
                <a:gd name="T30" fmla="*/ 109 w 259"/>
                <a:gd name="T31" fmla="*/ 34 h 293"/>
                <a:gd name="T32" fmla="*/ 115 w 259"/>
                <a:gd name="T33" fmla="*/ 47 h 293"/>
                <a:gd name="T34" fmla="*/ 128 w 259"/>
                <a:gd name="T35" fmla="*/ 42 h 293"/>
                <a:gd name="T36" fmla="*/ 139 w 259"/>
                <a:gd name="T37" fmla="*/ 26 h 293"/>
                <a:gd name="T38" fmla="*/ 155 w 259"/>
                <a:gd name="T39" fmla="*/ 18 h 293"/>
                <a:gd name="T40" fmla="*/ 163 w 259"/>
                <a:gd name="T41" fmla="*/ 45 h 293"/>
                <a:gd name="T42" fmla="*/ 179 w 259"/>
                <a:gd name="T43" fmla="*/ 47 h 293"/>
                <a:gd name="T44" fmla="*/ 195 w 259"/>
                <a:gd name="T45" fmla="*/ 47 h 293"/>
                <a:gd name="T46" fmla="*/ 217 w 259"/>
                <a:gd name="T47" fmla="*/ 42 h 293"/>
                <a:gd name="T48" fmla="*/ 233 w 259"/>
                <a:gd name="T49" fmla="*/ 47 h 293"/>
                <a:gd name="T50" fmla="*/ 257 w 259"/>
                <a:gd name="T51" fmla="*/ 50 h 293"/>
                <a:gd name="T52" fmla="*/ 249 w 259"/>
                <a:gd name="T53" fmla="*/ 61 h 293"/>
                <a:gd name="T54" fmla="*/ 257 w 259"/>
                <a:gd name="T55" fmla="*/ 82 h 293"/>
                <a:gd name="T56" fmla="*/ 254 w 259"/>
                <a:gd name="T57" fmla="*/ 97 h 293"/>
                <a:gd name="T58" fmla="*/ 243 w 259"/>
                <a:gd name="T59" fmla="*/ 103 h 293"/>
                <a:gd name="T60" fmla="*/ 241 w 259"/>
                <a:gd name="T61" fmla="*/ 111 h 293"/>
                <a:gd name="T62" fmla="*/ 227 w 259"/>
                <a:gd name="T63" fmla="*/ 126 h 293"/>
                <a:gd name="T64" fmla="*/ 206 w 259"/>
                <a:gd name="T65" fmla="*/ 140 h 293"/>
                <a:gd name="T66" fmla="*/ 198 w 259"/>
                <a:gd name="T67" fmla="*/ 150 h 293"/>
                <a:gd name="T68" fmla="*/ 187 w 259"/>
                <a:gd name="T69" fmla="*/ 161 h 293"/>
                <a:gd name="T70" fmla="*/ 182 w 259"/>
                <a:gd name="T71" fmla="*/ 171 h 293"/>
                <a:gd name="T72" fmla="*/ 171 w 259"/>
                <a:gd name="T73" fmla="*/ 184 h 293"/>
                <a:gd name="T74" fmla="*/ 184 w 259"/>
                <a:gd name="T75" fmla="*/ 198 h 293"/>
                <a:gd name="T76" fmla="*/ 184 w 259"/>
                <a:gd name="T77" fmla="*/ 219 h 293"/>
                <a:gd name="T78" fmla="*/ 193 w 259"/>
                <a:gd name="T79" fmla="*/ 237 h 293"/>
                <a:gd name="T80" fmla="*/ 193 w 259"/>
                <a:gd name="T81" fmla="*/ 253 h 293"/>
                <a:gd name="T82" fmla="*/ 179 w 259"/>
                <a:gd name="T83" fmla="*/ 271 h 293"/>
                <a:gd name="T84" fmla="*/ 163 w 259"/>
                <a:gd name="T85" fmla="*/ 277 h 293"/>
                <a:gd name="T86" fmla="*/ 150 w 259"/>
                <a:gd name="T87" fmla="*/ 287 h 293"/>
                <a:gd name="T88" fmla="*/ 134 w 259"/>
                <a:gd name="T89" fmla="*/ 290 h 293"/>
                <a:gd name="T90" fmla="*/ 115 w 259"/>
                <a:gd name="T91" fmla="*/ 285 h 293"/>
                <a:gd name="T92" fmla="*/ 96 w 259"/>
                <a:gd name="T93" fmla="*/ 279 h 293"/>
                <a:gd name="T94" fmla="*/ 77 w 259"/>
                <a:gd name="T95" fmla="*/ 290 h 293"/>
                <a:gd name="T96" fmla="*/ 59 w 259"/>
                <a:gd name="T97" fmla="*/ 287 h 293"/>
                <a:gd name="T98" fmla="*/ 51 w 259"/>
                <a:gd name="T99" fmla="*/ 269 h 293"/>
                <a:gd name="T100" fmla="*/ 67 w 259"/>
                <a:gd name="T101" fmla="*/ 237 h 293"/>
                <a:gd name="T102" fmla="*/ 59 w 259"/>
                <a:gd name="T103" fmla="*/ 227 h 293"/>
                <a:gd name="T104" fmla="*/ 69 w 259"/>
                <a:gd name="T105" fmla="*/ 219 h 293"/>
                <a:gd name="T106" fmla="*/ 80 w 259"/>
                <a:gd name="T107" fmla="*/ 206 h 293"/>
                <a:gd name="T108" fmla="*/ 75 w 259"/>
                <a:gd name="T109" fmla="*/ 182 h 293"/>
                <a:gd name="T110" fmla="*/ 64 w 259"/>
                <a:gd name="T111" fmla="*/ 174 h 293"/>
                <a:gd name="T112" fmla="*/ 51 w 259"/>
                <a:gd name="T113" fmla="*/ 163 h 293"/>
                <a:gd name="T114" fmla="*/ 32 w 259"/>
                <a:gd name="T115" fmla="*/ 166 h 293"/>
                <a:gd name="T116" fmla="*/ 16 w 259"/>
                <a:gd name="T117" fmla="*/ 166 h 293"/>
                <a:gd name="T118" fmla="*/ 5 w 259"/>
                <a:gd name="T119" fmla="*/ 177 h 2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9"/>
                <a:gd name="T181" fmla="*/ 0 h 293"/>
                <a:gd name="T182" fmla="*/ 259 w 259"/>
                <a:gd name="T183" fmla="*/ 293 h 2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9" h="293">
                  <a:moveTo>
                    <a:pt x="5" y="177"/>
                  </a:moveTo>
                  <a:lnTo>
                    <a:pt x="0" y="169"/>
                  </a:lnTo>
                  <a:lnTo>
                    <a:pt x="2" y="161"/>
                  </a:lnTo>
                  <a:lnTo>
                    <a:pt x="5" y="153"/>
                  </a:lnTo>
                  <a:lnTo>
                    <a:pt x="8" y="148"/>
                  </a:lnTo>
                  <a:lnTo>
                    <a:pt x="10" y="142"/>
                  </a:lnTo>
                  <a:lnTo>
                    <a:pt x="10" y="137"/>
                  </a:lnTo>
                  <a:lnTo>
                    <a:pt x="16" y="132"/>
                  </a:lnTo>
                  <a:lnTo>
                    <a:pt x="16" y="126"/>
                  </a:lnTo>
                  <a:lnTo>
                    <a:pt x="18" y="124"/>
                  </a:lnTo>
                  <a:lnTo>
                    <a:pt x="21" y="121"/>
                  </a:lnTo>
                  <a:lnTo>
                    <a:pt x="24" y="121"/>
                  </a:lnTo>
                  <a:lnTo>
                    <a:pt x="26" y="121"/>
                  </a:lnTo>
                  <a:lnTo>
                    <a:pt x="29" y="121"/>
                  </a:lnTo>
                  <a:lnTo>
                    <a:pt x="35" y="124"/>
                  </a:lnTo>
                  <a:lnTo>
                    <a:pt x="35" y="126"/>
                  </a:lnTo>
                  <a:lnTo>
                    <a:pt x="37" y="129"/>
                  </a:lnTo>
                  <a:lnTo>
                    <a:pt x="40" y="126"/>
                  </a:lnTo>
                  <a:lnTo>
                    <a:pt x="40" y="124"/>
                  </a:lnTo>
                  <a:lnTo>
                    <a:pt x="40" y="121"/>
                  </a:lnTo>
                  <a:lnTo>
                    <a:pt x="37" y="119"/>
                  </a:lnTo>
                  <a:lnTo>
                    <a:pt x="37" y="113"/>
                  </a:lnTo>
                  <a:lnTo>
                    <a:pt x="40" y="111"/>
                  </a:lnTo>
                  <a:lnTo>
                    <a:pt x="40" y="108"/>
                  </a:lnTo>
                  <a:lnTo>
                    <a:pt x="37" y="103"/>
                  </a:lnTo>
                  <a:lnTo>
                    <a:pt x="37" y="97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8" y="92"/>
                  </a:lnTo>
                  <a:lnTo>
                    <a:pt x="53" y="87"/>
                  </a:lnTo>
                  <a:lnTo>
                    <a:pt x="53" y="90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64" y="92"/>
                  </a:lnTo>
                  <a:lnTo>
                    <a:pt x="67" y="92"/>
                  </a:lnTo>
                  <a:lnTo>
                    <a:pt x="75" y="90"/>
                  </a:lnTo>
                  <a:lnTo>
                    <a:pt x="77" y="84"/>
                  </a:lnTo>
                  <a:lnTo>
                    <a:pt x="83" y="76"/>
                  </a:lnTo>
                  <a:lnTo>
                    <a:pt x="83" y="71"/>
                  </a:lnTo>
                  <a:lnTo>
                    <a:pt x="80" y="58"/>
                  </a:lnTo>
                  <a:lnTo>
                    <a:pt x="80" y="53"/>
                  </a:lnTo>
                  <a:lnTo>
                    <a:pt x="83" y="50"/>
                  </a:lnTo>
                  <a:lnTo>
                    <a:pt x="85" y="47"/>
                  </a:lnTo>
                  <a:lnTo>
                    <a:pt x="93" y="45"/>
                  </a:lnTo>
                  <a:lnTo>
                    <a:pt x="96" y="37"/>
                  </a:lnTo>
                  <a:lnTo>
                    <a:pt x="96" y="32"/>
                  </a:lnTo>
                  <a:lnTo>
                    <a:pt x="99" y="32"/>
                  </a:lnTo>
                  <a:lnTo>
                    <a:pt x="101" y="29"/>
                  </a:lnTo>
                  <a:lnTo>
                    <a:pt x="99" y="18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101" y="8"/>
                  </a:lnTo>
                  <a:lnTo>
                    <a:pt x="104" y="5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2" y="8"/>
                  </a:lnTo>
                  <a:lnTo>
                    <a:pt x="115" y="11"/>
                  </a:lnTo>
                  <a:lnTo>
                    <a:pt x="115" y="13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109" y="21"/>
                  </a:lnTo>
                  <a:lnTo>
                    <a:pt x="112" y="26"/>
                  </a:lnTo>
                  <a:lnTo>
                    <a:pt x="109" y="32"/>
                  </a:lnTo>
                  <a:lnTo>
                    <a:pt x="109" y="34"/>
                  </a:lnTo>
                  <a:lnTo>
                    <a:pt x="109" y="40"/>
                  </a:lnTo>
                  <a:lnTo>
                    <a:pt x="109" y="42"/>
                  </a:lnTo>
                  <a:lnTo>
                    <a:pt x="112" y="45"/>
                  </a:lnTo>
                  <a:lnTo>
                    <a:pt x="115" y="47"/>
                  </a:lnTo>
                  <a:lnTo>
                    <a:pt x="120" y="47"/>
                  </a:lnTo>
                  <a:lnTo>
                    <a:pt x="123" y="47"/>
                  </a:lnTo>
                  <a:lnTo>
                    <a:pt x="126" y="45"/>
                  </a:lnTo>
                  <a:lnTo>
                    <a:pt x="128" y="42"/>
                  </a:lnTo>
                  <a:lnTo>
                    <a:pt x="134" y="34"/>
                  </a:lnTo>
                  <a:lnTo>
                    <a:pt x="136" y="32"/>
                  </a:lnTo>
                  <a:lnTo>
                    <a:pt x="134" y="29"/>
                  </a:lnTo>
                  <a:lnTo>
                    <a:pt x="139" y="26"/>
                  </a:lnTo>
                  <a:lnTo>
                    <a:pt x="142" y="24"/>
                  </a:lnTo>
                  <a:lnTo>
                    <a:pt x="142" y="21"/>
                  </a:lnTo>
                  <a:lnTo>
                    <a:pt x="152" y="13"/>
                  </a:lnTo>
                  <a:lnTo>
                    <a:pt x="155" y="18"/>
                  </a:lnTo>
                  <a:lnTo>
                    <a:pt x="155" y="24"/>
                  </a:lnTo>
                  <a:lnTo>
                    <a:pt x="158" y="32"/>
                  </a:lnTo>
                  <a:lnTo>
                    <a:pt x="160" y="40"/>
                  </a:lnTo>
                  <a:lnTo>
                    <a:pt x="163" y="45"/>
                  </a:lnTo>
                  <a:lnTo>
                    <a:pt x="163" y="47"/>
                  </a:lnTo>
                  <a:lnTo>
                    <a:pt x="168" y="50"/>
                  </a:lnTo>
                  <a:lnTo>
                    <a:pt x="174" y="50"/>
                  </a:lnTo>
                  <a:lnTo>
                    <a:pt x="179" y="47"/>
                  </a:lnTo>
                  <a:lnTo>
                    <a:pt x="182" y="50"/>
                  </a:lnTo>
                  <a:lnTo>
                    <a:pt x="187" y="50"/>
                  </a:lnTo>
                  <a:lnTo>
                    <a:pt x="193" y="50"/>
                  </a:lnTo>
                  <a:lnTo>
                    <a:pt x="195" y="47"/>
                  </a:lnTo>
                  <a:lnTo>
                    <a:pt x="201" y="45"/>
                  </a:lnTo>
                  <a:lnTo>
                    <a:pt x="206" y="45"/>
                  </a:lnTo>
                  <a:lnTo>
                    <a:pt x="211" y="42"/>
                  </a:lnTo>
                  <a:lnTo>
                    <a:pt x="217" y="42"/>
                  </a:lnTo>
                  <a:lnTo>
                    <a:pt x="222" y="42"/>
                  </a:lnTo>
                  <a:lnTo>
                    <a:pt x="225" y="45"/>
                  </a:lnTo>
                  <a:lnTo>
                    <a:pt x="230" y="47"/>
                  </a:lnTo>
                  <a:lnTo>
                    <a:pt x="233" y="47"/>
                  </a:lnTo>
                  <a:lnTo>
                    <a:pt x="238" y="47"/>
                  </a:lnTo>
                  <a:lnTo>
                    <a:pt x="246" y="47"/>
                  </a:lnTo>
                  <a:lnTo>
                    <a:pt x="257" y="45"/>
                  </a:lnTo>
                  <a:lnTo>
                    <a:pt x="257" y="50"/>
                  </a:lnTo>
                  <a:lnTo>
                    <a:pt x="254" y="53"/>
                  </a:lnTo>
                  <a:lnTo>
                    <a:pt x="251" y="55"/>
                  </a:lnTo>
                  <a:lnTo>
                    <a:pt x="249" y="55"/>
                  </a:lnTo>
                  <a:lnTo>
                    <a:pt x="249" y="61"/>
                  </a:lnTo>
                  <a:lnTo>
                    <a:pt x="251" y="66"/>
                  </a:lnTo>
                  <a:lnTo>
                    <a:pt x="254" y="68"/>
                  </a:lnTo>
                  <a:lnTo>
                    <a:pt x="254" y="76"/>
                  </a:lnTo>
                  <a:lnTo>
                    <a:pt x="257" y="82"/>
                  </a:lnTo>
                  <a:lnTo>
                    <a:pt x="259" y="90"/>
                  </a:lnTo>
                  <a:lnTo>
                    <a:pt x="257" y="92"/>
                  </a:lnTo>
                  <a:lnTo>
                    <a:pt x="257" y="95"/>
                  </a:lnTo>
                  <a:lnTo>
                    <a:pt x="254" y="97"/>
                  </a:lnTo>
                  <a:lnTo>
                    <a:pt x="251" y="97"/>
                  </a:lnTo>
                  <a:lnTo>
                    <a:pt x="246" y="97"/>
                  </a:lnTo>
                  <a:lnTo>
                    <a:pt x="243" y="100"/>
                  </a:lnTo>
                  <a:lnTo>
                    <a:pt x="243" y="103"/>
                  </a:lnTo>
                  <a:lnTo>
                    <a:pt x="243" y="105"/>
                  </a:lnTo>
                  <a:lnTo>
                    <a:pt x="246" y="108"/>
                  </a:lnTo>
                  <a:lnTo>
                    <a:pt x="241" y="108"/>
                  </a:lnTo>
                  <a:lnTo>
                    <a:pt x="241" y="111"/>
                  </a:lnTo>
                  <a:lnTo>
                    <a:pt x="235" y="116"/>
                  </a:lnTo>
                  <a:lnTo>
                    <a:pt x="233" y="119"/>
                  </a:lnTo>
                  <a:lnTo>
                    <a:pt x="230" y="121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2" y="129"/>
                  </a:lnTo>
                  <a:lnTo>
                    <a:pt x="211" y="134"/>
                  </a:lnTo>
                  <a:lnTo>
                    <a:pt x="206" y="140"/>
                  </a:lnTo>
                  <a:lnTo>
                    <a:pt x="203" y="140"/>
                  </a:lnTo>
                  <a:lnTo>
                    <a:pt x="201" y="142"/>
                  </a:lnTo>
                  <a:lnTo>
                    <a:pt x="198" y="148"/>
                  </a:lnTo>
                  <a:lnTo>
                    <a:pt x="198" y="150"/>
                  </a:lnTo>
                  <a:lnTo>
                    <a:pt x="195" y="155"/>
                  </a:lnTo>
                  <a:lnTo>
                    <a:pt x="193" y="158"/>
                  </a:lnTo>
                  <a:lnTo>
                    <a:pt x="190" y="158"/>
                  </a:lnTo>
                  <a:lnTo>
                    <a:pt x="187" y="161"/>
                  </a:lnTo>
                  <a:lnTo>
                    <a:pt x="184" y="161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1"/>
                  </a:lnTo>
                  <a:lnTo>
                    <a:pt x="179" y="174"/>
                  </a:lnTo>
                  <a:lnTo>
                    <a:pt x="174" y="177"/>
                  </a:lnTo>
                  <a:lnTo>
                    <a:pt x="171" y="179"/>
                  </a:lnTo>
                  <a:lnTo>
                    <a:pt x="171" y="184"/>
                  </a:lnTo>
                  <a:lnTo>
                    <a:pt x="174" y="184"/>
                  </a:lnTo>
                  <a:lnTo>
                    <a:pt x="179" y="190"/>
                  </a:lnTo>
                  <a:lnTo>
                    <a:pt x="182" y="195"/>
                  </a:lnTo>
                  <a:lnTo>
                    <a:pt x="184" y="198"/>
                  </a:lnTo>
                  <a:lnTo>
                    <a:pt x="184" y="203"/>
                  </a:lnTo>
                  <a:lnTo>
                    <a:pt x="187" y="206"/>
                  </a:lnTo>
                  <a:lnTo>
                    <a:pt x="187" y="211"/>
                  </a:lnTo>
                  <a:lnTo>
                    <a:pt x="184" y="219"/>
                  </a:lnTo>
                  <a:lnTo>
                    <a:pt x="184" y="224"/>
                  </a:lnTo>
                  <a:lnTo>
                    <a:pt x="193" y="227"/>
                  </a:lnTo>
                  <a:lnTo>
                    <a:pt x="198" y="229"/>
                  </a:lnTo>
                  <a:lnTo>
                    <a:pt x="193" y="237"/>
                  </a:lnTo>
                  <a:lnTo>
                    <a:pt x="187" y="242"/>
                  </a:lnTo>
                  <a:lnTo>
                    <a:pt x="184" y="250"/>
                  </a:lnTo>
                  <a:lnTo>
                    <a:pt x="187" y="250"/>
                  </a:lnTo>
                  <a:lnTo>
                    <a:pt x="193" y="253"/>
                  </a:lnTo>
                  <a:lnTo>
                    <a:pt x="190" y="258"/>
                  </a:lnTo>
                  <a:lnTo>
                    <a:pt x="187" y="264"/>
                  </a:lnTo>
                  <a:lnTo>
                    <a:pt x="182" y="269"/>
                  </a:lnTo>
                  <a:lnTo>
                    <a:pt x="179" y="271"/>
                  </a:lnTo>
                  <a:lnTo>
                    <a:pt x="176" y="269"/>
                  </a:lnTo>
                  <a:lnTo>
                    <a:pt x="171" y="271"/>
                  </a:lnTo>
                  <a:lnTo>
                    <a:pt x="168" y="274"/>
                  </a:lnTo>
                  <a:lnTo>
                    <a:pt x="163" y="277"/>
                  </a:lnTo>
                  <a:lnTo>
                    <a:pt x="158" y="282"/>
                  </a:lnTo>
                  <a:lnTo>
                    <a:pt x="155" y="287"/>
                  </a:lnTo>
                  <a:lnTo>
                    <a:pt x="152" y="287"/>
                  </a:lnTo>
                  <a:lnTo>
                    <a:pt x="150" y="287"/>
                  </a:lnTo>
                  <a:lnTo>
                    <a:pt x="144" y="287"/>
                  </a:lnTo>
                  <a:lnTo>
                    <a:pt x="139" y="287"/>
                  </a:lnTo>
                  <a:lnTo>
                    <a:pt x="136" y="287"/>
                  </a:lnTo>
                  <a:lnTo>
                    <a:pt x="134" y="290"/>
                  </a:lnTo>
                  <a:lnTo>
                    <a:pt x="131" y="287"/>
                  </a:lnTo>
                  <a:lnTo>
                    <a:pt x="126" y="285"/>
                  </a:lnTo>
                  <a:lnTo>
                    <a:pt x="120" y="285"/>
                  </a:lnTo>
                  <a:lnTo>
                    <a:pt x="115" y="285"/>
                  </a:lnTo>
                  <a:lnTo>
                    <a:pt x="107" y="285"/>
                  </a:lnTo>
                  <a:lnTo>
                    <a:pt x="101" y="279"/>
                  </a:lnTo>
                  <a:lnTo>
                    <a:pt x="99" y="279"/>
                  </a:lnTo>
                  <a:lnTo>
                    <a:pt x="96" y="279"/>
                  </a:lnTo>
                  <a:lnTo>
                    <a:pt x="91" y="282"/>
                  </a:lnTo>
                  <a:lnTo>
                    <a:pt x="85" y="285"/>
                  </a:lnTo>
                  <a:lnTo>
                    <a:pt x="83" y="287"/>
                  </a:lnTo>
                  <a:lnTo>
                    <a:pt x="77" y="290"/>
                  </a:lnTo>
                  <a:lnTo>
                    <a:pt x="72" y="290"/>
                  </a:lnTo>
                  <a:lnTo>
                    <a:pt x="67" y="293"/>
                  </a:lnTo>
                  <a:lnTo>
                    <a:pt x="64" y="290"/>
                  </a:lnTo>
                  <a:lnTo>
                    <a:pt x="59" y="287"/>
                  </a:lnTo>
                  <a:lnTo>
                    <a:pt x="53" y="285"/>
                  </a:lnTo>
                  <a:lnTo>
                    <a:pt x="48" y="279"/>
                  </a:lnTo>
                  <a:lnTo>
                    <a:pt x="48" y="274"/>
                  </a:lnTo>
                  <a:lnTo>
                    <a:pt x="51" y="269"/>
                  </a:lnTo>
                  <a:lnTo>
                    <a:pt x="59" y="261"/>
                  </a:lnTo>
                  <a:lnTo>
                    <a:pt x="64" y="250"/>
                  </a:lnTo>
                  <a:lnTo>
                    <a:pt x="69" y="240"/>
                  </a:lnTo>
                  <a:lnTo>
                    <a:pt x="67" y="237"/>
                  </a:lnTo>
                  <a:lnTo>
                    <a:pt x="61" y="232"/>
                  </a:lnTo>
                  <a:lnTo>
                    <a:pt x="56" y="229"/>
                  </a:lnTo>
                  <a:lnTo>
                    <a:pt x="59" y="229"/>
                  </a:lnTo>
                  <a:lnTo>
                    <a:pt x="59" y="227"/>
                  </a:lnTo>
                  <a:lnTo>
                    <a:pt x="64" y="227"/>
                  </a:lnTo>
                  <a:lnTo>
                    <a:pt x="67" y="224"/>
                  </a:lnTo>
                  <a:lnTo>
                    <a:pt x="72" y="219"/>
                  </a:lnTo>
                  <a:lnTo>
                    <a:pt x="69" y="219"/>
                  </a:lnTo>
                  <a:lnTo>
                    <a:pt x="69" y="213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0" y="206"/>
                  </a:lnTo>
                  <a:lnTo>
                    <a:pt x="80" y="198"/>
                  </a:lnTo>
                  <a:lnTo>
                    <a:pt x="80" y="192"/>
                  </a:lnTo>
                  <a:lnTo>
                    <a:pt x="77" y="190"/>
                  </a:lnTo>
                  <a:lnTo>
                    <a:pt x="75" y="182"/>
                  </a:lnTo>
                  <a:lnTo>
                    <a:pt x="72" y="179"/>
                  </a:lnTo>
                  <a:lnTo>
                    <a:pt x="64" y="182"/>
                  </a:lnTo>
                  <a:lnTo>
                    <a:pt x="64" y="179"/>
                  </a:lnTo>
                  <a:lnTo>
                    <a:pt x="64" y="174"/>
                  </a:lnTo>
                  <a:lnTo>
                    <a:pt x="64" y="169"/>
                  </a:lnTo>
                  <a:lnTo>
                    <a:pt x="61" y="166"/>
                  </a:lnTo>
                  <a:lnTo>
                    <a:pt x="59" y="163"/>
                  </a:lnTo>
                  <a:lnTo>
                    <a:pt x="51" y="163"/>
                  </a:lnTo>
                  <a:lnTo>
                    <a:pt x="45" y="163"/>
                  </a:lnTo>
                  <a:lnTo>
                    <a:pt x="40" y="166"/>
                  </a:lnTo>
                  <a:lnTo>
                    <a:pt x="35" y="161"/>
                  </a:lnTo>
                  <a:lnTo>
                    <a:pt x="32" y="166"/>
                  </a:lnTo>
                  <a:lnTo>
                    <a:pt x="24" y="163"/>
                  </a:lnTo>
                  <a:lnTo>
                    <a:pt x="18" y="163"/>
                  </a:lnTo>
                  <a:lnTo>
                    <a:pt x="16" y="163"/>
                  </a:lnTo>
                  <a:lnTo>
                    <a:pt x="16" y="166"/>
                  </a:lnTo>
                  <a:lnTo>
                    <a:pt x="16" y="171"/>
                  </a:lnTo>
                  <a:lnTo>
                    <a:pt x="13" y="171"/>
                  </a:lnTo>
                  <a:lnTo>
                    <a:pt x="8" y="174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7288885" y="4673873"/>
              <a:ext cx="629730" cy="722757"/>
            </a:xfrm>
            <a:custGeom>
              <a:avLst/>
              <a:gdLst>
                <a:gd name="T0" fmla="*/ 257 w 287"/>
                <a:gd name="T1" fmla="*/ 61 h 330"/>
                <a:gd name="T2" fmla="*/ 273 w 287"/>
                <a:gd name="T3" fmla="*/ 61 h 330"/>
                <a:gd name="T4" fmla="*/ 287 w 287"/>
                <a:gd name="T5" fmla="*/ 66 h 330"/>
                <a:gd name="T6" fmla="*/ 284 w 287"/>
                <a:gd name="T7" fmla="*/ 87 h 330"/>
                <a:gd name="T8" fmla="*/ 273 w 287"/>
                <a:gd name="T9" fmla="*/ 100 h 330"/>
                <a:gd name="T10" fmla="*/ 260 w 287"/>
                <a:gd name="T11" fmla="*/ 103 h 330"/>
                <a:gd name="T12" fmla="*/ 255 w 287"/>
                <a:gd name="T13" fmla="*/ 111 h 330"/>
                <a:gd name="T14" fmla="*/ 249 w 287"/>
                <a:gd name="T15" fmla="*/ 132 h 330"/>
                <a:gd name="T16" fmla="*/ 228 w 287"/>
                <a:gd name="T17" fmla="*/ 116 h 330"/>
                <a:gd name="T18" fmla="*/ 209 w 287"/>
                <a:gd name="T19" fmla="*/ 119 h 330"/>
                <a:gd name="T20" fmla="*/ 222 w 287"/>
                <a:gd name="T21" fmla="*/ 143 h 330"/>
                <a:gd name="T22" fmla="*/ 212 w 287"/>
                <a:gd name="T23" fmla="*/ 169 h 330"/>
                <a:gd name="T24" fmla="*/ 233 w 287"/>
                <a:gd name="T25" fmla="*/ 177 h 330"/>
                <a:gd name="T26" fmla="*/ 249 w 287"/>
                <a:gd name="T27" fmla="*/ 195 h 330"/>
                <a:gd name="T28" fmla="*/ 260 w 287"/>
                <a:gd name="T29" fmla="*/ 195 h 330"/>
                <a:gd name="T30" fmla="*/ 273 w 287"/>
                <a:gd name="T31" fmla="*/ 203 h 330"/>
                <a:gd name="T32" fmla="*/ 273 w 287"/>
                <a:gd name="T33" fmla="*/ 222 h 330"/>
                <a:gd name="T34" fmla="*/ 263 w 287"/>
                <a:gd name="T35" fmla="*/ 251 h 330"/>
                <a:gd name="T36" fmla="*/ 244 w 287"/>
                <a:gd name="T37" fmla="*/ 235 h 330"/>
                <a:gd name="T38" fmla="*/ 222 w 287"/>
                <a:gd name="T39" fmla="*/ 251 h 330"/>
                <a:gd name="T40" fmla="*/ 220 w 287"/>
                <a:gd name="T41" fmla="*/ 256 h 330"/>
                <a:gd name="T42" fmla="*/ 214 w 287"/>
                <a:gd name="T43" fmla="*/ 235 h 330"/>
                <a:gd name="T44" fmla="*/ 201 w 287"/>
                <a:gd name="T45" fmla="*/ 235 h 330"/>
                <a:gd name="T46" fmla="*/ 198 w 287"/>
                <a:gd name="T47" fmla="*/ 222 h 330"/>
                <a:gd name="T48" fmla="*/ 174 w 287"/>
                <a:gd name="T49" fmla="*/ 235 h 330"/>
                <a:gd name="T50" fmla="*/ 161 w 287"/>
                <a:gd name="T51" fmla="*/ 251 h 330"/>
                <a:gd name="T52" fmla="*/ 145 w 287"/>
                <a:gd name="T53" fmla="*/ 256 h 330"/>
                <a:gd name="T54" fmla="*/ 131 w 287"/>
                <a:gd name="T55" fmla="*/ 259 h 330"/>
                <a:gd name="T56" fmla="*/ 115 w 287"/>
                <a:gd name="T57" fmla="*/ 261 h 330"/>
                <a:gd name="T58" fmla="*/ 121 w 287"/>
                <a:gd name="T59" fmla="*/ 282 h 330"/>
                <a:gd name="T60" fmla="*/ 107 w 287"/>
                <a:gd name="T61" fmla="*/ 296 h 330"/>
                <a:gd name="T62" fmla="*/ 99 w 287"/>
                <a:gd name="T63" fmla="*/ 314 h 330"/>
                <a:gd name="T64" fmla="*/ 81 w 287"/>
                <a:gd name="T65" fmla="*/ 324 h 330"/>
                <a:gd name="T66" fmla="*/ 51 w 287"/>
                <a:gd name="T67" fmla="*/ 327 h 330"/>
                <a:gd name="T68" fmla="*/ 38 w 287"/>
                <a:gd name="T69" fmla="*/ 317 h 330"/>
                <a:gd name="T70" fmla="*/ 30 w 287"/>
                <a:gd name="T71" fmla="*/ 309 h 330"/>
                <a:gd name="T72" fmla="*/ 22 w 287"/>
                <a:gd name="T73" fmla="*/ 285 h 330"/>
                <a:gd name="T74" fmla="*/ 32 w 287"/>
                <a:gd name="T75" fmla="*/ 264 h 330"/>
                <a:gd name="T76" fmla="*/ 43 w 287"/>
                <a:gd name="T77" fmla="*/ 245 h 330"/>
                <a:gd name="T78" fmla="*/ 27 w 287"/>
                <a:gd name="T79" fmla="*/ 230 h 330"/>
                <a:gd name="T80" fmla="*/ 40 w 287"/>
                <a:gd name="T81" fmla="*/ 206 h 330"/>
                <a:gd name="T82" fmla="*/ 27 w 287"/>
                <a:gd name="T83" fmla="*/ 206 h 330"/>
                <a:gd name="T84" fmla="*/ 16 w 287"/>
                <a:gd name="T85" fmla="*/ 190 h 330"/>
                <a:gd name="T86" fmla="*/ 3 w 287"/>
                <a:gd name="T87" fmla="*/ 180 h 330"/>
                <a:gd name="T88" fmla="*/ 16 w 287"/>
                <a:gd name="T89" fmla="*/ 161 h 330"/>
                <a:gd name="T90" fmla="*/ 30 w 287"/>
                <a:gd name="T91" fmla="*/ 143 h 330"/>
                <a:gd name="T92" fmla="*/ 48 w 287"/>
                <a:gd name="T93" fmla="*/ 129 h 330"/>
                <a:gd name="T94" fmla="*/ 64 w 287"/>
                <a:gd name="T95" fmla="*/ 114 h 330"/>
                <a:gd name="T96" fmla="*/ 78 w 287"/>
                <a:gd name="T97" fmla="*/ 100 h 330"/>
                <a:gd name="T98" fmla="*/ 89 w 287"/>
                <a:gd name="T99" fmla="*/ 85 h 330"/>
                <a:gd name="T100" fmla="*/ 118 w 287"/>
                <a:gd name="T101" fmla="*/ 85 h 330"/>
                <a:gd name="T102" fmla="*/ 134 w 287"/>
                <a:gd name="T103" fmla="*/ 71 h 330"/>
                <a:gd name="T104" fmla="*/ 131 w 287"/>
                <a:gd name="T105" fmla="*/ 53 h 330"/>
                <a:gd name="T106" fmla="*/ 147 w 287"/>
                <a:gd name="T107" fmla="*/ 50 h 330"/>
                <a:gd name="T108" fmla="*/ 174 w 287"/>
                <a:gd name="T109" fmla="*/ 42 h 330"/>
                <a:gd name="T110" fmla="*/ 206 w 287"/>
                <a:gd name="T111" fmla="*/ 21 h 330"/>
                <a:gd name="T112" fmla="*/ 214 w 287"/>
                <a:gd name="T113" fmla="*/ 11 h 330"/>
                <a:gd name="T114" fmla="*/ 228 w 287"/>
                <a:gd name="T115" fmla="*/ 0 h 330"/>
                <a:gd name="T116" fmla="*/ 222 w 287"/>
                <a:gd name="T117" fmla="*/ 13 h 330"/>
                <a:gd name="T118" fmla="*/ 212 w 287"/>
                <a:gd name="T119" fmla="*/ 35 h 330"/>
                <a:gd name="T120" fmla="*/ 204 w 287"/>
                <a:gd name="T121" fmla="*/ 53 h 330"/>
                <a:gd name="T122" fmla="*/ 214 w 287"/>
                <a:gd name="T123" fmla="*/ 69 h 330"/>
                <a:gd name="T124" fmla="*/ 239 w 287"/>
                <a:gd name="T125" fmla="*/ 48 h 3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7"/>
                <a:gd name="T190" fmla="*/ 0 h 330"/>
                <a:gd name="T191" fmla="*/ 287 w 287"/>
                <a:gd name="T192" fmla="*/ 330 h 3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7" h="330">
                  <a:moveTo>
                    <a:pt x="244" y="45"/>
                  </a:moveTo>
                  <a:lnTo>
                    <a:pt x="247" y="50"/>
                  </a:lnTo>
                  <a:lnTo>
                    <a:pt x="252" y="53"/>
                  </a:lnTo>
                  <a:lnTo>
                    <a:pt x="255" y="58"/>
                  </a:lnTo>
                  <a:lnTo>
                    <a:pt x="257" y="61"/>
                  </a:lnTo>
                  <a:lnTo>
                    <a:pt x="260" y="61"/>
                  </a:lnTo>
                  <a:lnTo>
                    <a:pt x="263" y="61"/>
                  </a:lnTo>
                  <a:lnTo>
                    <a:pt x="265" y="61"/>
                  </a:lnTo>
                  <a:lnTo>
                    <a:pt x="271" y="61"/>
                  </a:lnTo>
                  <a:lnTo>
                    <a:pt x="273" y="61"/>
                  </a:lnTo>
                  <a:lnTo>
                    <a:pt x="279" y="64"/>
                  </a:lnTo>
                  <a:lnTo>
                    <a:pt x="281" y="64"/>
                  </a:lnTo>
                  <a:lnTo>
                    <a:pt x="284" y="64"/>
                  </a:lnTo>
                  <a:lnTo>
                    <a:pt x="287" y="64"/>
                  </a:lnTo>
                  <a:lnTo>
                    <a:pt x="287" y="66"/>
                  </a:lnTo>
                  <a:lnTo>
                    <a:pt x="284" y="71"/>
                  </a:lnTo>
                  <a:lnTo>
                    <a:pt x="284" y="74"/>
                  </a:lnTo>
                  <a:lnTo>
                    <a:pt x="284" y="77"/>
                  </a:lnTo>
                  <a:lnTo>
                    <a:pt x="284" y="82"/>
                  </a:lnTo>
                  <a:lnTo>
                    <a:pt x="284" y="87"/>
                  </a:lnTo>
                  <a:lnTo>
                    <a:pt x="284" y="93"/>
                  </a:lnTo>
                  <a:lnTo>
                    <a:pt x="281" y="95"/>
                  </a:lnTo>
                  <a:lnTo>
                    <a:pt x="279" y="98"/>
                  </a:lnTo>
                  <a:lnTo>
                    <a:pt x="276" y="100"/>
                  </a:lnTo>
                  <a:lnTo>
                    <a:pt x="273" y="100"/>
                  </a:lnTo>
                  <a:lnTo>
                    <a:pt x="271" y="100"/>
                  </a:lnTo>
                  <a:lnTo>
                    <a:pt x="268" y="100"/>
                  </a:lnTo>
                  <a:lnTo>
                    <a:pt x="265" y="100"/>
                  </a:lnTo>
                  <a:lnTo>
                    <a:pt x="263" y="103"/>
                  </a:lnTo>
                  <a:lnTo>
                    <a:pt x="260" y="103"/>
                  </a:lnTo>
                  <a:lnTo>
                    <a:pt x="260" y="100"/>
                  </a:lnTo>
                  <a:lnTo>
                    <a:pt x="255" y="103"/>
                  </a:lnTo>
                  <a:lnTo>
                    <a:pt x="252" y="106"/>
                  </a:lnTo>
                  <a:lnTo>
                    <a:pt x="255" y="108"/>
                  </a:lnTo>
                  <a:lnTo>
                    <a:pt x="255" y="111"/>
                  </a:lnTo>
                  <a:lnTo>
                    <a:pt x="255" y="116"/>
                  </a:lnTo>
                  <a:lnTo>
                    <a:pt x="255" y="119"/>
                  </a:lnTo>
                  <a:lnTo>
                    <a:pt x="255" y="124"/>
                  </a:lnTo>
                  <a:lnTo>
                    <a:pt x="255" y="129"/>
                  </a:lnTo>
                  <a:lnTo>
                    <a:pt x="249" y="132"/>
                  </a:lnTo>
                  <a:lnTo>
                    <a:pt x="244" y="132"/>
                  </a:lnTo>
                  <a:lnTo>
                    <a:pt x="241" y="129"/>
                  </a:lnTo>
                  <a:lnTo>
                    <a:pt x="239" y="127"/>
                  </a:lnTo>
                  <a:lnTo>
                    <a:pt x="233" y="122"/>
                  </a:lnTo>
                  <a:lnTo>
                    <a:pt x="228" y="116"/>
                  </a:lnTo>
                  <a:lnTo>
                    <a:pt x="225" y="114"/>
                  </a:lnTo>
                  <a:lnTo>
                    <a:pt x="220" y="111"/>
                  </a:lnTo>
                  <a:lnTo>
                    <a:pt x="214" y="114"/>
                  </a:lnTo>
                  <a:lnTo>
                    <a:pt x="209" y="116"/>
                  </a:lnTo>
                  <a:lnTo>
                    <a:pt x="209" y="119"/>
                  </a:lnTo>
                  <a:lnTo>
                    <a:pt x="209" y="124"/>
                  </a:lnTo>
                  <a:lnTo>
                    <a:pt x="209" y="127"/>
                  </a:lnTo>
                  <a:lnTo>
                    <a:pt x="214" y="132"/>
                  </a:lnTo>
                  <a:lnTo>
                    <a:pt x="220" y="137"/>
                  </a:lnTo>
                  <a:lnTo>
                    <a:pt x="222" y="143"/>
                  </a:lnTo>
                  <a:lnTo>
                    <a:pt x="222" y="148"/>
                  </a:lnTo>
                  <a:lnTo>
                    <a:pt x="220" y="151"/>
                  </a:lnTo>
                  <a:lnTo>
                    <a:pt x="217" y="158"/>
                  </a:lnTo>
                  <a:lnTo>
                    <a:pt x="212" y="166"/>
                  </a:lnTo>
                  <a:lnTo>
                    <a:pt x="212" y="169"/>
                  </a:lnTo>
                  <a:lnTo>
                    <a:pt x="209" y="169"/>
                  </a:lnTo>
                  <a:lnTo>
                    <a:pt x="209" y="174"/>
                  </a:lnTo>
                  <a:lnTo>
                    <a:pt x="217" y="174"/>
                  </a:lnTo>
                  <a:lnTo>
                    <a:pt x="225" y="177"/>
                  </a:lnTo>
                  <a:lnTo>
                    <a:pt x="233" y="177"/>
                  </a:lnTo>
                  <a:lnTo>
                    <a:pt x="239" y="180"/>
                  </a:lnTo>
                  <a:lnTo>
                    <a:pt x="241" y="185"/>
                  </a:lnTo>
                  <a:lnTo>
                    <a:pt x="247" y="190"/>
                  </a:lnTo>
                  <a:lnTo>
                    <a:pt x="247" y="193"/>
                  </a:lnTo>
                  <a:lnTo>
                    <a:pt x="249" y="195"/>
                  </a:lnTo>
                  <a:lnTo>
                    <a:pt x="252" y="193"/>
                  </a:lnTo>
                  <a:lnTo>
                    <a:pt x="255" y="195"/>
                  </a:lnTo>
                  <a:lnTo>
                    <a:pt x="257" y="193"/>
                  </a:lnTo>
                  <a:lnTo>
                    <a:pt x="260" y="190"/>
                  </a:lnTo>
                  <a:lnTo>
                    <a:pt x="260" y="195"/>
                  </a:lnTo>
                  <a:lnTo>
                    <a:pt x="263" y="198"/>
                  </a:lnTo>
                  <a:lnTo>
                    <a:pt x="260" y="201"/>
                  </a:lnTo>
                  <a:lnTo>
                    <a:pt x="265" y="206"/>
                  </a:lnTo>
                  <a:lnTo>
                    <a:pt x="268" y="203"/>
                  </a:lnTo>
                  <a:lnTo>
                    <a:pt x="273" y="203"/>
                  </a:lnTo>
                  <a:lnTo>
                    <a:pt x="276" y="206"/>
                  </a:lnTo>
                  <a:lnTo>
                    <a:pt x="273" y="211"/>
                  </a:lnTo>
                  <a:lnTo>
                    <a:pt x="273" y="214"/>
                  </a:lnTo>
                  <a:lnTo>
                    <a:pt x="276" y="219"/>
                  </a:lnTo>
                  <a:lnTo>
                    <a:pt x="273" y="222"/>
                  </a:lnTo>
                  <a:lnTo>
                    <a:pt x="268" y="227"/>
                  </a:lnTo>
                  <a:lnTo>
                    <a:pt x="268" y="232"/>
                  </a:lnTo>
                  <a:lnTo>
                    <a:pt x="265" y="238"/>
                  </a:lnTo>
                  <a:lnTo>
                    <a:pt x="265" y="245"/>
                  </a:lnTo>
                  <a:lnTo>
                    <a:pt x="263" y="251"/>
                  </a:lnTo>
                  <a:lnTo>
                    <a:pt x="260" y="248"/>
                  </a:lnTo>
                  <a:lnTo>
                    <a:pt x="257" y="245"/>
                  </a:lnTo>
                  <a:lnTo>
                    <a:pt x="255" y="243"/>
                  </a:lnTo>
                  <a:lnTo>
                    <a:pt x="252" y="240"/>
                  </a:lnTo>
                  <a:lnTo>
                    <a:pt x="244" y="235"/>
                  </a:lnTo>
                  <a:lnTo>
                    <a:pt x="239" y="232"/>
                  </a:lnTo>
                  <a:lnTo>
                    <a:pt x="233" y="238"/>
                  </a:lnTo>
                  <a:lnTo>
                    <a:pt x="228" y="240"/>
                  </a:lnTo>
                  <a:lnTo>
                    <a:pt x="222" y="245"/>
                  </a:lnTo>
                  <a:lnTo>
                    <a:pt x="222" y="251"/>
                  </a:lnTo>
                  <a:lnTo>
                    <a:pt x="225" y="253"/>
                  </a:lnTo>
                  <a:lnTo>
                    <a:pt x="228" y="259"/>
                  </a:lnTo>
                  <a:lnTo>
                    <a:pt x="228" y="261"/>
                  </a:lnTo>
                  <a:lnTo>
                    <a:pt x="225" y="264"/>
                  </a:lnTo>
                  <a:lnTo>
                    <a:pt x="220" y="256"/>
                  </a:lnTo>
                  <a:lnTo>
                    <a:pt x="217" y="248"/>
                  </a:lnTo>
                  <a:lnTo>
                    <a:pt x="214" y="243"/>
                  </a:lnTo>
                  <a:lnTo>
                    <a:pt x="214" y="238"/>
                  </a:lnTo>
                  <a:lnTo>
                    <a:pt x="220" y="235"/>
                  </a:lnTo>
                  <a:lnTo>
                    <a:pt x="214" y="235"/>
                  </a:lnTo>
                  <a:lnTo>
                    <a:pt x="212" y="230"/>
                  </a:lnTo>
                  <a:lnTo>
                    <a:pt x="209" y="232"/>
                  </a:lnTo>
                  <a:lnTo>
                    <a:pt x="209" y="235"/>
                  </a:lnTo>
                  <a:lnTo>
                    <a:pt x="206" y="235"/>
                  </a:lnTo>
                  <a:lnTo>
                    <a:pt x="201" y="235"/>
                  </a:lnTo>
                  <a:lnTo>
                    <a:pt x="201" y="232"/>
                  </a:lnTo>
                  <a:lnTo>
                    <a:pt x="204" y="227"/>
                  </a:lnTo>
                  <a:lnTo>
                    <a:pt x="204" y="224"/>
                  </a:lnTo>
                  <a:lnTo>
                    <a:pt x="201" y="222"/>
                  </a:lnTo>
                  <a:lnTo>
                    <a:pt x="198" y="222"/>
                  </a:lnTo>
                  <a:lnTo>
                    <a:pt x="196" y="219"/>
                  </a:lnTo>
                  <a:lnTo>
                    <a:pt x="188" y="222"/>
                  </a:lnTo>
                  <a:lnTo>
                    <a:pt x="182" y="224"/>
                  </a:lnTo>
                  <a:lnTo>
                    <a:pt x="180" y="232"/>
                  </a:lnTo>
                  <a:lnTo>
                    <a:pt x="174" y="235"/>
                  </a:lnTo>
                  <a:lnTo>
                    <a:pt x="166" y="240"/>
                  </a:lnTo>
                  <a:lnTo>
                    <a:pt x="161" y="240"/>
                  </a:lnTo>
                  <a:lnTo>
                    <a:pt x="161" y="243"/>
                  </a:lnTo>
                  <a:lnTo>
                    <a:pt x="161" y="245"/>
                  </a:lnTo>
                  <a:lnTo>
                    <a:pt x="161" y="251"/>
                  </a:lnTo>
                  <a:lnTo>
                    <a:pt x="161" y="256"/>
                  </a:lnTo>
                  <a:lnTo>
                    <a:pt x="158" y="259"/>
                  </a:lnTo>
                  <a:lnTo>
                    <a:pt x="156" y="259"/>
                  </a:lnTo>
                  <a:lnTo>
                    <a:pt x="150" y="259"/>
                  </a:lnTo>
                  <a:lnTo>
                    <a:pt x="145" y="256"/>
                  </a:lnTo>
                  <a:lnTo>
                    <a:pt x="142" y="251"/>
                  </a:lnTo>
                  <a:lnTo>
                    <a:pt x="139" y="248"/>
                  </a:lnTo>
                  <a:lnTo>
                    <a:pt x="137" y="251"/>
                  </a:lnTo>
                  <a:lnTo>
                    <a:pt x="134" y="256"/>
                  </a:lnTo>
                  <a:lnTo>
                    <a:pt x="131" y="259"/>
                  </a:lnTo>
                  <a:lnTo>
                    <a:pt x="129" y="261"/>
                  </a:lnTo>
                  <a:lnTo>
                    <a:pt x="126" y="264"/>
                  </a:lnTo>
                  <a:lnTo>
                    <a:pt x="123" y="261"/>
                  </a:lnTo>
                  <a:lnTo>
                    <a:pt x="118" y="261"/>
                  </a:lnTo>
                  <a:lnTo>
                    <a:pt x="115" y="261"/>
                  </a:lnTo>
                  <a:lnTo>
                    <a:pt x="113" y="264"/>
                  </a:lnTo>
                  <a:lnTo>
                    <a:pt x="113" y="267"/>
                  </a:lnTo>
                  <a:lnTo>
                    <a:pt x="115" y="272"/>
                  </a:lnTo>
                  <a:lnTo>
                    <a:pt x="118" y="277"/>
                  </a:lnTo>
                  <a:lnTo>
                    <a:pt x="121" y="282"/>
                  </a:lnTo>
                  <a:lnTo>
                    <a:pt x="121" y="288"/>
                  </a:lnTo>
                  <a:lnTo>
                    <a:pt x="118" y="290"/>
                  </a:lnTo>
                  <a:lnTo>
                    <a:pt x="115" y="293"/>
                  </a:lnTo>
                  <a:lnTo>
                    <a:pt x="113" y="293"/>
                  </a:lnTo>
                  <a:lnTo>
                    <a:pt x="107" y="296"/>
                  </a:lnTo>
                  <a:lnTo>
                    <a:pt x="105" y="298"/>
                  </a:lnTo>
                  <a:lnTo>
                    <a:pt x="102" y="301"/>
                  </a:lnTo>
                  <a:lnTo>
                    <a:pt x="99" y="309"/>
                  </a:lnTo>
                  <a:lnTo>
                    <a:pt x="97" y="311"/>
                  </a:lnTo>
                  <a:lnTo>
                    <a:pt x="99" y="314"/>
                  </a:lnTo>
                  <a:lnTo>
                    <a:pt x="97" y="317"/>
                  </a:lnTo>
                  <a:lnTo>
                    <a:pt x="94" y="319"/>
                  </a:lnTo>
                  <a:lnTo>
                    <a:pt x="86" y="322"/>
                  </a:lnTo>
                  <a:lnTo>
                    <a:pt x="83" y="322"/>
                  </a:lnTo>
                  <a:lnTo>
                    <a:pt x="81" y="324"/>
                  </a:lnTo>
                  <a:lnTo>
                    <a:pt x="75" y="327"/>
                  </a:lnTo>
                  <a:lnTo>
                    <a:pt x="73" y="330"/>
                  </a:lnTo>
                  <a:lnTo>
                    <a:pt x="64" y="327"/>
                  </a:lnTo>
                  <a:lnTo>
                    <a:pt x="59" y="327"/>
                  </a:lnTo>
                  <a:lnTo>
                    <a:pt x="51" y="327"/>
                  </a:lnTo>
                  <a:lnTo>
                    <a:pt x="43" y="327"/>
                  </a:lnTo>
                  <a:lnTo>
                    <a:pt x="38" y="324"/>
                  </a:lnTo>
                  <a:lnTo>
                    <a:pt x="35" y="322"/>
                  </a:lnTo>
                  <a:lnTo>
                    <a:pt x="35" y="319"/>
                  </a:lnTo>
                  <a:lnTo>
                    <a:pt x="38" y="317"/>
                  </a:lnTo>
                  <a:lnTo>
                    <a:pt x="40" y="311"/>
                  </a:lnTo>
                  <a:lnTo>
                    <a:pt x="38" y="309"/>
                  </a:lnTo>
                  <a:lnTo>
                    <a:pt x="35" y="309"/>
                  </a:lnTo>
                  <a:lnTo>
                    <a:pt x="32" y="309"/>
                  </a:lnTo>
                  <a:lnTo>
                    <a:pt x="30" y="309"/>
                  </a:lnTo>
                  <a:lnTo>
                    <a:pt x="27" y="306"/>
                  </a:lnTo>
                  <a:lnTo>
                    <a:pt x="22" y="298"/>
                  </a:lnTo>
                  <a:lnTo>
                    <a:pt x="22" y="296"/>
                  </a:lnTo>
                  <a:lnTo>
                    <a:pt x="22" y="290"/>
                  </a:lnTo>
                  <a:lnTo>
                    <a:pt x="22" y="285"/>
                  </a:lnTo>
                  <a:lnTo>
                    <a:pt x="24" y="280"/>
                  </a:lnTo>
                  <a:lnTo>
                    <a:pt x="27" y="277"/>
                  </a:lnTo>
                  <a:lnTo>
                    <a:pt x="30" y="272"/>
                  </a:lnTo>
                  <a:lnTo>
                    <a:pt x="32" y="267"/>
                  </a:lnTo>
                  <a:lnTo>
                    <a:pt x="32" y="264"/>
                  </a:lnTo>
                  <a:lnTo>
                    <a:pt x="35" y="264"/>
                  </a:lnTo>
                  <a:lnTo>
                    <a:pt x="40" y="256"/>
                  </a:lnTo>
                  <a:lnTo>
                    <a:pt x="43" y="251"/>
                  </a:lnTo>
                  <a:lnTo>
                    <a:pt x="46" y="248"/>
                  </a:lnTo>
                  <a:lnTo>
                    <a:pt x="43" y="245"/>
                  </a:lnTo>
                  <a:lnTo>
                    <a:pt x="40" y="240"/>
                  </a:lnTo>
                  <a:lnTo>
                    <a:pt x="35" y="238"/>
                  </a:lnTo>
                  <a:lnTo>
                    <a:pt x="32" y="232"/>
                  </a:lnTo>
                  <a:lnTo>
                    <a:pt x="30" y="230"/>
                  </a:lnTo>
                  <a:lnTo>
                    <a:pt x="27" y="230"/>
                  </a:lnTo>
                  <a:lnTo>
                    <a:pt x="27" y="227"/>
                  </a:lnTo>
                  <a:lnTo>
                    <a:pt x="30" y="222"/>
                  </a:lnTo>
                  <a:lnTo>
                    <a:pt x="35" y="216"/>
                  </a:lnTo>
                  <a:lnTo>
                    <a:pt x="38" y="211"/>
                  </a:lnTo>
                  <a:lnTo>
                    <a:pt x="40" y="206"/>
                  </a:lnTo>
                  <a:lnTo>
                    <a:pt x="40" y="203"/>
                  </a:lnTo>
                  <a:lnTo>
                    <a:pt x="35" y="209"/>
                  </a:lnTo>
                  <a:lnTo>
                    <a:pt x="32" y="209"/>
                  </a:lnTo>
                  <a:lnTo>
                    <a:pt x="27" y="209"/>
                  </a:lnTo>
                  <a:lnTo>
                    <a:pt x="27" y="206"/>
                  </a:lnTo>
                  <a:lnTo>
                    <a:pt x="24" y="201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9" y="193"/>
                  </a:lnTo>
                  <a:lnTo>
                    <a:pt x="16" y="190"/>
                  </a:lnTo>
                  <a:lnTo>
                    <a:pt x="11" y="187"/>
                  </a:lnTo>
                  <a:lnTo>
                    <a:pt x="6" y="187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3" y="180"/>
                  </a:lnTo>
                  <a:lnTo>
                    <a:pt x="8" y="177"/>
                  </a:lnTo>
                  <a:lnTo>
                    <a:pt x="11" y="172"/>
                  </a:lnTo>
                  <a:lnTo>
                    <a:pt x="14" y="169"/>
                  </a:lnTo>
                  <a:lnTo>
                    <a:pt x="16" y="166"/>
                  </a:lnTo>
                  <a:lnTo>
                    <a:pt x="16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22" y="148"/>
                  </a:lnTo>
                  <a:lnTo>
                    <a:pt x="27" y="145"/>
                  </a:lnTo>
                  <a:lnTo>
                    <a:pt x="30" y="143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3" y="135"/>
                  </a:lnTo>
                  <a:lnTo>
                    <a:pt x="48" y="135"/>
                  </a:lnTo>
                  <a:lnTo>
                    <a:pt x="48" y="129"/>
                  </a:lnTo>
                  <a:lnTo>
                    <a:pt x="51" y="127"/>
                  </a:lnTo>
                  <a:lnTo>
                    <a:pt x="54" y="122"/>
                  </a:lnTo>
                  <a:lnTo>
                    <a:pt x="59" y="116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7" y="114"/>
                  </a:lnTo>
                  <a:lnTo>
                    <a:pt x="70" y="111"/>
                  </a:lnTo>
                  <a:lnTo>
                    <a:pt x="73" y="106"/>
                  </a:lnTo>
                  <a:lnTo>
                    <a:pt x="75" y="100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78" y="93"/>
                  </a:lnTo>
                  <a:lnTo>
                    <a:pt x="81" y="90"/>
                  </a:lnTo>
                  <a:lnTo>
                    <a:pt x="83" y="87"/>
                  </a:lnTo>
                  <a:lnTo>
                    <a:pt x="89" y="85"/>
                  </a:lnTo>
                  <a:lnTo>
                    <a:pt x="94" y="82"/>
                  </a:lnTo>
                  <a:lnTo>
                    <a:pt x="99" y="82"/>
                  </a:lnTo>
                  <a:lnTo>
                    <a:pt x="105" y="85"/>
                  </a:lnTo>
                  <a:lnTo>
                    <a:pt x="110" y="85"/>
                  </a:lnTo>
                  <a:lnTo>
                    <a:pt x="118" y="85"/>
                  </a:lnTo>
                  <a:lnTo>
                    <a:pt x="123" y="87"/>
                  </a:lnTo>
                  <a:lnTo>
                    <a:pt x="129" y="87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4" y="71"/>
                  </a:lnTo>
                  <a:lnTo>
                    <a:pt x="137" y="66"/>
                  </a:lnTo>
                  <a:lnTo>
                    <a:pt x="134" y="64"/>
                  </a:lnTo>
                  <a:lnTo>
                    <a:pt x="131" y="61"/>
                  </a:lnTo>
                  <a:lnTo>
                    <a:pt x="129" y="56"/>
                  </a:lnTo>
                  <a:lnTo>
                    <a:pt x="131" y="53"/>
                  </a:lnTo>
                  <a:lnTo>
                    <a:pt x="134" y="53"/>
                  </a:lnTo>
                  <a:lnTo>
                    <a:pt x="139" y="53"/>
                  </a:lnTo>
                  <a:lnTo>
                    <a:pt x="142" y="53"/>
                  </a:lnTo>
                  <a:lnTo>
                    <a:pt x="142" y="50"/>
                  </a:lnTo>
                  <a:lnTo>
                    <a:pt x="147" y="50"/>
                  </a:lnTo>
                  <a:lnTo>
                    <a:pt x="150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61" y="45"/>
                  </a:lnTo>
                  <a:lnTo>
                    <a:pt x="174" y="42"/>
                  </a:lnTo>
                  <a:lnTo>
                    <a:pt x="177" y="40"/>
                  </a:lnTo>
                  <a:lnTo>
                    <a:pt x="182" y="37"/>
                  </a:lnTo>
                  <a:lnTo>
                    <a:pt x="190" y="32"/>
                  </a:lnTo>
                  <a:lnTo>
                    <a:pt x="204" y="24"/>
                  </a:lnTo>
                  <a:lnTo>
                    <a:pt x="206" y="21"/>
                  </a:lnTo>
                  <a:lnTo>
                    <a:pt x="209" y="19"/>
                  </a:lnTo>
                  <a:lnTo>
                    <a:pt x="209" y="16"/>
                  </a:lnTo>
                  <a:lnTo>
                    <a:pt x="212" y="13"/>
                  </a:lnTo>
                  <a:lnTo>
                    <a:pt x="212" y="11"/>
                  </a:lnTo>
                  <a:lnTo>
                    <a:pt x="214" y="11"/>
                  </a:lnTo>
                  <a:lnTo>
                    <a:pt x="217" y="8"/>
                  </a:lnTo>
                  <a:lnTo>
                    <a:pt x="220" y="8"/>
                  </a:lnTo>
                  <a:lnTo>
                    <a:pt x="222" y="6"/>
                  </a:lnTo>
                  <a:lnTo>
                    <a:pt x="225" y="3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1" y="3"/>
                  </a:lnTo>
                  <a:lnTo>
                    <a:pt x="231" y="6"/>
                  </a:lnTo>
                  <a:lnTo>
                    <a:pt x="228" y="11"/>
                  </a:lnTo>
                  <a:lnTo>
                    <a:pt x="222" y="13"/>
                  </a:lnTo>
                  <a:lnTo>
                    <a:pt x="220" y="19"/>
                  </a:lnTo>
                  <a:lnTo>
                    <a:pt x="217" y="21"/>
                  </a:lnTo>
                  <a:lnTo>
                    <a:pt x="214" y="27"/>
                  </a:lnTo>
                  <a:lnTo>
                    <a:pt x="212" y="29"/>
                  </a:lnTo>
                  <a:lnTo>
                    <a:pt x="212" y="35"/>
                  </a:lnTo>
                  <a:lnTo>
                    <a:pt x="212" y="40"/>
                  </a:lnTo>
                  <a:lnTo>
                    <a:pt x="209" y="42"/>
                  </a:lnTo>
                  <a:lnTo>
                    <a:pt x="209" y="48"/>
                  </a:lnTo>
                  <a:lnTo>
                    <a:pt x="206" y="50"/>
                  </a:lnTo>
                  <a:lnTo>
                    <a:pt x="204" y="53"/>
                  </a:lnTo>
                  <a:lnTo>
                    <a:pt x="201" y="58"/>
                  </a:lnTo>
                  <a:lnTo>
                    <a:pt x="204" y="64"/>
                  </a:lnTo>
                  <a:lnTo>
                    <a:pt x="206" y="66"/>
                  </a:lnTo>
                  <a:lnTo>
                    <a:pt x="209" y="66"/>
                  </a:lnTo>
                  <a:lnTo>
                    <a:pt x="214" y="69"/>
                  </a:lnTo>
                  <a:lnTo>
                    <a:pt x="217" y="64"/>
                  </a:lnTo>
                  <a:lnTo>
                    <a:pt x="222" y="61"/>
                  </a:lnTo>
                  <a:lnTo>
                    <a:pt x="228" y="61"/>
                  </a:lnTo>
                  <a:lnTo>
                    <a:pt x="233" y="53"/>
                  </a:lnTo>
                  <a:lnTo>
                    <a:pt x="239" y="48"/>
                  </a:lnTo>
                  <a:lnTo>
                    <a:pt x="244" y="4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ru-RU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6783083" y="4813480"/>
              <a:ext cx="647023" cy="583150"/>
            </a:xfrm>
            <a:custGeom>
              <a:avLst/>
              <a:gdLst>
                <a:gd name="T0" fmla="*/ 281 w 294"/>
                <a:gd name="T1" fmla="*/ 63 h 266"/>
                <a:gd name="T2" fmla="*/ 268 w 294"/>
                <a:gd name="T3" fmla="*/ 73 h 266"/>
                <a:gd name="T4" fmla="*/ 246 w 294"/>
                <a:gd name="T5" fmla="*/ 92 h 266"/>
                <a:gd name="T6" fmla="*/ 238 w 294"/>
                <a:gd name="T7" fmla="*/ 113 h 266"/>
                <a:gd name="T8" fmla="*/ 241 w 294"/>
                <a:gd name="T9" fmla="*/ 123 h 266"/>
                <a:gd name="T10" fmla="*/ 254 w 294"/>
                <a:gd name="T11" fmla="*/ 137 h 266"/>
                <a:gd name="T12" fmla="*/ 270 w 294"/>
                <a:gd name="T13" fmla="*/ 139 h 266"/>
                <a:gd name="T14" fmla="*/ 257 w 294"/>
                <a:gd name="T15" fmla="*/ 163 h 266"/>
                <a:gd name="T16" fmla="*/ 270 w 294"/>
                <a:gd name="T17" fmla="*/ 176 h 266"/>
                <a:gd name="T18" fmla="*/ 265 w 294"/>
                <a:gd name="T19" fmla="*/ 200 h 266"/>
                <a:gd name="T20" fmla="*/ 246 w 294"/>
                <a:gd name="T21" fmla="*/ 203 h 266"/>
                <a:gd name="T22" fmla="*/ 222 w 294"/>
                <a:gd name="T23" fmla="*/ 205 h 266"/>
                <a:gd name="T24" fmla="*/ 211 w 294"/>
                <a:gd name="T25" fmla="*/ 224 h 266"/>
                <a:gd name="T26" fmla="*/ 195 w 294"/>
                <a:gd name="T27" fmla="*/ 218 h 266"/>
                <a:gd name="T28" fmla="*/ 177 w 294"/>
                <a:gd name="T29" fmla="*/ 229 h 266"/>
                <a:gd name="T30" fmla="*/ 150 w 294"/>
                <a:gd name="T31" fmla="*/ 218 h 266"/>
                <a:gd name="T32" fmla="*/ 134 w 294"/>
                <a:gd name="T33" fmla="*/ 210 h 266"/>
                <a:gd name="T34" fmla="*/ 123 w 294"/>
                <a:gd name="T35" fmla="*/ 224 h 266"/>
                <a:gd name="T36" fmla="*/ 110 w 294"/>
                <a:gd name="T37" fmla="*/ 245 h 266"/>
                <a:gd name="T38" fmla="*/ 91 w 294"/>
                <a:gd name="T39" fmla="*/ 260 h 266"/>
                <a:gd name="T40" fmla="*/ 78 w 294"/>
                <a:gd name="T41" fmla="*/ 260 h 266"/>
                <a:gd name="T42" fmla="*/ 72 w 294"/>
                <a:gd name="T43" fmla="*/ 245 h 266"/>
                <a:gd name="T44" fmla="*/ 45 w 294"/>
                <a:gd name="T45" fmla="*/ 239 h 266"/>
                <a:gd name="T46" fmla="*/ 8 w 294"/>
                <a:gd name="T47" fmla="*/ 229 h 266"/>
                <a:gd name="T48" fmla="*/ 5 w 294"/>
                <a:gd name="T49" fmla="*/ 210 h 266"/>
                <a:gd name="T50" fmla="*/ 16 w 294"/>
                <a:gd name="T51" fmla="*/ 195 h 266"/>
                <a:gd name="T52" fmla="*/ 32 w 294"/>
                <a:gd name="T53" fmla="*/ 197 h 266"/>
                <a:gd name="T54" fmla="*/ 40 w 294"/>
                <a:gd name="T55" fmla="*/ 184 h 266"/>
                <a:gd name="T56" fmla="*/ 59 w 294"/>
                <a:gd name="T57" fmla="*/ 171 h 266"/>
                <a:gd name="T58" fmla="*/ 72 w 294"/>
                <a:gd name="T59" fmla="*/ 145 h 266"/>
                <a:gd name="T60" fmla="*/ 72 w 294"/>
                <a:gd name="T61" fmla="*/ 123 h 266"/>
                <a:gd name="T62" fmla="*/ 78 w 294"/>
                <a:gd name="T63" fmla="*/ 94 h 266"/>
                <a:gd name="T64" fmla="*/ 91 w 294"/>
                <a:gd name="T65" fmla="*/ 81 h 266"/>
                <a:gd name="T66" fmla="*/ 86 w 294"/>
                <a:gd name="T67" fmla="*/ 63 h 266"/>
                <a:gd name="T68" fmla="*/ 75 w 294"/>
                <a:gd name="T69" fmla="*/ 50 h 266"/>
                <a:gd name="T70" fmla="*/ 70 w 294"/>
                <a:gd name="T71" fmla="*/ 18 h 266"/>
                <a:gd name="T72" fmla="*/ 70 w 294"/>
                <a:gd name="T73" fmla="*/ 7 h 266"/>
                <a:gd name="T74" fmla="*/ 86 w 294"/>
                <a:gd name="T75" fmla="*/ 15 h 266"/>
                <a:gd name="T76" fmla="*/ 104 w 294"/>
                <a:gd name="T77" fmla="*/ 7 h 266"/>
                <a:gd name="T78" fmla="*/ 126 w 294"/>
                <a:gd name="T79" fmla="*/ 26 h 266"/>
                <a:gd name="T80" fmla="*/ 134 w 294"/>
                <a:gd name="T81" fmla="*/ 44 h 266"/>
                <a:gd name="T82" fmla="*/ 147 w 294"/>
                <a:gd name="T83" fmla="*/ 42 h 266"/>
                <a:gd name="T84" fmla="*/ 147 w 294"/>
                <a:gd name="T85" fmla="*/ 55 h 266"/>
                <a:gd name="T86" fmla="*/ 158 w 294"/>
                <a:gd name="T87" fmla="*/ 50 h 266"/>
                <a:gd name="T88" fmla="*/ 174 w 294"/>
                <a:gd name="T89" fmla="*/ 44 h 266"/>
                <a:gd name="T90" fmla="*/ 163 w 294"/>
                <a:gd name="T91" fmla="*/ 31 h 266"/>
                <a:gd name="T92" fmla="*/ 166 w 294"/>
                <a:gd name="T93" fmla="*/ 23 h 266"/>
                <a:gd name="T94" fmla="*/ 201 w 294"/>
                <a:gd name="T95" fmla="*/ 15 h 266"/>
                <a:gd name="T96" fmla="*/ 214 w 294"/>
                <a:gd name="T97" fmla="*/ 29 h 266"/>
                <a:gd name="T98" fmla="*/ 230 w 294"/>
                <a:gd name="T99" fmla="*/ 21 h 266"/>
                <a:gd name="T100" fmla="*/ 230 w 294"/>
                <a:gd name="T101" fmla="*/ 2 h 266"/>
                <a:gd name="T102" fmla="*/ 252 w 294"/>
                <a:gd name="T103" fmla="*/ 2 h 266"/>
                <a:gd name="T104" fmla="*/ 249 w 294"/>
                <a:gd name="T105" fmla="*/ 18 h 266"/>
                <a:gd name="T106" fmla="*/ 265 w 294"/>
                <a:gd name="T107" fmla="*/ 15 h 266"/>
                <a:gd name="T108" fmla="*/ 262 w 294"/>
                <a:gd name="T109" fmla="*/ 31 h 266"/>
                <a:gd name="T110" fmla="*/ 281 w 294"/>
                <a:gd name="T111" fmla="*/ 42 h 266"/>
                <a:gd name="T112" fmla="*/ 294 w 294"/>
                <a:gd name="T113" fmla="*/ 50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4"/>
                <a:gd name="T172" fmla="*/ 0 h 266"/>
                <a:gd name="T173" fmla="*/ 294 w 294"/>
                <a:gd name="T174" fmla="*/ 266 h 2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4" h="266">
                  <a:moveTo>
                    <a:pt x="294" y="50"/>
                  </a:moveTo>
                  <a:lnTo>
                    <a:pt x="292" y="50"/>
                  </a:lnTo>
                  <a:lnTo>
                    <a:pt x="289" y="52"/>
                  </a:lnTo>
                  <a:lnTo>
                    <a:pt x="284" y="58"/>
                  </a:lnTo>
                  <a:lnTo>
                    <a:pt x="281" y="63"/>
                  </a:lnTo>
                  <a:lnTo>
                    <a:pt x="278" y="65"/>
                  </a:lnTo>
                  <a:lnTo>
                    <a:pt x="278" y="71"/>
                  </a:lnTo>
                  <a:lnTo>
                    <a:pt x="273" y="71"/>
                  </a:lnTo>
                  <a:lnTo>
                    <a:pt x="270" y="73"/>
                  </a:lnTo>
                  <a:lnTo>
                    <a:pt x="268" y="73"/>
                  </a:lnTo>
                  <a:lnTo>
                    <a:pt x="260" y="79"/>
                  </a:lnTo>
                  <a:lnTo>
                    <a:pt x="257" y="81"/>
                  </a:lnTo>
                  <a:lnTo>
                    <a:pt x="252" y="84"/>
                  </a:lnTo>
                  <a:lnTo>
                    <a:pt x="246" y="87"/>
                  </a:lnTo>
                  <a:lnTo>
                    <a:pt x="246" y="92"/>
                  </a:lnTo>
                  <a:lnTo>
                    <a:pt x="246" y="97"/>
                  </a:lnTo>
                  <a:lnTo>
                    <a:pt x="246" y="102"/>
                  </a:lnTo>
                  <a:lnTo>
                    <a:pt x="244" y="105"/>
                  </a:lnTo>
                  <a:lnTo>
                    <a:pt x="241" y="108"/>
                  </a:lnTo>
                  <a:lnTo>
                    <a:pt x="238" y="113"/>
                  </a:lnTo>
                  <a:lnTo>
                    <a:pt x="233" y="116"/>
                  </a:lnTo>
                  <a:lnTo>
                    <a:pt x="230" y="118"/>
                  </a:lnTo>
                  <a:lnTo>
                    <a:pt x="230" y="121"/>
                  </a:lnTo>
                  <a:lnTo>
                    <a:pt x="236" y="123"/>
                  </a:lnTo>
                  <a:lnTo>
                    <a:pt x="241" y="123"/>
                  </a:lnTo>
                  <a:lnTo>
                    <a:pt x="246" y="126"/>
                  </a:lnTo>
                  <a:lnTo>
                    <a:pt x="249" y="129"/>
                  </a:lnTo>
                  <a:lnTo>
                    <a:pt x="249" y="131"/>
                  </a:lnTo>
                  <a:lnTo>
                    <a:pt x="254" y="134"/>
                  </a:lnTo>
                  <a:lnTo>
                    <a:pt x="254" y="137"/>
                  </a:lnTo>
                  <a:lnTo>
                    <a:pt x="257" y="142"/>
                  </a:lnTo>
                  <a:lnTo>
                    <a:pt x="257" y="145"/>
                  </a:lnTo>
                  <a:lnTo>
                    <a:pt x="262" y="145"/>
                  </a:lnTo>
                  <a:lnTo>
                    <a:pt x="265" y="145"/>
                  </a:lnTo>
                  <a:lnTo>
                    <a:pt x="270" y="139"/>
                  </a:lnTo>
                  <a:lnTo>
                    <a:pt x="270" y="142"/>
                  </a:lnTo>
                  <a:lnTo>
                    <a:pt x="268" y="147"/>
                  </a:lnTo>
                  <a:lnTo>
                    <a:pt x="265" y="152"/>
                  </a:lnTo>
                  <a:lnTo>
                    <a:pt x="260" y="158"/>
                  </a:lnTo>
                  <a:lnTo>
                    <a:pt x="257" y="163"/>
                  </a:lnTo>
                  <a:lnTo>
                    <a:pt x="257" y="166"/>
                  </a:lnTo>
                  <a:lnTo>
                    <a:pt x="260" y="166"/>
                  </a:lnTo>
                  <a:lnTo>
                    <a:pt x="262" y="168"/>
                  </a:lnTo>
                  <a:lnTo>
                    <a:pt x="265" y="174"/>
                  </a:lnTo>
                  <a:lnTo>
                    <a:pt x="270" y="176"/>
                  </a:lnTo>
                  <a:lnTo>
                    <a:pt x="273" y="181"/>
                  </a:lnTo>
                  <a:lnTo>
                    <a:pt x="276" y="184"/>
                  </a:lnTo>
                  <a:lnTo>
                    <a:pt x="273" y="187"/>
                  </a:lnTo>
                  <a:lnTo>
                    <a:pt x="270" y="192"/>
                  </a:lnTo>
                  <a:lnTo>
                    <a:pt x="265" y="200"/>
                  </a:lnTo>
                  <a:lnTo>
                    <a:pt x="262" y="200"/>
                  </a:lnTo>
                  <a:lnTo>
                    <a:pt x="262" y="203"/>
                  </a:lnTo>
                  <a:lnTo>
                    <a:pt x="260" y="203"/>
                  </a:lnTo>
                  <a:lnTo>
                    <a:pt x="254" y="203"/>
                  </a:lnTo>
                  <a:lnTo>
                    <a:pt x="246" y="203"/>
                  </a:lnTo>
                  <a:lnTo>
                    <a:pt x="241" y="200"/>
                  </a:lnTo>
                  <a:lnTo>
                    <a:pt x="236" y="200"/>
                  </a:lnTo>
                  <a:lnTo>
                    <a:pt x="230" y="197"/>
                  </a:lnTo>
                  <a:lnTo>
                    <a:pt x="225" y="200"/>
                  </a:lnTo>
                  <a:lnTo>
                    <a:pt x="222" y="205"/>
                  </a:lnTo>
                  <a:lnTo>
                    <a:pt x="219" y="208"/>
                  </a:lnTo>
                  <a:lnTo>
                    <a:pt x="217" y="213"/>
                  </a:lnTo>
                  <a:lnTo>
                    <a:pt x="217" y="218"/>
                  </a:lnTo>
                  <a:lnTo>
                    <a:pt x="214" y="221"/>
                  </a:lnTo>
                  <a:lnTo>
                    <a:pt x="211" y="224"/>
                  </a:lnTo>
                  <a:lnTo>
                    <a:pt x="209" y="224"/>
                  </a:lnTo>
                  <a:lnTo>
                    <a:pt x="206" y="221"/>
                  </a:lnTo>
                  <a:lnTo>
                    <a:pt x="201" y="218"/>
                  </a:lnTo>
                  <a:lnTo>
                    <a:pt x="198" y="218"/>
                  </a:lnTo>
                  <a:lnTo>
                    <a:pt x="195" y="218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5" y="226"/>
                  </a:lnTo>
                  <a:lnTo>
                    <a:pt x="182" y="226"/>
                  </a:lnTo>
                  <a:lnTo>
                    <a:pt x="177" y="229"/>
                  </a:lnTo>
                  <a:lnTo>
                    <a:pt x="171" y="226"/>
                  </a:lnTo>
                  <a:lnTo>
                    <a:pt x="166" y="226"/>
                  </a:lnTo>
                  <a:lnTo>
                    <a:pt x="161" y="224"/>
                  </a:lnTo>
                  <a:lnTo>
                    <a:pt x="155" y="221"/>
                  </a:lnTo>
                  <a:lnTo>
                    <a:pt x="150" y="218"/>
                  </a:lnTo>
                  <a:lnTo>
                    <a:pt x="153" y="216"/>
                  </a:lnTo>
                  <a:lnTo>
                    <a:pt x="147" y="210"/>
                  </a:lnTo>
                  <a:lnTo>
                    <a:pt x="145" y="208"/>
                  </a:lnTo>
                  <a:lnTo>
                    <a:pt x="139" y="213"/>
                  </a:lnTo>
                  <a:lnTo>
                    <a:pt x="134" y="210"/>
                  </a:lnTo>
                  <a:lnTo>
                    <a:pt x="128" y="210"/>
                  </a:lnTo>
                  <a:lnTo>
                    <a:pt x="126" y="216"/>
                  </a:lnTo>
                  <a:lnTo>
                    <a:pt x="126" y="218"/>
                  </a:lnTo>
                  <a:lnTo>
                    <a:pt x="123" y="221"/>
                  </a:lnTo>
                  <a:lnTo>
                    <a:pt x="123" y="224"/>
                  </a:lnTo>
                  <a:lnTo>
                    <a:pt x="120" y="224"/>
                  </a:lnTo>
                  <a:lnTo>
                    <a:pt x="120" y="226"/>
                  </a:lnTo>
                  <a:lnTo>
                    <a:pt x="115" y="232"/>
                  </a:lnTo>
                  <a:lnTo>
                    <a:pt x="112" y="239"/>
                  </a:lnTo>
                  <a:lnTo>
                    <a:pt x="110" y="245"/>
                  </a:lnTo>
                  <a:lnTo>
                    <a:pt x="107" y="250"/>
                  </a:lnTo>
                  <a:lnTo>
                    <a:pt x="107" y="255"/>
                  </a:lnTo>
                  <a:lnTo>
                    <a:pt x="102" y="258"/>
                  </a:lnTo>
                  <a:lnTo>
                    <a:pt x="96" y="258"/>
                  </a:lnTo>
                  <a:lnTo>
                    <a:pt x="91" y="260"/>
                  </a:lnTo>
                  <a:lnTo>
                    <a:pt x="91" y="266"/>
                  </a:lnTo>
                  <a:lnTo>
                    <a:pt x="86" y="266"/>
                  </a:lnTo>
                  <a:lnTo>
                    <a:pt x="83" y="263"/>
                  </a:lnTo>
                  <a:lnTo>
                    <a:pt x="80" y="260"/>
                  </a:lnTo>
                  <a:lnTo>
                    <a:pt x="78" y="260"/>
                  </a:lnTo>
                  <a:lnTo>
                    <a:pt x="75" y="258"/>
                  </a:lnTo>
                  <a:lnTo>
                    <a:pt x="75" y="255"/>
                  </a:lnTo>
                  <a:lnTo>
                    <a:pt x="75" y="253"/>
                  </a:lnTo>
                  <a:lnTo>
                    <a:pt x="75" y="247"/>
                  </a:lnTo>
                  <a:lnTo>
                    <a:pt x="72" y="245"/>
                  </a:lnTo>
                  <a:lnTo>
                    <a:pt x="67" y="245"/>
                  </a:lnTo>
                  <a:lnTo>
                    <a:pt x="67" y="242"/>
                  </a:lnTo>
                  <a:lnTo>
                    <a:pt x="59" y="242"/>
                  </a:lnTo>
                  <a:lnTo>
                    <a:pt x="53" y="242"/>
                  </a:lnTo>
                  <a:lnTo>
                    <a:pt x="45" y="239"/>
                  </a:lnTo>
                  <a:lnTo>
                    <a:pt x="40" y="242"/>
                  </a:lnTo>
                  <a:lnTo>
                    <a:pt x="29" y="242"/>
                  </a:lnTo>
                  <a:lnTo>
                    <a:pt x="24" y="237"/>
                  </a:lnTo>
                  <a:lnTo>
                    <a:pt x="16" y="234"/>
                  </a:lnTo>
                  <a:lnTo>
                    <a:pt x="8" y="229"/>
                  </a:lnTo>
                  <a:lnTo>
                    <a:pt x="3" y="224"/>
                  </a:lnTo>
                  <a:lnTo>
                    <a:pt x="0" y="221"/>
                  </a:lnTo>
                  <a:lnTo>
                    <a:pt x="3" y="218"/>
                  </a:lnTo>
                  <a:lnTo>
                    <a:pt x="5" y="213"/>
                  </a:lnTo>
                  <a:lnTo>
                    <a:pt x="5" y="210"/>
                  </a:lnTo>
                  <a:lnTo>
                    <a:pt x="11" y="205"/>
                  </a:lnTo>
                  <a:lnTo>
                    <a:pt x="13" y="203"/>
                  </a:lnTo>
                  <a:lnTo>
                    <a:pt x="13" y="200"/>
                  </a:lnTo>
                  <a:lnTo>
                    <a:pt x="13" y="195"/>
                  </a:lnTo>
                  <a:lnTo>
                    <a:pt x="16" y="195"/>
                  </a:lnTo>
                  <a:lnTo>
                    <a:pt x="16" y="197"/>
                  </a:lnTo>
                  <a:lnTo>
                    <a:pt x="21" y="200"/>
                  </a:lnTo>
                  <a:lnTo>
                    <a:pt x="24" y="203"/>
                  </a:lnTo>
                  <a:lnTo>
                    <a:pt x="29" y="200"/>
                  </a:lnTo>
                  <a:lnTo>
                    <a:pt x="32" y="197"/>
                  </a:lnTo>
                  <a:lnTo>
                    <a:pt x="29" y="189"/>
                  </a:lnTo>
                  <a:lnTo>
                    <a:pt x="32" y="187"/>
                  </a:lnTo>
                  <a:lnTo>
                    <a:pt x="35" y="187"/>
                  </a:lnTo>
                  <a:lnTo>
                    <a:pt x="37" y="184"/>
                  </a:lnTo>
                  <a:lnTo>
                    <a:pt x="40" y="184"/>
                  </a:lnTo>
                  <a:lnTo>
                    <a:pt x="43" y="184"/>
                  </a:lnTo>
                  <a:lnTo>
                    <a:pt x="51" y="181"/>
                  </a:lnTo>
                  <a:lnTo>
                    <a:pt x="53" y="181"/>
                  </a:lnTo>
                  <a:lnTo>
                    <a:pt x="56" y="176"/>
                  </a:lnTo>
                  <a:lnTo>
                    <a:pt x="59" y="171"/>
                  </a:lnTo>
                  <a:lnTo>
                    <a:pt x="62" y="163"/>
                  </a:lnTo>
                  <a:lnTo>
                    <a:pt x="67" y="155"/>
                  </a:lnTo>
                  <a:lnTo>
                    <a:pt x="72" y="152"/>
                  </a:lnTo>
                  <a:lnTo>
                    <a:pt x="72" y="147"/>
                  </a:lnTo>
                  <a:lnTo>
                    <a:pt x="72" y="145"/>
                  </a:lnTo>
                  <a:lnTo>
                    <a:pt x="67" y="139"/>
                  </a:lnTo>
                  <a:lnTo>
                    <a:pt x="64" y="137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2" y="123"/>
                  </a:lnTo>
                  <a:lnTo>
                    <a:pt x="72" y="116"/>
                  </a:lnTo>
                  <a:lnTo>
                    <a:pt x="72" y="113"/>
                  </a:lnTo>
                  <a:lnTo>
                    <a:pt x="75" y="105"/>
                  </a:lnTo>
                  <a:lnTo>
                    <a:pt x="78" y="100"/>
                  </a:lnTo>
                  <a:lnTo>
                    <a:pt x="78" y="94"/>
                  </a:lnTo>
                  <a:lnTo>
                    <a:pt x="80" y="92"/>
                  </a:lnTo>
                  <a:lnTo>
                    <a:pt x="83" y="92"/>
                  </a:lnTo>
                  <a:lnTo>
                    <a:pt x="88" y="92"/>
                  </a:lnTo>
                  <a:lnTo>
                    <a:pt x="91" y="92"/>
                  </a:lnTo>
                  <a:lnTo>
                    <a:pt x="91" y="81"/>
                  </a:lnTo>
                  <a:lnTo>
                    <a:pt x="94" y="71"/>
                  </a:lnTo>
                  <a:lnTo>
                    <a:pt x="94" y="63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6" y="63"/>
                  </a:lnTo>
                  <a:lnTo>
                    <a:pt x="83" y="68"/>
                  </a:lnTo>
                  <a:lnTo>
                    <a:pt x="78" y="65"/>
                  </a:lnTo>
                  <a:lnTo>
                    <a:pt x="75" y="65"/>
                  </a:lnTo>
                  <a:lnTo>
                    <a:pt x="75" y="60"/>
                  </a:lnTo>
                  <a:lnTo>
                    <a:pt x="75" y="50"/>
                  </a:lnTo>
                  <a:lnTo>
                    <a:pt x="75" y="42"/>
                  </a:lnTo>
                  <a:lnTo>
                    <a:pt x="75" y="36"/>
                  </a:lnTo>
                  <a:lnTo>
                    <a:pt x="75" y="26"/>
                  </a:lnTo>
                  <a:lnTo>
                    <a:pt x="72" y="23"/>
                  </a:lnTo>
                  <a:lnTo>
                    <a:pt x="70" y="18"/>
                  </a:lnTo>
                  <a:lnTo>
                    <a:pt x="67" y="18"/>
                  </a:lnTo>
                  <a:lnTo>
                    <a:pt x="62" y="13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0" y="10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10" y="13"/>
                  </a:lnTo>
                  <a:lnTo>
                    <a:pt x="112" y="21"/>
                  </a:lnTo>
                  <a:lnTo>
                    <a:pt x="115" y="23"/>
                  </a:lnTo>
                  <a:lnTo>
                    <a:pt x="120" y="26"/>
                  </a:lnTo>
                  <a:lnTo>
                    <a:pt x="126" y="26"/>
                  </a:lnTo>
                  <a:lnTo>
                    <a:pt x="128" y="29"/>
                  </a:lnTo>
                  <a:lnTo>
                    <a:pt x="128" y="31"/>
                  </a:lnTo>
                  <a:lnTo>
                    <a:pt x="131" y="34"/>
                  </a:lnTo>
                  <a:lnTo>
                    <a:pt x="134" y="39"/>
                  </a:lnTo>
                  <a:lnTo>
                    <a:pt x="134" y="44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9" y="50"/>
                  </a:lnTo>
                  <a:lnTo>
                    <a:pt x="142" y="44"/>
                  </a:lnTo>
                  <a:lnTo>
                    <a:pt x="147" y="42"/>
                  </a:lnTo>
                  <a:lnTo>
                    <a:pt x="150" y="42"/>
                  </a:lnTo>
                  <a:lnTo>
                    <a:pt x="153" y="44"/>
                  </a:lnTo>
                  <a:lnTo>
                    <a:pt x="153" y="47"/>
                  </a:lnTo>
                  <a:lnTo>
                    <a:pt x="150" y="50"/>
                  </a:lnTo>
                  <a:lnTo>
                    <a:pt x="147" y="55"/>
                  </a:lnTo>
                  <a:lnTo>
                    <a:pt x="150" y="58"/>
                  </a:lnTo>
                  <a:lnTo>
                    <a:pt x="153" y="58"/>
                  </a:lnTo>
                  <a:lnTo>
                    <a:pt x="153" y="55"/>
                  </a:lnTo>
                  <a:lnTo>
                    <a:pt x="155" y="52"/>
                  </a:lnTo>
                  <a:lnTo>
                    <a:pt x="158" y="50"/>
                  </a:lnTo>
                  <a:lnTo>
                    <a:pt x="161" y="47"/>
                  </a:lnTo>
                  <a:lnTo>
                    <a:pt x="163" y="47"/>
                  </a:lnTo>
                  <a:lnTo>
                    <a:pt x="166" y="50"/>
                  </a:lnTo>
                  <a:lnTo>
                    <a:pt x="171" y="47"/>
                  </a:lnTo>
                  <a:lnTo>
                    <a:pt x="174" y="44"/>
                  </a:lnTo>
                  <a:lnTo>
                    <a:pt x="174" y="42"/>
                  </a:lnTo>
                  <a:lnTo>
                    <a:pt x="174" y="39"/>
                  </a:lnTo>
                  <a:lnTo>
                    <a:pt x="174" y="34"/>
                  </a:lnTo>
                  <a:lnTo>
                    <a:pt x="171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5" y="31"/>
                  </a:lnTo>
                  <a:lnTo>
                    <a:pt x="158" y="26"/>
                  </a:lnTo>
                  <a:lnTo>
                    <a:pt x="161" y="23"/>
                  </a:lnTo>
                  <a:lnTo>
                    <a:pt x="166" y="23"/>
                  </a:lnTo>
                  <a:lnTo>
                    <a:pt x="174" y="23"/>
                  </a:lnTo>
                  <a:lnTo>
                    <a:pt x="182" y="21"/>
                  </a:lnTo>
                  <a:lnTo>
                    <a:pt x="193" y="15"/>
                  </a:lnTo>
                  <a:lnTo>
                    <a:pt x="195" y="15"/>
                  </a:lnTo>
                  <a:lnTo>
                    <a:pt x="201" y="15"/>
                  </a:lnTo>
                  <a:lnTo>
                    <a:pt x="209" y="13"/>
                  </a:lnTo>
                  <a:lnTo>
                    <a:pt x="211" y="15"/>
                  </a:lnTo>
                  <a:lnTo>
                    <a:pt x="214" y="21"/>
                  </a:lnTo>
                  <a:lnTo>
                    <a:pt x="214" y="26"/>
                  </a:lnTo>
                  <a:lnTo>
                    <a:pt x="214" y="29"/>
                  </a:lnTo>
                  <a:lnTo>
                    <a:pt x="217" y="29"/>
                  </a:lnTo>
                  <a:lnTo>
                    <a:pt x="222" y="29"/>
                  </a:lnTo>
                  <a:lnTo>
                    <a:pt x="225" y="26"/>
                  </a:lnTo>
                  <a:lnTo>
                    <a:pt x="230" y="23"/>
                  </a:lnTo>
                  <a:lnTo>
                    <a:pt x="230" y="21"/>
                  </a:lnTo>
                  <a:lnTo>
                    <a:pt x="228" y="15"/>
                  </a:lnTo>
                  <a:lnTo>
                    <a:pt x="228" y="10"/>
                  </a:lnTo>
                  <a:lnTo>
                    <a:pt x="228" y="7"/>
                  </a:lnTo>
                  <a:lnTo>
                    <a:pt x="228" y="2"/>
                  </a:lnTo>
                  <a:lnTo>
                    <a:pt x="230" y="2"/>
                  </a:lnTo>
                  <a:lnTo>
                    <a:pt x="233" y="0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9" y="2"/>
                  </a:lnTo>
                  <a:lnTo>
                    <a:pt x="252" y="2"/>
                  </a:lnTo>
                  <a:lnTo>
                    <a:pt x="252" y="5"/>
                  </a:lnTo>
                  <a:lnTo>
                    <a:pt x="252" y="7"/>
                  </a:lnTo>
                  <a:lnTo>
                    <a:pt x="249" y="10"/>
                  </a:lnTo>
                  <a:lnTo>
                    <a:pt x="249" y="13"/>
                  </a:lnTo>
                  <a:lnTo>
                    <a:pt x="249" y="18"/>
                  </a:lnTo>
                  <a:lnTo>
                    <a:pt x="252" y="21"/>
                  </a:lnTo>
                  <a:lnTo>
                    <a:pt x="254" y="23"/>
                  </a:lnTo>
                  <a:lnTo>
                    <a:pt x="257" y="23"/>
                  </a:lnTo>
                  <a:lnTo>
                    <a:pt x="262" y="21"/>
                  </a:lnTo>
                  <a:lnTo>
                    <a:pt x="265" y="15"/>
                  </a:lnTo>
                  <a:lnTo>
                    <a:pt x="268" y="18"/>
                  </a:lnTo>
                  <a:lnTo>
                    <a:pt x="268" y="23"/>
                  </a:lnTo>
                  <a:lnTo>
                    <a:pt x="262" y="26"/>
                  </a:lnTo>
                  <a:lnTo>
                    <a:pt x="262" y="29"/>
                  </a:lnTo>
                  <a:lnTo>
                    <a:pt x="262" y="31"/>
                  </a:lnTo>
                  <a:lnTo>
                    <a:pt x="265" y="34"/>
                  </a:lnTo>
                  <a:lnTo>
                    <a:pt x="270" y="34"/>
                  </a:lnTo>
                  <a:lnTo>
                    <a:pt x="273" y="36"/>
                  </a:lnTo>
                  <a:lnTo>
                    <a:pt x="276" y="42"/>
                  </a:lnTo>
                  <a:lnTo>
                    <a:pt x="281" y="42"/>
                  </a:lnTo>
                  <a:lnTo>
                    <a:pt x="281" y="36"/>
                  </a:lnTo>
                  <a:lnTo>
                    <a:pt x="284" y="36"/>
                  </a:lnTo>
                  <a:lnTo>
                    <a:pt x="289" y="39"/>
                  </a:lnTo>
                  <a:lnTo>
                    <a:pt x="292" y="44"/>
                  </a:lnTo>
                  <a:lnTo>
                    <a:pt x="294" y="5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7081376" y="4496456"/>
              <a:ext cx="520212" cy="426092"/>
            </a:xfrm>
            <a:custGeom>
              <a:avLst/>
              <a:gdLst>
                <a:gd name="T0" fmla="*/ 51 w 236"/>
                <a:gd name="T1" fmla="*/ 150 h 195"/>
                <a:gd name="T2" fmla="*/ 38 w 236"/>
                <a:gd name="T3" fmla="*/ 147 h 195"/>
                <a:gd name="T4" fmla="*/ 30 w 236"/>
                <a:gd name="T5" fmla="*/ 134 h 195"/>
                <a:gd name="T6" fmla="*/ 25 w 236"/>
                <a:gd name="T7" fmla="*/ 123 h 195"/>
                <a:gd name="T8" fmla="*/ 27 w 236"/>
                <a:gd name="T9" fmla="*/ 105 h 195"/>
                <a:gd name="T10" fmla="*/ 22 w 236"/>
                <a:gd name="T11" fmla="*/ 89 h 195"/>
                <a:gd name="T12" fmla="*/ 22 w 236"/>
                <a:gd name="T13" fmla="*/ 79 h 195"/>
                <a:gd name="T14" fmla="*/ 3 w 236"/>
                <a:gd name="T15" fmla="*/ 81 h 195"/>
                <a:gd name="T16" fmla="*/ 19 w 236"/>
                <a:gd name="T17" fmla="*/ 58 h 195"/>
                <a:gd name="T18" fmla="*/ 19 w 236"/>
                <a:gd name="T19" fmla="*/ 42 h 195"/>
                <a:gd name="T20" fmla="*/ 35 w 236"/>
                <a:gd name="T21" fmla="*/ 31 h 195"/>
                <a:gd name="T22" fmla="*/ 59 w 236"/>
                <a:gd name="T23" fmla="*/ 18 h 195"/>
                <a:gd name="T24" fmla="*/ 81 w 236"/>
                <a:gd name="T25" fmla="*/ 23 h 195"/>
                <a:gd name="T26" fmla="*/ 100 w 236"/>
                <a:gd name="T27" fmla="*/ 23 h 195"/>
                <a:gd name="T28" fmla="*/ 118 w 236"/>
                <a:gd name="T29" fmla="*/ 15 h 195"/>
                <a:gd name="T30" fmla="*/ 137 w 236"/>
                <a:gd name="T31" fmla="*/ 18 h 195"/>
                <a:gd name="T32" fmla="*/ 145 w 236"/>
                <a:gd name="T33" fmla="*/ 13 h 195"/>
                <a:gd name="T34" fmla="*/ 156 w 236"/>
                <a:gd name="T35" fmla="*/ 0 h 195"/>
                <a:gd name="T36" fmla="*/ 169 w 236"/>
                <a:gd name="T37" fmla="*/ 5 h 195"/>
                <a:gd name="T38" fmla="*/ 188 w 236"/>
                <a:gd name="T39" fmla="*/ 15 h 195"/>
                <a:gd name="T40" fmla="*/ 204 w 236"/>
                <a:gd name="T41" fmla="*/ 21 h 195"/>
                <a:gd name="T42" fmla="*/ 199 w 236"/>
                <a:gd name="T43" fmla="*/ 36 h 195"/>
                <a:gd name="T44" fmla="*/ 212 w 236"/>
                <a:gd name="T45" fmla="*/ 44 h 195"/>
                <a:gd name="T46" fmla="*/ 220 w 236"/>
                <a:gd name="T47" fmla="*/ 60 h 195"/>
                <a:gd name="T48" fmla="*/ 207 w 236"/>
                <a:gd name="T49" fmla="*/ 76 h 195"/>
                <a:gd name="T50" fmla="*/ 199 w 236"/>
                <a:gd name="T51" fmla="*/ 84 h 195"/>
                <a:gd name="T52" fmla="*/ 199 w 236"/>
                <a:gd name="T53" fmla="*/ 102 h 195"/>
                <a:gd name="T54" fmla="*/ 196 w 236"/>
                <a:gd name="T55" fmla="*/ 118 h 195"/>
                <a:gd name="T56" fmla="*/ 204 w 236"/>
                <a:gd name="T57" fmla="*/ 116 h 195"/>
                <a:gd name="T58" fmla="*/ 220 w 236"/>
                <a:gd name="T59" fmla="*/ 110 h 195"/>
                <a:gd name="T60" fmla="*/ 225 w 236"/>
                <a:gd name="T61" fmla="*/ 102 h 195"/>
                <a:gd name="T62" fmla="*/ 225 w 236"/>
                <a:gd name="T63" fmla="*/ 126 h 195"/>
                <a:gd name="T64" fmla="*/ 233 w 236"/>
                <a:gd name="T65" fmla="*/ 134 h 195"/>
                <a:gd name="T66" fmla="*/ 225 w 236"/>
                <a:gd name="T67" fmla="*/ 142 h 195"/>
                <a:gd name="T68" fmla="*/ 228 w 236"/>
                <a:gd name="T69" fmla="*/ 163 h 195"/>
                <a:gd name="T70" fmla="*/ 212 w 236"/>
                <a:gd name="T71" fmla="*/ 166 h 195"/>
                <a:gd name="T72" fmla="*/ 188 w 236"/>
                <a:gd name="T73" fmla="*/ 163 h 195"/>
                <a:gd name="T74" fmla="*/ 172 w 236"/>
                <a:gd name="T75" fmla="*/ 174 h 195"/>
                <a:gd name="T76" fmla="*/ 167 w 236"/>
                <a:gd name="T77" fmla="*/ 187 h 195"/>
                <a:gd name="T78" fmla="*/ 156 w 236"/>
                <a:gd name="T79" fmla="*/ 189 h 195"/>
                <a:gd name="T80" fmla="*/ 145 w 236"/>
                <a:gd name="T81" fmla="*/ 187 h 195"/>
                <a:gd name="T82" fmla="*/ 129 w 236"/>
                <a:gd name="T83" fmla="*/ 179 h 195"/>
                <a:gd name="T84" fmla="*/ 132 w 236"/>
                <a:gd name="T85" fmla="*/ 168 h 195"/>
                <a:gd name="T86" fmla="*/ 121 w 236"/>
                <a:gd name="T87" fmla="*/ 168 h 195"/>
                <a:gd name="T88" fmla="*/ 113 w 236"/>
                <a:gd name="T89" fmla="*/ 158 h 195"/>
                <a:gd name="T90" fmla="*/ 116 w 236"/>
                <a:gd name="T91" fmla="*/ 147 h 195"/>
                <a:gd name="T92" fmla="*/ 97 w 236"/>
                <a:gd name="T93" fmla="*/ 145 h 195"/>
                <a:gd name="T94" fmla="*/ 92 w 236"/>
                <a:gd name="T95" fmla="*/ 155 h 195"/>
                <a:gd name="T96" fmla="*/ 89 w 236"/>
                <a:gd name="T97" fmla="*/ 171 h 195"/>
                <a:gd name="T98" fmla="*/ 78 w 236"/>
                <a:gd name="T99" fmla="*/ 171 h 195"/>
                <a:gd name="T100" fmla="*/ 65 w 236"/>
                <a:gd name="T101" fmla="*/ 160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6"/>
                <a:gd name="T154" fmla="*/ 0 h 195"/>
                <a:gd name="T155" fmla="*/ 236 w 236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6" h="195">
                  <a:moveTo>
                    <a:pt x="57" y="160"/>
                  </a:moveTo>
                  <a:lnTo>
                    <a:pt x="57" y="158"/>
                  </a:lnTo>
                  <a:lnTo>
                    <a:pt x="54" y="152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46" y="145"/>
                  </a:lnTo>
                  <a:lnTo>
                    <a:pt x="43" y="147"/>
                  </a:lnTo>
                  <a:lnTo>
                    <a:pt x="38" y="147"/>
                  </a:lnTo>
                  <a:lnTo>
                    <a:pt x="35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0" y="134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6"/>
                  </a:lnTo>
                  <a:lnTo>
                    <a:pt x="25" y="123"/>
                  </a:lnTo>
                  <a:lnTo>
                    <a:pt x="25" y="118"/>
                  </a:lnTo>
                  <a:lnTo>
                    <a:pt x="25" y="113"/>
                  </a:lnTo>
                  <a:lnTo>
                    <a:pt x="27" y="110"/>
                  </a:lnTo>
                  <a:lnTo>
                    <a:pt x="27" y="105"/>
                  </a:lnTo>
                  <a:lnTo>
                    <a:pt x="25" y="102"/>
                  </a:lnTo>
                  <a:lnTo>
                    <a:pt x="22" y="97"/>
                  </a:lnTo>
                  <a:lnTo>
                    <a:pt x="19" y="92"/>
                  </a:lnTo>
                  <a:lnTo>
                    <a:pt x="22" y="89"/>
                  </a:lnTo>
                  <a:lnTo>
                    <a:pt x="25" y="89"/>
                  </a:lnTo>
                  <a:lnTo>
                    <a:pt x="25" y="84"/>
                  </a:lnTo>
                  <a:lnTo>
                    <a:pt x="25" y="81"/>
                  </a:lnTo>
                  <a:lnTo>
                    <a:pt x="22" y="79"/>
                  </a:lnTo>
                  <a:lnTo>
                    <a:pt x="19" y="79"/>
                  </a:lnTo>
                  <a:lnTo>
                    <a:pt x="14" y="79"/>
                  </a:lnTo>
                  <a:lnTo>
                    <a:pt x="9" y="79"/>
                  </a:lnTo>
                  <a:lnTo>
                    <a:pt x="3" y="81"/>
                  </a:lnTo>
                  <a:lnTo>
                    <a:pt x="0" y="73"/>
                  </a:lnTo>
                  <a:lnTo>
                    <a:pt x="14" y="63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9" y="55"/>
                  </a:lnTo>
                  <a:lnTo>
                    <a:pt x="17" y="52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5" y="36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59" y="18"/>
                  </a:lnTo>
                  <a:lnTo>
                    <a:pt x="70" y="15"/>
                  </a:lnTo>
                  <a:lnTo>
                    <a:pt x="78" y="15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4" y="26"/>
                  </a:lnTo>
                  <a:lnTo>
                    <a:pt x="100" y="23"/>
                  </a:lnTo>
                  <a:lnTo>
                    <a:pt x="102" y="21"/>
                  </a:lnTo>
                  <a:lnTo>
                    <a:pt x="108" y="18"/>
                  </a:lnTo>
                  <a:lnTo>
                    <a:pt x="116" y="15"/>
                  </a:lnTo>
                  <a:lnTo>
                    <a:pt x="118" y="15"/>
                  </a:lnTo>
                  <a:lnTo>
                    <a:pt x="124" y="13"/>
                  </a:lnTo>
                  <a:lnTo>
                    <a:pt x="126" y="10"/>
                  </a:lnTo>
                  <a:lnTo>
                    <a:pt x="132" y="15"/>
                  </a:lnTo>
                  <a:lnTo>
                    <a:pt x="137" y="18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8" y="7"/>
                  </a:lnTo>
                  <a:lnTo>
                    <a:pt x="153" y="5"/>
                  </a:lnTo>
                  <a:lnTo>
                    <a:pt x="153" y="2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1" y="2"/>
                  </a:lnTo>
                  <a:lnTo>
                    <a:pt x="167" y="2"/>
                  </a:lnTo>
                  <a:lnTo>
                    <a:pt x="169" y="5"/>
                  </a:lnTo>
                  <a:lnTo>
                    <a:pt x="175" y="5"/>
                  </a:lnTo>
                  <a:lnTo>
                    <a:pt x="180" y="7"/>
                  </a:lnTo>
                  <a:lnTo>
                    <a:pt x="183" y="13"/>
                  </a:lnTo>
                  <a:lnTo>
                    <a:pt x="188" y="15"/>
                  </a:lnTo>
                  <a:lnTo>
                    <a:pt x="193" y="15"/>
                  </a:lnTo>
                  <a:lnTo>
                    <a:pt x="199" y="18"/>
                  </a:lnTo>
                  <a:lnTo>
                    <a:pt x="201" y="18"/>
                  </a:lnTo>
                  <a:lnTo>
                    <a:pt x="204" y="21"/>
                  </a:lnTo>
                  <a:lnTo>
                    <a:pt x="204" y="23"/>
                  </a:lnTo>
                  <a:lnTo>
                    <a:pt x="201" y="29"/>
                  </a:lnTo>
                  <a:lnTo>
                    <a:pt x="201" y="31"/>
                  </a:lnTo>
                  <a:lnTo>
                    <a:pt x="199" y="36"/>
                  </a:lnTo>
                  <a:lnTo>
                    <a:pt x="201" y="39"/>
                  </a:lnTo>
                  <a:lnTo>
                    <a:pt x="204" y="42"/>
                  </a:lnTo>
                  <a:lnTo>
                    <a:pt x="207" y="42"/>
                  </a:lnTo>
                  <a:lnTo>
                    <a:pt x="212" y="44"/>
                  </a:lnTo>
                  <a:lnTo>
                    <a:pt x="215" y="44"/>
                  </a:lnTo>
                  <a:lnTo>
                    <a:pt x="217" y="47"/>
                  </a:lnTo>
                  <a:lnTo>
                    <a:pt x="217" y="55"/>
                  </a:lnTo>
                  <a:lnTo>
                    <a:pt x="220" y="60"/>
                  </a:lnTo>
                  <a:lnTo>
                    <a:pt x="220" y="65"/>
                  </a:lnTo>
                  <a:lnTo>
                    <a:pt x="217" y="68"/>
                  </a:lnTo>
                  <a:lnTo>
                    <a:pt x="212" y="71"/>
                  </a:lnTo>
                  <a:lnTo>
                    <a:pt x="207" y="76"/>
                  </a:lnTo>
                  <a:lnTo>
                    <a:pt x="201" y="79"/>
                  </a:lnTo>
                  <a:lnTo>
                    <a:pt x="193" y="79"/>
                  </a:lnTo>
                  <a:lnTo>
                    <a:pt x="196" y="81"/>
                  </a:lnTo>
                  <a:lnTo>
                    <a:pt x="199" y="84"/>
                  </a:lnTo>
                  <a:lnTo>
                    <a:pt x="201" y="84"/>
                  </a:lnTo>
                  <a:lnTo>
                    <a:pt x="201" y="89"/>
                  </a:lnTo>
                  <a:lnTo>
                    <a:pt x="201" y="100"/>
                  </a:lnTo>
                  <a:lnTo>
                    <a:pt x="199" y="102"/>
                  </a:lnTo>
                  <a:lnTo>
                    <a:pt x="199" y="108"/>
                  </a:lnTo>
                  <a:lnTo>
                    <a:pt x="196" y="110"/>
                  </a:lnTo>
                  <a:lnTo>
                    <a:pt x="196" y="116"/>
                  </a:lnTo>
                  <a:lnTo>
                    <a:pt x="196" y="118"/>
                  </a:lnTo>
                  <a:lnTo>
                    <a:pt x="199" y="121"/>
                  </a:lnTo>
                  <a:lnTo>
                    <a:pt x="201" y="123"/>
                  </a:lnTo>
                  <a:lnTo>
                    <a:pt x="201" y="118"/>
                  </a:lnTo>
                  <a:lnTo>
                    <a:pt x="204" y="116"/>
                  </a:lnTo>
                  <a:lnTo>
                    <a:pt x="209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20" y="110"/>
                  </a:lnTo>
                  <a:lnTo>
                    <a:pt x="223" y="108"/>
                  </a:lnTo>
                  <a:lnTo>
                    <a:pt x="223" y="102"/>
                  </a:lnTo>
                  <a:lnTo>
                    <a:pt x="225" y="100"/>
                  </a:lnTo>
                  <a:lnTo>
                    <a:pt x="225" y="102"/>
                  </a:lnTo>
                  <a:lnTo>
                    <a:pt x="225" y="105"/>
                  </a:lnTo>
                  <a:lnTo>
                    <a:pt x="228" y="110"/>
                  </a:lnTo>
                  <a:lnTo>
                    <a:pt x="225" y="113"/>
                  </a:lnTo>
                  <a:lnTo>
                    <a:pt x="225" y="126"/>
                  </a:lnTo>
                  <a:lnTo>
                    <a:pt x="228" y="129"/>
                  </a:lnTo>
                  <a:lnTo>
                    <a:pt x="236" y="131"/>
                  </a:lnTo>
                  <a:lnTo>
                    <a:pt x="236" y="134"/>
                  </a:lnTo>
                  <a:lnTo>
                    <a:pt x="233" y="134"/>
                  </a:lnTo>
                  <a:lnTo>
                    <a:pt x="228" y="134"/>
                  </a:lnTo>
                  <a:lnTo>
                    <a:pt x="225" y="134"/>
                  </a:lnTo>
                  <a:lnTo>
                    <a:pt x="223" y="137"/>
                  </a:lnTo>
                  <a:lnTo>
                    <a:pt x="225" y="142"/>
                  </a:lnTo>
                  <a:lnTo>
                    <a:pt x="228" y="145"/>
                  </a:lnTo>
                  <a:lnTo>
                    <a:pt x="231" y="147"/>
                  </a:lnTo>
                  <a:lnTo>
                    <a:pt x="228" y="152"/>
                  </a:lnTo>
                  <a:lnTo>
                    <a:pt x="228" y="163"/>
                  </a:lnTo>
                  <a:lnTo>
                    <a:pt x="228" y="166"/>
                  </a:lnTo>
                  <a:lnTo>
                    <a:pt x="223" y="168"/>
                  </a:lnTo>
                  <a:lnTo>
                    <a:pt x="217" y="168"/>
                  </a:lnTo>
                  <a:lnTo>
                    <a:pt x="212" y="166"/>
                  </a:lnTo>
                  <a:lnTo>
                    <a:pt x="204" y="166"/>
                  </a:lnTo>
                  <a:lnTo>
                    <a:pt x="199" y="166"/>
                  </a:lnTo>
                  <a:lnTo>
                    <a:pt x="193" y="163"/>
                  </a:lnTo>
                  <a:lnTo>
                    <a:pt x="188" y="163"/>
                  </a:lnTo>
                  <a:lnTo>
                    <a:pt x="183" y="166"/>
                  </a:lnTo>
                  <a:lnTo>
                    <a:pt x="177" y="168"/>
                  </a:lnTo>
                  <a:lnTo>
                    <a:pt x="175" y="171"/>
                  </a:lnTo>
                  <a:lnTo>
                    <a:pt x="172" y="174"/>
                  </a:lnTo>
                  <a:lnTo>
                    <a:pt x="172" y="179"/>
                  </a:lnTo>
                  <a:lnTo>
                    <a:pt x="172" y="181"/>
                  </a:lnTo>
                  <a:lnTo>
                    <a:pt x="169" y="181"/>
                  </a:lnTo>
                  <a:lnTo>
                    <a:pt x="167" y="187"/>
                  </a:lnTo>
                  <a:lnTo>
                    <a:pt x="164" y="192"/>
                  </a:lnTo>
                  <a:lnTo>
                    <a:pt x="161" y="195"/>
                  </a:lnTo>
                  <a:lnTo>
                    <a:pt x="158" y="195"/>
                  </a:lnTo>
                  <a:lnTo>
                    <a:pt x="156" y="189"/>
                  </a:lnTo>
                  <a:lnTo>
                    <a:pt x="153" y="184"/>
                  </a:lnTo>
                  <a:lnTo>
                    <a:pt x="148" y="181"/>
                  </a:lnTo>
                  <a:lnTo>
                    <a:pt x="145" y="181"/>
                  </a:lnTo>
                  <a:lnTo>
                    <a:pt x="145" y="187"/>
                  </a:lnTo>
                  <a:lnTo>
                    <a:pt x="140" y="187"/>
                  </a:lnTo>
                  <a:lnTo>
                    <a:pt x="137" y="181"/>
                  </a:lnTo>
                  <a:lnTo>
                    <a:pt x="134" y="179"/>
                  </a:lnTo>
                  <a:lnTo>
                    <a:pt x="129" y="179"/>
                  </a:lnTo>
                  <a:lnTo>
                    <a:pt x="126" y="176"/>
                  </a:lnTo>
                  <a:lnTo>
                    <a:pt x="126" y="174"/>
                  </a:lnTo>
                  <a:lnTo>
                    <a:pt x="126" y="171"/>
                  </a:lnTo>
                  <a:lnTo>
                    <a:pt x="132" y="168"/>
                  </a:lnTo>
                  <a:lnTo>
                    <a:pt x="132" y="163"/>
                  </a:lnTo>
                  <a:lnTo>
                    <a:pt x="129" y="160"/>
                  </a:lnTo>
                  <a:lnTo>
                    <a:pt x="126" y="166"/>
                  </a:lnTo>
                  <a:lnTo>
                    <a:pt x="121" y="168"/>
                  </a:lnTo>
                  <a:lnTo>
                    <a:pt x="118" y="168"/>
                  </a:lnTo>
                  <a:lnTo>
                    <a:pt x="116" y="166"/>
                  </a:lnTo>
                  <a:lnTo>
                    <a:pt x="113" y="163"/>
                  </a:lnTo>
                  <a:lnTo>
                    <a:pt x="113" y="158"/>
                  </a:lnTo>
                  <a:lnTo>
                    <a:pt x="113" y="155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6" y="147"/>
                  </a:lnTo>
                  <a:lnTo>
                    <a:pt x="113" y="147"/>
                  </a:lnTo>
                  <a:lnTo>
                    <a:pt x="105" y="147"/>
                  </a:lnTo>
                  <a:lnTo>
                    <a:pt x="102" y="147"/>
                  </a:lnTo>
                  <a:lnTo>
                    <a:pt x="97" y="145"/>
                  </a:lnTo>
                  <a:lnTo>
                    <a:pt x="94" y="147"/>
                  </a:lnTo>
                  <a:lnTo>
                    <a:pt x="92" y="147"/>
                  </a:lnTo>
                  <a:lnTo>
                    <a:pt x="92" y="152"/>
                  </a:lnTo>
                  <a:lnTo>
                    <a:pt x="92" y="155"/>
                  </a:lnTo>
                  <a:lnTo>
                    <a:pt x="92" y="160"/>
                  </a:lnTo>
                  <a:lnTo>
                    <a:pt x="94" y="166"/>
                  </a:lnTo>
                  <a:lnTo>
                    <a:pt x="94" y="168"/>
                  </a:lnTo>
                  <a:lnTo>
                    <a:pt x="89" y="171"/>
                  </a:lnTo>
                  <a:lnTo>
                    <a:pt x="86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78" y="171"/>
                  </a:lnTo>
                  <a:lnTo>
                    <a:pt x="78" y="166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65" y="160"/>
                  </a:lnTo>
                  <a:lnTo>
                    <a:pt x="59" y="160"/>
                  </a:lnTo>
                  <a:lnTo>
                    <a:pt x="57" y="16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7124607" y="2591403"/>
              <a:ext cx="1004398" cy="1118310"/>
            </a:xfrm>
            <a:custGeom>
              <a:avLst/>
              <a:gdLst>
                <a:gd name="T0" fmla="*/ 260 w 458"/>
                <a:gd name="T1" fmla="*/ 487 h 511"/>
                <a:gd name="T2" fmla="*/ 214 w 458"/>
                <a:gd name="T3" fmla="*/ 498 h 511"/>
                <a:gd name="T4" fmla="*/ 182 w 458"/>
                <a:gd name="T5" fmla="*/ 500 h 511"/>
                <a:gd name="T6" fmla="*/ 156 w 458"/>
                <a:gd name="T7" fmla="*/ 511 h 511"/>
                <a:gd name="T8" fmla="*/ 142 w 458"/>
                <a:gd name="T9" fmla="*/ 479 h 511"/>
                <a:gd name="T10" fmla="*/ 131 w 458"/>
                <a:gd name="T11" fmla="*/ 464 h 511"/>
                <a:gd name="T12" fmla="*/ 102 w 458"/>
                <a:gd name="T13" fmla="*/ 442 h 511"/>
                <a:gd name="T14" fmla="*/ 81 w 458"/>
                <a:gd name="T15" fmla="*/ 416 h 511"/>
                <a:gd name="T16" fmla="*/ 48 w 458"/>
                <a:gd name="T17" fmla="*/ 384 h 511"/>
                <a:gd name="T18" fmla="*/ 43 w 458"/>
                <a:gd name="T19" fmla="*/ 350 h 511"/>
                <a:gd name="T20" fmla="*/ 54 w 458"/>
                <a:gd name="T21" fmla="*/ 329 h 511"/>
                <a:gd name="T22" fmla="*/ 59 w 458"/>
                <a:gd name="T23" fmla="*/ 292 h 511"/>
                <a:gd name="T24" fmla="*/ 43 w 458"/>
                <a:gd name="T25" fmla="*/ 290 h 511"/>
                <a:gd name="T26" fmla="*/ 22 w 458"/>
                <a:gd name="T27" fmla="*/ 282 h 511"/>
                <a:gd name="T28" fmla="*/ 14 w 458"/>
                <a:gd name="T29" fmla="*/ 274 h 511"/>
                <a:gd name="T30" fmla="*/ 3 w 458"/>
                <a:gd name="T31" fmla="*/ 271 h 511"/>
                <a:gd name="T32" fmla="*/ 14 w 458"/>
                <a:gd name="T33" fmla="*/ 261 h 511"/>
                <a:gd name="T34" fmla="*/ 3 w 458"/>
                <a:gd name="T35" fmla="*/ 245 h 511"/>
                <a:gd name="T36" fmla="*/ 40 w 458"/>
                <a:gd name="T37" fmla="*/ 239 h 511"/>
                <a:gd name="T38" fmla="*/ 59 w 458"/>
                <a:gd name="T39" fmla="*/ 232 h 511"/>
                <a:gd name="T40" fmla="*/ 67 w 458"/>
                <a:gd name="T41" fmla="*/ 218 h 511"/>
                <a:gd name="T42" fmla="*/ 81 w 458"/>
                <a:gd name="T43" fmla="*/ 192 h 511"/>
                <a:gd name="T44" fmla="*/ 102 w 458"/>
                <a:gd name="T45" fmla="*/ 171 h 511"/>
                <a:gd name="T46" fmla="*/ 115 w 458"/>
                <a:gd name="T47" fmla="*/ 166 h 511"/>
                <a:gd name="T48" fmla="*/ 139 w 458"/>
                <a:gd name="T49" fmla="*/ 145 h 511"/>
                <a:gd name="T50" fmla="*/ 153 w 458"/>
                <a:gd name="T51" fmla="*/ 126 h 511"/>
                <a:gd name="T52" fmla="*/ 137 w 458"/>
                <a:gd name="T53" fmla="*/ 116 h 511"/>
                <a:gd name="T54" fmla="*/ 150 w 458"/>
                <a:gd name="T55" fmla="*/ 110 h 511"/>
                <a:gd name="T56" fmla="*/ 158 w 458"/>
                <a:gd name="T57" fmla="*/ 100 h 511"/>
                <a:gd name="T58" fmla="*/ 180 w 458"/>
                <a:gd name="T59" fmla="*/ 100 h 511"/>
                <a:gd name="T60" fmla="*/ 193 w 458"/>
                <a:gd name="T61" fmla="*/ 92 h 511"/>
                <a:gd name="T62" fmla="*/ 209 w 458"/>
                <a:gd name="T63" fmla="*/ 89 h 511"/>
                <a:gd name="T64" fmla="*/ 222 w 458"/>
                <a:gd name="T65" fmla="*/ 76 h 511"/>
                <a:gd name="T66" fmla="*/ 260 w 458"/>
                <a:gd name="T67" fmla="*/ 71 h 511"/>
                <a:gd name="T68" fmla="*/ 279 w 458"/>
                <a:gd name="T69" fmla="*/ 39 h 511"/>
                <a:gd name="T70" fmla="*/ 287 w 458"/>
                <a:gd name="T71" fmla="*/ 26 h 511"/>
                <a:gd name="T72" fmla="*/ 380 w 458"/>
                <a:gd name="T73" fmla="*/ 23 h 511"/>
                <a:gd name="T74" fmla="*/ 418 w 458"/>
                <a:gd name="T75" fmla="*/ 2 h 511"/>
                <a:gd name="T76" fmla="*/ 437 w 458"/>
                <a:gd name="T77" fmla="*/ 5 h 511"/>
                <a:gd name="T78" fmla="*/ 439 w 458"/>
                <a:gd name="T79" fmla="*/ 18 h 511"/>
                <a:gd name="T80" fmla="*/ 437 w 458"/>
                <a:gd name="T81" fmla="*/ 39 h 511"/>
                <a:gd name="T82" fmla="*/ 453 w 458"/>
                <a:gd name="T83" fmla="*/ 52 h 511"/>
                <a:gd name="T84" fmla="*/ 442 w 458"/>
                <a:gd name="T85" fmla="*/ 76 h 511"/>
                <a:gd name="T86" fmla="*/ 453 w 458"/>
                <a:gd name="T87" fmla="*/ 87 h 511"/>
                <a:gd name="T88" fmla="*/ 455 w 458"/>
                <a:gd name="T89" fmla="*/ 110 h 511"/>
                <a:gd name="T90" fmla="*/ 447 w 458"/>
                <a:gd name="T91" fmla="*/ 226 h 511"/>
                <a:gd name="T92" fmla="*/ 394 w 458"/>
                <a:gd name="T93" fmla="*/ 258 h 511"/>
                <a:gd name="T94" fmla="*/ 370 w 458"/>
                <a:gd name="T95" fmla="*/ 311 h 511"/>
                <a:gd name="T96" fmla="*/ 375 w 458"/>
                <a:gd name="T97" fmla="*/ 326 h 511"/>
                <a:gd name="T98" fmla="*/ 362 w 458"/>
                <a:gd name="T99" fmla="*/ 342 h 511"/>
                <a:gd name="T100" fmla="*/ 386 w 458"/>
                <a:gd name="T101" fmla="*/ 337 h 511"/>
                <a:gd name="T102" fmla="*/ 386 w 458"/>
                <a:gd name="T103" fmla="*/ 350 h 511"/>
                <a:gd name="T104" fmla="*/ 397 w 458"/>
                <a:gd name="T105" fmla="*/ 366 h 511"/>
                <a:gd name="T106" fmla="*/ 378 w 458"/>
                <a:gd name="T107" fmla="*/ 382 h 511"/>
                <a:gd name="T108" fmla="*/ 322 w 458"/>
                <a:gd name="T109" fmla="*/ 400 h 511"/>
                <a:gd name="T110" fmla="*/ 300 w 458"/>
                <a:gd name="T111" fmla="*/ 400 h 511"/>
                <a:gd name="T112" fmla="*/ 281 w 458"/>
                <a:gd name="T113" fmla="*/ 432 h 511"/>
                <a:gd name="T114" fmla="*/ 287 w 458"/>
                <a:gd name="T115" fmla="*/ 461 h 5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8"/>
                <a:gd name="T175" fmla="*/ 0 h 511"/>
                <a:gd name="T176" fmla="*/ 458 w 458"/>
                <a:gd name="T177" fmla="*/ 511 h 5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8" h="511">
                  <a:moveTo>
                    <a:pt x="292" y="500"/>
                  </a:moveTo>
                  <a:lnTo>
                    <a:pt x="287" y="495"/>
                  </a:lnTo>
                  <a:lnTo>
                    <a:pt x="279" y="493"/>
                  </a:lnTo>
                  <a:lnTo>
                    <a:pt x="271" y="490"/>
                  </a:lnTo>
                  <a:lnTo>
                    <a:pt x="260" y="487"/>
                  </a:lnTo>
                  <a:lnTo>
                    <a:pt x="239" y="493"/>
                  </a:lnTo>
                  <a:lnTo>
                    <a:pt x="236" y="495"/>
                  </a:lnTo>
                  <a:lnTo>
                    <a:pt x="233" y="498"/>
                  </a:lnTo>
                  <a:lnTo>
                    <a:pt x="231" y="498"/>
                  </a:lnTo>
                  <a:lnTo>
                    <a:pt x="214" y="498"/>
                  </a:lnTo>
                  <a:lnTo>
                    <a:pt x="206" y="498"/>
                  </a:lnTo>
                  <a:lnTo>
                    <a:pt x="201" y="498"/>
                  </a:lnTo>
                  <a:lnTo>
                    <a:pt x="198" y="498"/>
                  </a:lnTo>
                  <a:lnTo>
                    <a:pt x="193" y="498"/>
                  </a:lnTo>
                  <a:lnTo>
                    <a:pt x="182" y="500"/>
                  </a:lnTo>
                  <a:lnTo>
                    <a:pt x="177" y="503"/>
                  </a:lnTo>
                  <a:lnTo>
                    <a:pt x="174" y="503"/>
                  </a:lnTo>
                  <a:lnTo>
                    <a:pt x="166" y="508"/>
                  </a:lnTo>
                  <a:lnTo>
                    <a:pt x="161" y="511"/>
                  </a:lnTo>
                  <a:lnTo>
                    <a:pt x="156" y="511"/>
                  </a:lnTo>
                  <a:lnTo>
                    <a:pt x="145" y="508"/>
                  </a:lnTo>
                  <a:lnTo>
                    <a:pt x="145" y="503"/>
                  </a:lnTo>
                  <a:lnTo>
                    <a:pt x="145" y="498"/>
                  </a:lnTo>
                  <a:lnTo>
                    <a:pt x="142" y="487"/>
                  </a:lnTo>
                  <a:lnTo>
                    <a:pt x="142" y="479"/>
                  </a:lnTo>
                  <a:lnTo>
                    <a:pt x="139" y="474"/>
                  </a:lnTo>
                  <a:lnTo>
                    <a:pt x="139" y="471"/>
                  </a:lnTo>
                  <a:lnTo>
                    <a:pt x="139" y="469"/>
                  </a:lnTo>
                  <a:lnTo>
                    <a:pt x="137" y="466"/>
                  </a:lnTo>
                  <a:lnTo>
                    <a:pt x="131" y="464"/>
                  </a:lnTo>
                  <a:lnTo>
                    <a:pt x="121" y="461"/>
                  </a:lnTo>
                  <a:lnTo>
                    <a:pt x="113" y="458"/>
                  </a:lnTo>
                  <a:lnTo>
                    <a:pt x="113" y="450"/>
                  </a:lnTo>
                  <a:lnTo>
                    <a:pt x="107" y="448"/>
                  </a:lnTo>
                  <a:lnTo>
                    <a:pt x="102" y="442"/>
                  </a:lnTo>
                  <a:lnTo>
                    <a:pt x="99" y="437"/>
                  </a:lnTo>
                  <a:lnTo>
                    <a:pt x="94" y="429"/>
                  </a:lnTo>
                  <a:lnTo>
                    <a:pt x="91" y="424"/>
                  </a:lnTo>
                  <a:lnTo>
                    <a:pt x="89" y="421"/>
                  </a:lnTo>
                  <a:lnTo>
                    <a:pt x="81" y="416"/>
                  </a:lnTo>
                  <a:lnTo>
                    <a:pt x="75" y="411"/>
                  </a:lnTo>
                  <a:lnTo>
                    <a:pt x="67" y="403"/>
                  </a:lnTo>
                  <a:lnTo>
                    <a:pt x="59" y="398"/>
                  </a:lnTo>
                  <a:lnTo>
                    <a:pt x="54" y="392"/>
                  </a:lnTo>
                  <a:lnTo>
                    <a:pt x="48" y="384"/>
                  </a:lnTo>
                  <a:lnTo>
                    <a:pt x="46" y="382"/>
                  </a:lnTo>
                  <a:lnTo>
                    <a:pt x="43" y="374"/>
                  </a:lnTo>
                  <a:lnTo>
                    <a:pt x="43" y="366"/>
                  </a:lnTo>
                  <a:lnTo>
                    <a:pt x="40" y="361"/>
                  </a:lnTo>
                  <a:lnTo>
                    <a:pt x="43" y="350"/>
                  </a:lnTo>
                  <a:lnTo>
                    <a:pt x="46" y="348"/>
                  </a:lnTo>
                  <a:lnTo>
                    <a:pt x="48" y="345"/>
                  </a:lnTo>
                  <a:lnTo>
                    <a:pt x="51" y="340"/>
                  </a:lnTo>
                  <a:lnTo>
                    <a:pt x="51" y="334"/>
                  </a:lnTo>
                  <a:lnTo>
                    <a:pt x="54" y="329"/>
                  </a:lnTo>
                  <a:lnTo>
                    <a:pt x="51" y="324"/>
                  </a:lnTo>
                  <a:lnTo>
                    <a:pt x="51" y="319"/>
                  </a:lnTo>
                  <a:lnTo>
                    <a:pt x="51" y="311"/>
                  </a:lnTo>
                  <a:lnTo>
                    <a:pt x="56" y="300"/>
                  </a:lnTo>
                  <a:lnTo>
                    <a:pt x="59" y="292"/>
                  </a:lnTo>
                  <a:lnTo>
                    <a:pt x="59" y="290"/>
                  </a:lnTo>
                  <a:lnTo>
                    <a:pt x="56" y="287"/>
                  </a:lnTo>
                  <a:lnTo>
                    <a:pt x="54" y="287"/>
                  </a:lnTo>
                  <a:lnTo>
                    <a:pt x="48" y="290"/>
                  </a:lnTo>
                  <a:lnTo>
                    <a:pt x="43" y="290"/>
                  </a:lnTo>
                  <a:lnTo>
                    <a:pt x="40" y="290"/>
                  </a:lnTo>
                  <a:lnTo>
                    <a:pt x="38" y="287"/>
                  </a:lnTo>
                  <a:lnTo>
                    <a:pt x="35" y="284"/>
                  </a:lnTo>
                  <a:lnTo>
                    <a:pt x="30" y="282"/>
                  </a:lnTo>
                  <a:lnTo>
                    <a:pt x="22" y="282"/>
                  </a:lnTo>
                  <a:lnTo>
                    <a:pt x="19" y="279"/>
                  </a:lnTo>
                  <a:lnTo>
                    <a:pt x="16" y="279"/>
                  </a:lnTo>
                  <a:lnTo>
                    <a:pt x="16" y="271"/>
                  </a:lnTo>
                  <a:lnTo>
                    <a:pt x="14" y="268"/>
                  </a:lnTo>
                  <a:lnTo>
                    <a:pt x="14" y="274"/>
                  </a:lnTo>
                  <a:lnTo>
                    <a:pt x="11" y="276"/>
                  </a:lnTo>
                  <a:lnTo>
                    <a:pt x="8" y="276"/>
                  </a:lnTo>
                  <a:lnTo>
                    <a:pt x="6" y="276"/>
                  </a:lnTo>
                  <a:lnTo>
                    <a:pt x="0" y="274"/>
                  </a:lnTo>
                  <a:lnTo>
                    <a:pt x="3" y="271"/>
                  </a:lnTo>
                  <a:lnTo>
                    <a:pt x="6" y="271"/>
                  </a:lnTo>
                  <a:lnTo>
                    <a:pt x="11" y="268"/>
                  </a:lnTo>
                  <a:lnTo>
                    <a:pt x="11" y="266"/>
                  </a:lnTo>
                  <a:lnTo>
                    <a:pt x="14" y="263"/>
                  </a:lnTo>
                  <a:lnTo>
                    <a:pt x="14" y="261"/>
                  </a:lnTo>
                  <a:lnTo>
                    <a:pt x="8" y="258"/>
                  </a:lnTo>
                  <a:lnTo>
                    <a:pt x="6" y="255"/>
                  </a:lnTo>
                  <a:lnTo>
                    <a:pt x="3" y="255"/>
                  </a:lnTo>
                  <a:lnTo>
                    <a:pt x="3" y="250"/>
                  </a:lnTo>
                  <a:lnTo>
                    <a:pt x="3" y="245"/>
                  </a:lnTo>
                  <a:lnTo>
                    <a:pt x="6" y="242"/>
                  </a:lnTo>
                  <a:lnTo>
                    <a:pt x="16" y="237"/>
                  </a:lnTo>
                  <a:lnTo>
                    <a:pt x="24" y="234"/>
                  </a:lnTo>
                  <a:lnTo>
                    <a:pt x="32" y="232"/>
                  </a:lnTo>
                  <a:lnTo>
                    <a:pt x="40" y="239"/>
                  </a:lnTo>
                  <a:lnTo>
                    <a:pt x="43" y="242"/>
                  </a:lnTo>
                  <a:lnTo>
                    <a:pt x="46" y="242"/>
                  </a:lnTo>
                  <a:lnTo>
                    <a:pt x="51" y="239"/>
                  </a:lnTo>
                  <a:lnTo>
                    <a:pt x="56" y="234"/>
                  </a:lnTo>
                  <a:lnTo>
                    <a:pt x="59" y="232"/>
                  </a:lnTo>
                  <a:lnTo>
                    <a:pt x="64" y="229"/>
                  </a:lnTo>
                  <a:lnTo>
                    <a:pt x="67" y="226"/>
                  </a:lnTo>
                  <a:lnTo>
                    <a:pt x="70" y="224"/>
                  </a:lnTo>
                  <a:lnTo>
                    <a:pt x="70" y="221"/>
                  </a:lnTo>
                  <a:lnTo>
                    <a:pt x="67" y="218"/>
                  </a:lnTo>
                  <a:lnTo>
                    <a:pt x="70" y="213"/>
                  </a:lnTo>
                  <a:lnTo>
                    <a:pt x="73" y="208"/>
                  </a:lnTo>
                  <a:lnTo>
                    <a:pt x="78" y="200"/>
                  </a:lnTo>
                  <a:lnTo>
                    <a:pt x="81" y="197"/>
                  </a:lnTo>
                  <a:lnTo>
                    <a:pt x="81" y="192"/>
                  </a:lnTo>
                  <a:lnTo>
                    <a:pt x="81" y="184"/>
                  </a:lnTo>
                  <a:lnTo>
                    <a:pt x="89" y="184"/>
                  </a:lnTo>
                  <a:lnTo>
                    <a:pt x="91" y="181"/>
                  </a:lnTo>
                  <a:lnTo>
                    <a:pt x="99" y="176"/>
                  </a:lnTo>
                  <a:lnTo>
                    <a:pt x="102" y="171"/>
                  </a:lnTo>
                  <a:lnTo>
                    <a:pt x="105" y="168"/>
                  </a:lnTo>
                  <a:lnTo>
                    <a:pt x="105" y="163"/>
                  </a:lnTo>
                  <a:lnTo>
                    <a:pt x="107" y="166"/>
                  </a:lnTo>
                  <a:lnTo>
                    <a:pt x="113" y="166"/>
                  </a:lnTo>
                  <a:lnTo>
                    <a:pt x="115" y="166"/>
                  </a:lnTo>
                  <a:lnTo>
                    <a:pt x="115" y="160"/>
                  </a:lnTo>
                  <a:lnTo>
                    <a:pt x="115" y="155"/>
                  </a:lnTo>
                  <a:lnTo>
                    <a:pt x="118" y="152"/>
                  </a:lnTo>
                  <a:lnTo>
                    <a:pt x="126" y="147"/>
                  </a:lnTo>
                  <a:lnTo>
                    <a:pt x="139" y="145"/>
                  </a:lnTo>
                  <a:lnTo>
                    <a:pt x="142" y="145"/>
                  </a:lnTo>
                  <a:lnTo>
                    <a:pt x="145" y="142"/>
                  </a:lnTo>
                  <a:lnTo>
                    <a:pt x="148" y="134"/>
                  </a:lnTo>
                  <a:lnTo>
                    <a:pt x="153" y="129"/>
                  </a:lnTo>
                  <a:lnTo>
                    <a:pt x="153" y="126"/>
                  </a:lnTo>
                  <a:lnTo>
                    <a:pt x="150" y="126"/>
                  </a:lnTo>
                  <a:lnTo>
                    <a:pt x="148" y="126"/>
                  </a:lnTo>
                  <a:lnTo>
                    <a:pt x="145" y="126"/>
                  </a:lnTo>
                  <a:lnTo>
                    <a:pt x="139" y="121"/>
                  </a:lnTo>
                  <a:lnTo>
                    <a:pt x="137" y="116"/>
                  </a:lnTo>
                  <a:lnTo>
                    <a:pt x="137" y="113"/>
                  </a:lnTo>
                  <a:lnTo>
                    <a:pt x="139" y="110"/>
                  </a:lnTo>
                  <a:lnTo>
                    <a:pt x="142" y="110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3" y="110"/>
                  </a:lnTo>
                  <a:lnTo>
                    <a:pt x="153" y="108"/>
                  </a:lnTo>
                  <a:lnTo>
                    <a:pt x="153" y="105"/>
                  </a:lnTo>
                  <a:lnTo>
                    <a:pt x="153" y="100"/>
                  </a:lnTo>
                  <a:lnTo>
                    <a:pt x="158" y="100"/>
                  </a:lnTo>
                  <a:lnTo>
                    <a:pt x="164" y="102"/>
                  </a:lnTo>
                  <a:lnTo>
                    <a:pt x="166" y="102"/>
                  </a:lnTo>
                  <a:lnTo>
                    <a:pt x="172" y="100"/>
                  </a:lnTo>
                  <a:lnTo>
                    <a:pt x="174" y="100"/>
                  </a:lnTo>
                  <a:lnTo>
                    <a:pt x="180" y="100"/>
                  </a:lnTo>
                  <a:lnTo>
                    <a:pt x="182" y="100"/>
                  </a:lnTo>
                  <a:lnTo>
                    <a:pt x="185" y="97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93" y="92"/>
                  </a:lnTo>
                  <a:lnTo>
                    <a:pt x="198" y="89"/>
                  </a:lnTo>
                  <a:lnTo>
                    <a:pt x="198" y="87"/>
                  </a:lnTo>
                  <a:lnTo>
                    <a:pt x="201" y="87"/>
                  </a:lnTo>
                  <a:lnTo>
                    <a:pt x="204" y="87"/>
                  </a:lnTo>
                  <a:lnTo>
                    <a:pt x="209" y="89"/>
                  </a:lnTo>
                  <a:lnTo>
                    <a:pt x="212" y="89"/>
                  </a:lnTo>
                  <a:lnTo>
                    <a:pt x="214" y="87"/>
                  </a:lnTo>
                  <a:lnTo>
                    <a:pt x="214" y="81"/>
                  </a:lnTo>
                  <a:lnTo>
                    <a:pt x="217" y="76"/>
                  </a:lnTo>
                  <a:lnTo>
                    <a:pt x="222" y="76"/>
                  </a:lnTo>
                  <a:lnTo>
                    <a:pt x="231" y="76"/>
                  </a:lnTo>
                  <a:lnTo>
                    <a:pt x="247" y="76"/>
                  </a:lnTo>
                  <a:lnTo>
                    <a:pt x="257" y="73"/>
                  </a:lnTo>
                  <a:lnTo>
                    <a:pt x="260" y="73"/>
                  </a:lnTo>
                  <a:lnTo>
                    <a:pt x="260" y="71"/>
                  </a:lnTo>
                  <a:lnTo>
                    <a:pt x="263" y="44"/>
                  </a:lnTo>
                  <a:lnTo>
                    <a:pt x="263" y="42"/>
                  </a:lnTo>
                  <a:lnTo>
                    <a:pt x="265" y="39"/>
                  </a:lnTo>
                  <a:lnTo>
                    <a:pt x="273" y="39"/>
                  </a:lnTo>
                  <a:lnTo>
                    <a:pt x="279" y="39"/>
                  </a:lnTo>
                  <a:lnTo>
                    <a:pt x="279" y="36"/>
                  </a:lnTo>
                  <a:lnTo>
                    <a:pt x="279" y="31"/>
                  </a:lnTo>
                  <a:lnTo>
                    <a:pt x="281" y="29"/>
                  </a:lnTo>
                  <a:lnTo>
                    <a:pt x="284" y="29"/>
                  </a:lnTo>
                  <a:lnTo>
                    <a:pt x="287" y="26"/>
                  </a:lnTo>
                  <a:lnTo>
                    <a:pt x="303" y="29"/>
                  </a:lnTo>
                  <a:lnTo>
                    <a:pt x="367" y="34"/>
                  </a:lnTo>
                  <a:lnTo>
                    <a:pt x="370" y="29"/>
                  </a:lnTo>
                  <a:lnTo>
                    <a:pt x="375" y="29"/>
                  </a:lnTo>
                  <a:lnTo>
                    <a:pt x="380" y="23"/>
                  </a:lnTo>
                  <a:lnTo>
                    <a:pt x="399" y="15"/>
                  </a:lnTo>
                  <a:lnTo>
                    <a:pt x="402" y="13"/>
                  </a:lnTo>
                  <a:lnTo>
                    <a:pt x="405" y="8"/>
                  </a:lnTo>
                  <a:lnTo>
                    <a:pt x="410" y="5"/>
                  </a:lnTo>
                  <a:lnTo>
                    <a:pt x="418" y="2"/>
                  </a:lnTo>
                  <a:lnTo>
                    <a:pt x="421" y="0"/>
                  </a:lnTo>
                  <a:lnTo>
                    <a:pt x="426" y="2"/>
                  </a:lnTo>
                  <a:lnTo>
                    <a:pt x="429" y="2"/>
                  </a:lnTo>
                  <a:lnTo>
                    <a:pt x="431" y="0"/>
                  </a:lnTo>
                  <a:lnTo>
                    <a:pt x="437" y="5"/>
                  </a:lnTo>
                  <a:lnTo>
                    <a:pt x="439" y="8"/>
                  </a:lnTo>
                  <a:lnTo>
                    <a:pt x="442" y="10"/>
                  </a:lnTo>
                  <a:lnTo>
                    <a:pt x="442" y="13"/>
                  </a:lnTo>
                  <a:lnTo>
                    <a:pt x="439" y="15"/>
                  </a:lnTo>
                  <a:lnTo>
                    <a:pt x="439" y="18"/>
                  </a:lnTo>
                  <a:lnTo>
                    <a:pt x="439" y="21"/>
                  </a:lnTo>
                  <a:lnTo>
                    <a:pt x="439" y="26"/>
                  </a:lnTo>
                  <a:lnTo>
                    <a:pt x="439" y="31"/>
                  </a:lnTo>
                  <a:lnTo>
                    <a:pt x="437" y="36"/>
                  </a:lnTo>
                  <a:lnTo>
                    <a:pt x="437" y="39"/>
                  </a:lnTo>
                  <a:lnTo>
                    <a:pt x="437" y="42"/>
                  </a:lnTo>
                  <a:lnTo>
                    <a:pt x="442" y="44"/>
                  </a:lnTo>
                  <a:lnTo>
                    <a:pt x="445" y="47"/>
                  </a:lnTo>
                  <a:lnTo>
                    <a:pt x="450" y="50"/>
                  </a:lnTo>
                  <a:lnTo>
                    <a:pt x="453" y="52"/>
                  </a:lnTo>
                  <a:lnTo>
                    <a:pt x="453" y="58"/>
                  </a:lnTo>
                  <a:lnTo>
                    <a:pt x="453" y="60"/>
                  </a:lnTo>
                  <a:lnTo>
                    <a:pt x="447" y="68"/>
                  </a:lnTo>
                  <a:lnTo>
                    <a:pt x="445" y="73"/>
                  </a:lnTo>
                  <a:lnTo>
                    <a:pt x="442" y="76"/>
                  </a:lnTo>
                  <a:lnTo>
                    <a:pt x="442" y="81"/>
                  </a:lnTo>
                  <a:lnTo>
                    <a:pt x="445" y="84"/>
                  </a:lnTo>
                  <a:lnTo>
                    <a:pt x="445" y="87"/>
                  </a:lnTo>
                  <a:lnTo>
                    <a:pt x="447" y="87"/>
                  </a:lnTo>
                  <a:lnTo>
                    <a:pt x="453" y="87"/>
                  </a:lnTo>
                  <a:lnTo>
                    <a:pt x="455" y="87"/>
                  </a:lnTo>
                  <a:lnTo>
                    <a:pt x="458" y="92"/>
                  </a:lnTo>
                  <a:lnTo>
                    <a:pt x="458" y="97"/>
                  </a:lnTo>
                  <a:lnTo>
                    <a:pt x="455" y="102"/>
                  </a:lnTo>
                  <a:lnTo>
                    <a:pt x="455" y="110"/>
                  </a:lnTo>
                  <a:lnTo>
                    <a:pt x="455" y="118"/>
                  </a:lnTo>
                  <a:lnTo>
                    <a:pt x="455" y="134"/>
                  </a:lnTo>
                  <a:lnTo>
                    <a:pt x="453" y="155"/>
                  </a:lnTo>
                  <a:lnTo>
                    <a:pt x="453" y="184"/>
                  </a:lnTo>
                  <a:lnTo>
                    <a:pt x="447" y="226"/>
                  </a:lnTo>
                  <a:lnTo>
                    <a:pt x="434" y="226"/>
                  </a:lnTo>
                  <a:lnTo>
                    <a:pt x="410" y="224"/>
                  </a:lnTo>
                  <a:lnTo>
                    <a:pt x="407" y="232"/>
                  </a:lnTo>
                  <a:lnTo>
                    <a:pt x="397" y="232"/>
                  </a:lnTo>
                  <a:lnTo>
                    <a:pt x="394" y="258"/>
                  </a:lnTo>
                  <a:lnTo>
                    <a:pt x="389" y="319"/>
                  </a:lnTo>
                  <a:lnTo>
                    <a:pt x="380" y="321"/>
                  </a:lnTo>
                  <a:lnTo>
                    <a:pt x="375" y="313"/>
                  </a:lnTo>
                  <a:lnTo>
                    <a:pt x="372" y="311"/>
                  </a:lnTo>
                  <a:lnTo>
                    <a:pt x="370" y="311"/>
                  </a:lnTo>
                  <a:lnTo>
                    <a:pt x="370" y="313"/>
                  </a:lnTo>
                  <a:lnTo>
                    <a:pt x="367" y="313"/>
                  </a:lnTo>
                  <a:lnTo>
                    <a:pt x="370" y="313"/>
                  </a:lnTo>
                  <a:lnTo>
                    <a:pt x="372" y="319"/>
                  </a:lnTo>
                  <a:lnTo>
                    <a:pt x="375" y="326"/>
                  </a:lnTo>
                  <a:lnTo>
                    <a:pt x="372" y="329"/>
                  </a:lnTo>
                  <a:lnTo>
                    <a:pt x="370" y="334"/>
                  </a:lnTo>
                  <a:lnTo>
                    <a:pt x="367" y="337"/>
                  </a:lnTo>
                  <a:lnTo>
                    <a:pt x="364" y="337"/>
                  </a:lnTo>
                  <a:lnTo>
                    <a:pt x="362" y="342"/>
                  </a:lnTo>
                  <a:lnTo>
                    <a:pt x="364" y="345"/>
                  </a:lnTo>
                  <a:lnTo>
                    <a:pt x="367" y="348"/>
                  </a:lnTo>
                  <a:lnTo>
                    <a:pt x="370" y="345"/>
                  </a:lnTo>
                  <a:lnTo>
                    <a:pt x="372" y="345"/>
                  </a:lnTo>
                  <a:lnTo>
                    <a:pt x="386" y="337"/>
                  </a:lnTo>
                  <a:lnTo>
                    <a:pt x="389" y="337"/>
                  </a:lnTo>
                  <a:lnTo>
                    <a:pt x="386" y="340"/>
                  </a:lnTo>
                  <a:lnTo>
                    <a:pt x="386" y="345"/>
                  </a:lnTo>
                  <a:lnTo>
                    <a:pt x="383" y="348"/>
                  </a:lnTo>
                  <a:lnTo>
                    <a:pt x="386" y="350"/>
                  </a:lnTo>
                  <a:lnTo>
                    <a:pt x="394" y="350"/>
                  </a:lnTo>
                  <a:lnTo>
                    <a:pt x="397" y="353"/>
                  </a:lnTo>
                  <a:lnTo>
                    <a:pt x="399" y="358"/>
                  </a:lnTo>
                  <a:lnTo>
                    <a:pt x="397" y="363"/>
                  </a:lnTo>
                  <a:lnTo>
                    <a:pt x="397" y="366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80" y="374"/>
                  </a:lnTo>
                  <a:lnTo>
                    <a:pt x="378" y="374"/>
                  </a:lnTo>
                  <a:lnTo>
                    <a:pt x="378" y="382"/>
                  </a:lnTo>
                  <a:lnTo>
                    <a:pt x="375" y="387"/>
                  </a:lnTo>
                  <a:lnTo>
                    <a:pt x="370" y="390"/>
                  </a:lnTo>
                  <a:lnTo>
                    <a:pt x="324" y="390"/>
                  </a:lnTo>
                  <a:lnTo>
                    <a:pt x="324" y="395"/>
                  </a:lnTo>
                  <a:lnTo>
                    <a:pt x="322" y="400"/>
                  </a:lnTo>
                  <a:lnTo>
                    <a:pt x="319" y="403"/>
                  </a:lnTo>
                  <a:lnTo>
                    <a:pt x="316" y="403"/>
                  </a:lnTo>
                  <a:lnTo>
                    <a:pt x="311" y="400"/>
                  </a:lnTo>
                  <a:lnTo>
                    <a:pt x="306" y="400"/>
                  </a:lnTo>
                  <a:lnTo>
                    <a:pt x="300" y="400"/>
                  </a:lnTo>
                  <a:lnTo>
                    <a:pt x="295" y="400"/>
                  </a:lnTo>
                  <a:lnTo>
                    <a:pt x="292" y="403"/>
                  </a:lnTo>
                  <a:lnTo>
                    <a:pt x="279" y="427"/>
                  </a:lnTo>
                  <a:lnTo>
                    <a:pt x="276" y="432"/>
                  </a:lnTo>
                  <a:lnTo>
                    <a:pt x="281" y="432"/>
                  </a:lnTo>
                  <a:lnTo>
                    <a:pt x="281" y="435"/>
                  </a:lnTo>
                  <a:lnTo>
                    <a:pt x="279" y="437"/>
                  </a:lnTo>
                  <a:lnTo>
                    <a:pt x="284" y="450"/>
                  </a:lnTo>
                  <a:lnTo>
                    <a:pt x="289" y="450"/>
                  </a:lnTo>
                  <a:lnTo>
                    <a:pt x="287" y="461"/>
                  </a:lnTo>
                  <a:lnTo>
                    <a:pt x="279" y="461"/>
                  </a:lnTo>
                  <a:lnTo>
                    <a:pt x="281" y="471"/>
                  </a:lnTo>
                  <a:lnTo>
                    <a:pt x="287" y="487"/>
                  </a:lnTo>
                  <a:lnTo>
                    <a:pt x="292" y="5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6394004" y="2248203"/>
              <a:ext cx="978460" cy="1345171"/>
            </a:xfrm>
            <a:custGeom>
              <a:avLst/>
              <a:gdLst>
                <a:gd name="T0" fmla="*/ 399 w 445"/>
                <a:gd name="T1" fmla="*/ 604 h 614"/>
                <a:gd name="T2" fmla="*/ 332 w 445"/>
                <a:gd name="T3" fmla="*/ 601 h 614"/>
                <a:gd name="T4" fmla="*/ 271 w 445"/>
                <a:gd name="T5" fmla="*/ 583 h 614"/>
                <a:gd name="T6" fmla="*/ 244 w 445"/>
                <a:gd name="T7" fmla="*/ 575 h 614"/>
                <a:gd name="T8" fmla="*/ 209 w 445"/>
                <a:gd name="T9" fmla="*/ 601 h 614"/>
                <a:gd name="T10" fmla="*/ 155 w 445"/>
                <a:gd name="T11" fmla="*/ 580 h 614"/>
                <a:gd name="T12" fmla="*/ 123 w 445"/>
                <a:gd name="T13" fmla="*/ 569 h 614"/>
                <a:gd name="T14" fmla="*/ 91 w 445"/>
                <a:gd name="T15" fmla="*/ 575 h 614"/>
                <a:gd name="T16" fmla="*/ 78 w 445"/>
                <a:gd name="T17" fmla="*/ 562 h 614"/>
                <a:gd name="T18" fmla="*/ 56 w 445"/>
                <a:gd name="T19" fmla="*/ 575 h 614"/>
                <a:gd name="T20" fmla="*/ 40 w 445"/>
                <a:gd name="T21" fmla="*/ 572 h 614"/>
                <a:gd name="T22" fmla="*/ 56 w 445"/>
                <a:gd name="T23" fmla="*/ 559 h 614"/>
                <a:gd name="T24" fmla="*/ 56 w 445"/>
                <a:gd name="T25" fmla="*/ 535 h 614"/>
                <a:gd name="T26" fmla="*/ 54 w 445"/>
                <a:gd name="T27" fmla="*/ 501 h 614"/>
                <a:gd name="T28" fmla="*/ 40 w 445"/>
                <a:gd name="T29" fmla="*/ 485 h 614"/>
                <a:gd name="T30" fmla="*/ 24 w 445"/>
                <a:gd name="T31" fmla="*/ 475 h 614"/>
                <a:gd name="T32" fmla="*/ 22 w 445"/>
                <a:gd name="T33" fmla="*/ 440 h 614"/>
                <a:gd name="T34" fmla="*/ 40 w 445"/>
                <a:gd name="T35" fmla="*/ 409 h 614"/>
                <a:gd name="T36" fmla="*/ 22 w 445"/>
                <a:gd name="T37" fmla="*/ 393 h 614"/>
                <a:gd name="T38" fmla="*/ 0 w 445"/>
                <a:gd name="T39" fmla="*/ 374 h 614"/>
                <a:gd name="T40" fmla="*/ 14 w 445"/>
                <a:gd name="T41" fmla="*/ 353 h 614"/>
                <a:gd name="T42" fmla="*/ 19 w 445"/>
                <a:gd name="T43" fmla="*/ 335 h 614"/>
                <a:gd name="T44" fmla="*/ 46 w 445"/>
                <a:gd name="T45" fmla="*/ 306 h 614"/>
                <a:gd name="T46" fmla="*/ 59 w 445"/>
                <a:gd name="T47" fmla="*/ 282 h 614"/>
                <a:gd name="T48" fmla="*/ 72 w 445"/>
                <a:gd name="T49" fmla="*/ 261 h 614"/>
                <a:gd name="T50" fmla="*/ 67 w 445"/>
                <a:gd name="T51" fmla="*/ 245 h 614"/>
                <a:gd name="T52" fmla="*/ 78 w 445"/>
                <a:gd name="T53" fmla="*/ 208 h 614"/>
                <a:gd name="T54" fmla="*/ 70 w 445"/>
                <a:gd name="T55" fmla="*/ 174 h 614"/>
                <a:gd name="T56" fmla="*/ 134 w 445"/>
                <a:gd name="T57" fmla="*/ 169 h 614"/>
                <a:gd name="T58" fmla="*/ 121 w 445"/>
                <a:gd name="T59" fmla="*/ 127 h 614"/>
                <a:gd name="T60" fmla="*/ 139 w 445"/>
                <a:gd name="T61" fmla="*/ 111 h 614"/>
                <a:gd name="T62" fmla="*/ 142 w 445"/>
                <a:gd name="T63" fmla="*/ 66 h 614"/>
                <a:gd name="T64" fmla="*/ 147 w 445"/>
                <a:gd name="T65" fmla="*/ 3 h 614"/>
                <a:gd name="T66" fmla="*/ 204 w 445"/>
                <a:gd name="T67" fmla="*/ 16 h 614"/>
                <a:gd name="T68" fmla="*/ 201 w 445"/>
                <a:gd name="T69" fmla="*/ 50 h 614"/>
                <a:gd name="T70" fmla="*/ 220 w 445"/>
                <a:gd name="T71" fmla="*/ 63 h 614"/>
                <a:gd name="T72" fmla="*/ 244 w 445"/>
                <a:gd name="T73" fmla="*/ 71 h 614"/>
                <a:gd name="T74" fmla="*/ 239 w 445"/>
                <a:gd name="T75" fmla="*/ 121 h 614"/>
                <a:gd name="T76" fmla="*/ 260 w 445"/>
                <a:gd name="T77" fmla="*/ 137 h 614"/>
                <a:gd name="T78" fmla="*/ 257 w 445"/>
                <a:gd name="T79" fmla="*/ 161 h 614"/>
                <a:gd name="T80" fmla="*/ 289 w 445"/>
                <a:gd name="T81" fmla="*/ 195 h 614"/>
                <a:gd name="T82" fmla="*/ 322 w 445"/>
                <a:gd name="T83" fmla="*/ 206 h 614"/>
                <a:gd name="T84" fmla="*/ 340 w 445"/>
                <a:gd name="T85" fmla="*/ 229 h 614"/>
                <a:gd name="T86" fmla="*/ 348 w 445"/>
                <a:gd name="T87" fmla="*/ 253 h 614"/>
                <a:gd name="T88" fmla="*/ 330 w 445"/>
                <a:gd name="T89" fmla="*/ 274 h 614"/>
                <a:gd name="T90" fmla="*/ 330 w 445"/>
                <a:gd name="T91" fmla="*/ 306 h 614"/>
                <a:gd name="T92" fmla="*/ 346 w 445"/>
                <a:gd name="T93" fmla="*/ 332 h 614"/>
                <a:gd name="T94" fmla="*/ 383 w 445"/>
                <a:gd name="T95" fmla="*/ 351 h 614"/>
                <a:gd name="T96" fmla="*/ 407 w 445"/>
                <a:gd name="T97" fmla="*/ 343 h 614"/>
                <a:gd name="T98" fmla="*/ 399 w 445"/>
                <a:gd name="T99" fmla="*/ 374 h 614"/>
                <a:gd name="T100" fmla="*/ 383 w 445"/>
                <a:gd name="T101" fmla="*/ 395 h 614"/>
                <a:gd name="T102" fmla="*/ 338 w 445"/>
                <a:gd name="T103" fmla="*/ 398 h 614"/>
                <a:gd name="T104" fmla="*/ 346 w 445"/>
                <a:gd name="T105" fmla="*/ 419 h 614"/>
                <a:gd name="T106" fmla="*/ 340 w 445"/>
                <a:gd name="T107" fmla="*/ 432 h 614"/>
                <a:gd name="T108" fmla="*/ 354 w 445"/>
                <a:gd name="T109" fmla="*/ 438 h 614"/>
                <a:gd name="T110" fmla="*/ 386 w 445"/>
                <a:gd name="T111" fmla="*/ 443 h 614"/>
                <a:gd name="T112" fmla="*/ 383 w 445"/>
                <a:gd name="T113" fmla="*/ 480 h 614"/>
                <a:gd name="T114" fmla="*/ 372 w 445"/>
                <a:gd name="T115" fmla="*/ 517 h 614"/>
                <a:gd name="T116" fmla="*/ 399 w 445"/>
                <a:gd name="T117" fmla="*/ 559 h 614"/>
                <a:gd name="T118" fmla="*/ 434 w 445"/>
                <a:gd name="T119" fmla="*/ 598 h 6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5"/>
                <a:gd name="T181" fmla="*/ 0 h 614"/>
                <a:gd name="T182" fmla="*/ 445 w 445"/>
                <a:gd name="T183" fmla="*/ 614 h 6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5" h="614">
                  <a:moveTo>
                    <a:pt x="445" y="614"/>
                  </a:moveTo>
                  <a:lnTo>
                    <a:pt x="431" y="612"/>
                  </a:lnTo>
                  <a:lnTo>
                    <a:pt x="423" y="609"/>
                  </a:lnTo>
                  <a:lnTo>
                    <a:pt x="413" y="609"/>
                  </a:lnTo>
                  <a:lnTo>
                    <a:pt x="405" y="606"/>
                  </a:lnTo>
                  <a:lnTo>
                    <a:pt x="402" y="606"/>
                  </a:lnTo>
                  <a:lnTo>
                    <a:pt x="399" y="604"/>
                  </a:lnTo>
                  <a:lnTo>
                    <a:pt x="396" y="604"/>
                  </a:lnTo>
                  <a:lnTo>
                    <a:pt x="394" y="604"/>
                  </a:lnTo>
                  <a:lnTo>
                    <a:pt x="391" y="604"/>
                  </a:lnTo>
                  <a:lnTo>
                    <a:pt x="375" y="604"/>
                  </a:lnTo>
                  <a:lnTo>
                    <a:pt x="364" y="604"/>
                  </a:lnTo>
                  <a:lnTo>
                    <a:pt x="351" y="604"/>
                  </a:lnTo>
                  <a:lnTo>
                    <a:pt x="332" y="601"/>
                  </a:lnTo>
                  <a:lnTo>
                    <a:pt x="313" y="601"/>
                  </a:lnTo>
                  <a:lnTo>
                    <a:pt x="292" y="598"/>
                  </a:lnTo>
                  <a:lnTo>
                    <a:pt x="281" y="598"/>
                  </a:lnTo>
                  <a:lnTo>
                    <a:pt x="273" y="596"/>
                  </a:lnTo>
                  <a:lnTo>
                    <a:pt x="271" y="591"/>
                  </a:lnTo>
                  <a:lnTo>
                    <a:pt x="268" y="588"/>
                  </a:lnTo>
                  <a:lnTo>
                    <a:pt x="271" y="583"/>
                  </a:lnTo>
                  <a:lnTo>
                    <a:pt x="271" y="580"/>
                  </a:lnTo>
                  <a:lnTo>
                    <a:pt x="268" y="577"/>
                  </a:lnTo>
                  <a:lnTo>
                    <a:pt x="268" y="575"/>
                  </a:lnTo>
                  <a:lnTo>
                    <a:pt x="265" y="575"/>
                  </a:lnTo>
                  <a:lnTo>
                    <a:pt x="257" y="572"/>
                  </a:lnTo>
                  <a:lnTo>
                    <a:pt x="249" y="572"/>
                  </a:lnTo>
                  <a:lnTo>
                    <a:pt x="244" y="575"/>
                  </a:lnTo>
                  <a:lnTo>
                    <a:pt x="244" y="580"/>
                  </a:lnTo>
                  <a:lnTo>
                    <a:pt x="244" y="588"/>
                  </a:lnTo>
                  <a:lnTo>
                    <a:pt x="241" y="596"/>
                  </a:lnTo>
                  <a:lnTo>
                    <a:pt x="239" y="601"/>
                  </a:lnTo>
                  <a:lnTo>
                    <a:pt x="236" y="601"/>
                  </a:lnTo>
                  <a:lnTo>
                    <a:pt x="230" y="604"/>
                  </a:lnTo>
                  <a:lnTo>
                    <a:pt x="209" y="601"/>
                  </a:lnTo>
                  <a:lnTo>
                    <a:pt x="188" y="601"/>
                  </a:lnTo>
                  <a:lnTo>
                    <a:pt x="169" y="601"/>
                  </a:lnTo>
                  <a:lnTo>
                    <a:pt x="161" y="601"/>
                  </a:lnTo>
                  <a:lnTo>
                    <a:pt x="158" y="601"/>
                  </a:lnTo>
                  <a:lnTo>
                    <a:pt x="158" y="598"/>
                  </a:lnTo>
                  <a:lnTo>
                    <a:pt x="158" y="588"/>
                  </a:lnTo>
                  <a:lnTo>
                    <a:pt x="155" y="580"/>
                  </a:lnTo>
                  <a:lnTo>
                    <a:pt x="155" y="577"/>
                  </a:lnTo>
                  <a:lnTo>
                    <a:pt x="153" y="575"/>
                  </a:lnTo>
                  <a:lnTo>
                    <a:pt x="150" y="575"/>
                  </a:lnTo>
                  <a:lnTo>
                    <a:pt x="142" y="575"/>
                  </a:lnTo>
                  <a:lnTo>
                    <a:pt x="134" y="572"/>
                  </a:lnTo>
                  <a:lnTo>
                    <a:pt x="126" y="569"/>
                  </a:lnTo>
                  <a:lnTo>
                    <a:pt x="123" y="569"/>
                  </a:lnTo>
                  <a:lnTo>
                    <a:pt x="121" y="569"/>
                  </a:lnTo>
                  <a:lnTo>
                    <a:pt x="113" y="575"/>
                  </a:lnTo>
                  <a:lnTo>
                    <a:pt x="107" y="577"/>
                  </a:lnTo>
                  <a:lnTo>
                    <a:pt x="102" y="577"/>
                  </a:lnTo>
                  <a:lnTo>
                    <a:pt x="97" y="577"/>
                  </a:lnTo>
                  <a:lnTo>
                    <a:pt x="94" y="577"/>
                  </a:lnTo>
                  <a:lnTo>
                    <a:pt x="91" y="575"/>
                  </a:lnTo>
                  <a:lnTo>
                    <a:pt x="89" y="575"/>
                  </a:lnTo>
                  <a:lnTo>
                    <a:pt x="86" y="572"/>
                  </a:lnTo>
                  <a:lnTo>
                    <a:pt x="78" y="572"/>
                  </a:lnTo>
                  <a:lnTo>
                    <a:pt x="75" y="569"/>
                  </a:lnTo>
                  <a:lnTo>
                    <a:pt x="75" y="567"/>
                  </a:lnTo>
                  <a:lnTo>
                    <a:pt x="75" y="564"/>
                  </a:lnTo>
                  <a:lnTo>
                    <a:pt x="78" y="562"/>
                  </a:lnTo>
                  <a:lnTo>
                    <a:pt x="75" y="559"/>
                  </a:lnTo>
                  <a:lnTo>
                    <a:pt x="72" y="559"/>
                  </a:lnTo>
                  <a:lnTo>
                    <a:pt x="70" y="559"/>
                  </a:lnTo>
                  <a:lnTo>
                    <a:pt x="67" y="562"/>
                  </a:lnTo>
                  <a:lnTo>
                    <a:pt x="62" y="564"/>
                  </a:lnTo>
                  <a:lnTo>
                    <a:pt x="59" y="572"/>
                  </a:lnTo>
                  <a:lnTo>
                    <a:pt x="56" y="575"/>
                  </a:lnTo>
                  <a:lnTo>
                    <a:pt x="54" y="580"/>
                  </a:lnTo>
                  <a:lnTo>
                    <a:pt x="51" y="580"/>
                  </a:lnTo>
                  <a:lnTo>
                    <a:pt x="48" y="580"/>
                  </a:lnTo>
                  <a:lnTo>
                    <a:pt x="40" y="580"/>
                  </a:lnTo>
                  <a:lnTo>
                    <a:pt x="38" y="577"/>
                  </a:lnTo>
                  <a:lnTo>
                    <a:pt x="38" y="575"/>
                  </a:lnTo>
                  <a:lnTo>
                    <a:pt x="40" y="572"/>
                  </a:lnTo>
                  <a:lnTo>
                    <a:pt x="38" y="569"/>
                  </a:lnTo>
                  <a:lnTo>
                    <a:pt x="40" y="564"/>
                  </a:lnTo>
                  <a:lnTo>
                    <a:pt x="40" y="562"/>
                  </a:lnTo>
                  <a:lnTo>
                    <a:pt x="43" y="559"/>
                  </a:lnTo>
                  <a:lnTo>
                    <a:pt x="48" y="562"/>
                  </a:lnTo>
                  <a:lnTo>
                    <a:pt x="51" y="562"/>
                  </a:lnTo>
                  <a:lnTo>
                    <a:pt x="56" y="559"/>
                  </a:lnTo>
                  <a:lnTo>
                    <a:pt x="59" y="556"/>
                  </a:lnTo>
                  <a:lnTo>
                    <a:pt x="62" y="551"/>
                  </a:lnTo>
                  <a:lnTo>
                    <a:pt x="64" y="546"/>
                  </a:lnTo>
                  <a:lnTo>
                    <a:pt x="62" y="538"/>
                  </a:lnTo>
                  <a:lnTo>
                    <a:pt x="59" y="538"/>
                  </a:lnTo>
                  <a:lnTo>
                    <a:pt x="56" y="538"/>
                  </a:lnTo>
                  <a:lnTo>
                    <a:pt x="56" y="535"/>
                  </a:lnTo>
                  <a:lnTo>
                    <a:pt x="56" y="533"/>
                  </a:lnTo>
                  <a:lnTo>
                    <a:pt x="59" y="527"/>
                  </a:lnTo>
                  <a:lnTo>
                    <a:pt x="59" y="522"/>
                  </a:lnTo>
                  <a:lnTo>
                    <a:pt x="59" y="517"/>
                  </a:lnTo>
                  <a:lnTo>
                    <a:pt x="59" y="511"/>
                  </a:lnTo>
                  <a:lnTo>
                    <a:pt x="56" y="504"/>
                  </a:lnTo>
                  <a:lnTo>
                    <a:pt x="54" y="501"/>
                  </a:lnTo>
                  <a:lnTo>
                    <a:pt x="51" y="501"/>
                  </a:lnTo>
                  <a:lnTo>
                    <a:pt x="48" y="504"/>
                  </a:lnTo>
                  <a:lnTo>
                    <a:pt x="46" y="504"/>
                  </a:lnTo>
                  <a:lnTo>
                    <a:pt x="43" y="504"/>
                  </a:lnTo>
                  <a:lnTo>
                    <a:pt x="40" y="498"/>
                  </a:lnTo>
                  <a:lnTo>
                    <a:pt x="40" y="493"/>
                  </a:lnTo>
                  <a:lnTo>
                    <a:pt x="40" y="485"/>
                  </a:lnTo>
                  <a:lnTo>
                    <a:pt x="38" y="480"/>
                  </a:lnTo>
                  <a:lnTo>
                    <a:pt x="35" y="482"/>
                  </a:lnTo>
                  <a:lnTo>
                    <a:pt x="32" y="480"/>
                  </a:lnTo>
                  <a:lnTo>
                    <a:pt x="30" y="480"/>
                  </a:lnTo>
                  <a:lnTo>
                    <a:pt x="27" y="480"/>
                  </a:lnTo>
                  <a:lnTo>
                    <a:pt x="27" y="477"/>
                  </a:lnTo>
                  <a:lnTo>
                    <a:pt x="24" y="475"/>
                  </a:lnTo>
                  <a:lnTo>
                    <a:pt x="22" y="467"/>
                  </a:lnTo>
                  <a:lnTo>
                    <a:pt x="19" y="461"/>
                  </a:lnTo>
                  <a:lnTo>
                    <a:pt x="19" y="456"/>
                  </a:lnTo>
                  <a:lnTo>
                    <a:pt x="19" y="451"/>
                  </a:lnTo>
                  <a:lnTo>
                    <a:pt x="24" y="446"/>
                  </a:lnTo>
                  <a:lnTo>
                    <a:pt x="22" y="443"/>
                  </a:lnTo>
                  <a:lnTo>
                    <a:pt x="22" y="440"/>
                  </a:lnTo>
                  <a:lnTo>
                    <a:pt x="22" y="438"/>
                  </a:lnTo>
                  <a:lnTo>
                    <a:pt x="22" y="435"/>
                  </a:lnTo>
                  <a:lnTo>
                    <a:pt x="24" y="432"/>
                  </a:lnTo>
                  <a:lnTo>
                    <a:pt x="30" y="427"/>
                  </a:lnTo>
                  <a:lnTo>
                    <a:pt x="32" y="422"/>
                  </a:lnTo>
                  <a:lnTo>
                    <a:pt x="38" y="417"/>
                  </a:lnTo>
                  <a:lnTo>
                    <a:pt x="40" y="409"/>
                  </a:lnTo>
                  <a:lnTo>
                    <a:pt x="40" y="406"/>
                  </a:lnTo>
                  <a:lnTo>
                    <a:pt x="40" y="403"/>
                  </a:lnTo>
                  <a:lnTo>
                    <a:pt x="35" y="401"/>
                  </a:lnTo>
                  <a:lnTo>
                    <a:pt x="30" y="395"/>
                  </a:lnTo>
                  <a:lnTo>
                    <a:pt x="27" y="390"/>
                  </a:lnTo>
                  <a:lnTo>
                    <a:pt x="24" y="390"/>
                  </a:lnTo>
                  <a:lnTo>
                    <a:pt x="22" y="393"/>
                  </a:lnTo>
                  <a:lnTo>
                    <a:pt x="19" y="390"/>
                  </a:lnTo>
                  <a:lnTo>
                    <a:pt x="16" y="388"/>
                  </a:lnTo>
                  <a:lnTo>
                    <a:pt x="14" y="385"/>
                  </a:lnTo>
                  <a:lnTo>
                    <a:pt x="11" y="377"/>
                  </a:lnTo>
                  <a:lnTo>
                    <a:pt x="6" y="377"/>
                  </a:lnTo>
                  <a:lnTo>
                    <a:pt x="3" y="377"/>
                  </a:lnTo>
                  <a:lnTo>
                    <a:pt x="0" y="374"/>
                  </a:lnTo>
                  <a:lnTo>
                    <a:pt x="0" y="372"/>
                  </a:lnTo>
                  <a:lnTo>
                    <a:pt x="3" y="369"/>
                  </a:lnTo>
                  <a:lnTo>
                    <a:pt x="3" y="366"/>
                  </a:lnTo>
                  <a:lnTo>
                    <a:pt x="8" y="364"/>
                  </a:lnTo>
                  <a:lnTo>
                    <a:pt x="11" y="361"/>
                  </a:lnTo>
                  <a:lnTo>
                    <a:pt x="14" y="356"/>
                  </a:lnTo>
                  <a:lnTo>
                    <a:pt x="14" y="353"/>
                  </a:lnTo>
                  <a:lnTo>
                    <a:pt x="11" y="353"/>
                  </a:lnTo>
                  <a:lnTo>
                    <a:pt x="6" y="351"/>
                  </a:lnTo>
                  <a:lnTo>
                    <a:pt x="8" y="348"/>
                  </a:lnTo>
                  <a:lnTo>
                    <a:pt x="11" y="345"/>
                  </a:lnTo>
                  <a:lnTo>
                    <a:pt x="16" y="343"/>
                  </a:lnTo>
                  <a:lnTo>
                    <a:pt x="19" y="340"/>
                  </a:lnTo>
                  <a:lnTo>
                    <a:pt x="19" y="335"/>
                  </a:lnTo>
                  <a:lnTo>
                    <a:pt x="19" y="327"/>
                  </a:lnTo>
                  <a:lnTo>
                    <a:pt x="19" y="324"/>
                  </a:lnTo>
                  <a:lnTo>
                    <a:pt x="22" y="324"/>
                  </a:lnTo>
                  <a:lnTo>
                    <a:pt x="35" y="322"/>
                  </a:lnTo>
                  <a:lnTo>
                    <a:pt x="35" y="319"/>
                  </a:lnTo>
                  <a:lnTo>
                    <a:pt x="43" y="311"/>
                  </a:lnTo>
                  <a:lnTo>
                    <a:pt x="46" y="306"/>
                  </a:lnTo>
                  <a:lnTo>
                    <a:pt x="46" y="303"/>
                  </a:lnTo>
                  <a:lnTo>
                    <a:pt x="43" y="303"/>
                  </a:lnTo>
                  <a:lnTo>
                    <a:pt x="46" y="298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4" y="287"/>
                  </a:lnTo>
                  <a:lnTo>
                    <a:pt x="59" y="282"/>
                  </a:lnTo>
                  <a:lnTo>
                    <a:pt x="62" y="279"/>
                  </a:lnTo>
                  <a:lnTo>
                    <a:pt x="67" y="279"/>
                  </a:lnTo>
                  <a:lnTo>
                    <a:pt x="72" y="277"/>
                  </a:lnTo>
                  <a:lnTo>
                    <a:pt x="75" y="274"/>
                  </a:lnTo>
                  <a:lnTo>
                    <a:pt x="78" y="272"/>
                  </a:lnTo>
                  <a:lnTo>
                    <a:pt x="78" y="266"/>
                  </a:lnTo>
                  <a:lnTo>
                    <a:pt x="72" y="261"/>
                  </a:lnTo>
                  <a:lnTo>
                    <a:pt x="72" y="256"/>
                  </a:lnTo>
                  <a:lnTo>
                    <a:pt x="72" y="253"/>
                  </a:lnTo>
                  <a:lnTo>
                    <a:pt x="78" y="250"/>
                  </a:lnTo>
                  <a:lnTo>
                    <a:pt x="78" y="248"/>
                  </a:lnTo>
                  <a:lnTo>
                    <a:pt x="75" y="243"/>
                  </a:lnTo>
                  <a:lnTo>
                    <a:pt x="70" y="243"/>
                  </a:lnTo>
                  <a:lnTo>
                    <a:pt x="67" y="245"/>
                  </a:lnTo>
                  <a:lnTo>
                    <a:pt x="64" y="248"/>
                  </a:lnTo>
                  <a:lnTo>
                    <a:pt x="59" y="248"/>
                  </a:lnTo>
                  <a:lnTo>
                    <a:pt x="59" y="240"/>
                  </a:lnTo>
                  <a:lnTo>
                    <a:pt x="59" y="235"/>
                  </a:lnTo>
                  <a:lnTo>
                    <a:pt x="64" y="227"/>
                  </a:lnTo>
                  <a:lnTo>
                    <a:pt x="70" y="219"/>
                  </a:lnTo>
                  <a:lnTo>
                    <a:pt x="78" y="208"/>
                  </a:lnTo>
                  <a:lnTo>
                    <a:pt x="83" y="198"/>
                  </a:lnTo>
                  <a:lnTo>
                    <a:pt x="91" y="190"/>
                  </a:lnTo>
                  <a:lnTo>
                    <a:pt x="89" y="187"/>
                  </a:lnTo>
                  <a:lnTo>
                    <a:pt x="83" y="185"/>
                  </a:lnTo>
                  <a:lnTo>
                    <a:pt x="81" y="185"/>
                  </a:lnTo>
                  <a:lnTo>
                    <a:pt x="78" y="177"/>
                  </a:lnTo>
                  <a:lnTo>
                    <a:pt x="70" y="174"/>
                  </a:lnTo>
                  <a:lnTo>
                    <a:pt x="72" y="166"/>
                  </a:lnTo>
                  <a:lnTo>
                    <a:pt x="70" y="166"/>
                  </a:lnTo>
                  <a:lnTo>
                    <a:pt x="67" y="164"/>
                  </a:lnTo>
                  <a:lnTo>
                    <a:pt x="67" y="161"/>
                  </a:lnTo>
                  <a:lnTo>
                    <a:pt x="70" y="161"/>
                  </a:lnTo>
                  <a:lnTo>
                    <a:pt x="105" y="164"/>
                  </a:lnTo>
                  <a:lnTo>
                    <a:pt x="134" y="169"/>
                  </a:lnTo>
                  <a:lnTo>
                    <a:pt x="139" y="145"/>
                  </a:lnTo>
                  <a:lnTo>
                    <a:pt x="137" y="145"/>
                  </a:lnTo>
                  <a:lnTo>
                    <a:pt x="129" y="142"/>
                  </a:lnTo>
                  <a:lnTo>
                    <a:pt x="131" y="124"/>
                  </a:lnTo>
                  <a:lnTo>
                    <a:pt x="129" y="124"/>
                  </a:lnTo>
                  <a:lnTo>
                    <a:pt x="123" y="127"/>
                  </a:lnTo>
                  <a:lnTo>
                    <a:pt x="121" y="127"/>
                  </a:lnTo>
                  <a:lnTo>
                    <a:pt x="118" y="124"/>
                  </a:lnTo>
                  <a:lnTo>
                    <a:pt x="118" y="121"/>
                  </a:lnTo>
                  <a:lnTo>
                    <a:pt x="123" y="121"/>
                  </a:lnTo>
                  <a:lnTo>
                    <a:pt x="126" y="119"/>
                  </a:lnTo>
                  <a:lnTo>
                    <a:pt x="129" y="116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42" y="92"/>
                  </a:lnTo>
                  <a:lnTo>
                    <a:pt x="139" y="87"/>
                  </a:lnTo>
                  <a:lnTo>
                    <a:pt x="139" y="82"/>
                  </a:lnTo>
                  <a:lnTo>
                    <a:pt x="142" y="77"/>
                  </a:lnTo>
                  <a:lnTo>
                    <a:pt x="145" y="71"/>
                  </a:lnTo>
                  <a:lnTo>
                    <a:pt x="145" y="69"/>
                  </a:lnTo>
                  <a:lnTo>
                    <a:pt x="142" y="66"/>
                  </a:lnTo>
                  <a:lnTo>
                    <a:pt x="139" y="61"/>
                  </a:lnTo>
                  <a:lnTo>
                    <a:pt x="139" y="55"/>
                  </a:lnTo>
                  <a:lnTo>
                    <a:pt x="139" y="48"/>
                  </a:lnTo>
                  <a:lnTo>
                    <a:pt x="139" y="45"/>
                  </a:lnTo>
                  <a:lnTo>
                    <a:pt x="142" y="32"/>
                  </a:lnTo>
                  <a:lnTo>
                    <a:pt x="145" y="5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188" y="5"/>
                  </a:lnTo>
                  <a:lnTo>
                    <a:pt x="190" y="13"/>
                  </a:lnTo>
                  <a:lnTo>
                    <a:pt x="193" y="16"/>
                  </a:lnTo>
                  <a:lnTo>
                    <a:pt x="196" y="16"/>
                  </a:lnTo>
                  <a:lnTo>
                    <a:pt x="198" y="16"/>
                  </a:lnTo>
                  <a:lnTo>
                    <a:pt x="204" y="16"/>
                  </a:lnTo>
                  <a:lnTo>
                    <a:pt x="204" y="19"/>
                  </a:lnTo>
                  <a:lnTo>
                    <a:pt x="204" y="21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1" y="40"/>
                  </a:lnTo>
                  <a:lnTo>
                    <a:pt x="201" y="45"/>
                  </a:lnTo>
                  <a:lnTo>
                    <a:pt x="201" y="50"/>
                  </a:lnTo>
                  <a:lnTo>
                    <a:pt x="201" y="53"/>
                  </a:lnTo>
                  <a:lnTo>
                    <a:pt x="206" y="55"/>
                  </a:lnTo>
                  <a:lnTo>
                    <a:pt x="209" y="58"/>
                  </a:lnTo>
                  <a:lnTo>
                    <a:pt x="214" y="58"/>
                  </a:lnTo>
                  <a:lnTo>
                    <a:pt x="217" y="58"/>
                  </a:lnTo>
                  <a:lnTo>
                    <a:pt x="220" y="61"/>
                  </a:lnTo>
                  <a:lnTo>
                    <a:pt x="220" y="63"/>
                  </a:lnTo>
                  <a:lnTo>
                    <a:pt x="220" y="69"/>
                  </a:lnTo>
                  <a:lnTo>
                    <a:pt x="225" y="69"/>
                  </a:lnTo>
                  <a:lnTo>
                    <a:pt x="228" y="69"/>
                  </a:lnTo>
                  <a:lnTo>
                    <a:pt x="230" y="66"/>
                  </a:lnTo>
                  <a:lnTo>
                    <a:pt x="239" y="66"/>
                  </a:lnTo>
                  <a:lnTo>
                    <a:pt x="241" y="71"/>
                  </a:lnTo>
                  <a:lnTo>
                    <a:pt x="244" y="71"/>
                  </a:lnTo>
                  <a:lnTo>
                    <a:pt x="247" y="74"/>
                  </a:lnTo>
                  <a:lnTo>
                    <a:pt x="247" y="77"/>
                  </a:lnTo>
                  <a:lnTo>
                    <a:pt x="244" y="84"/>
                  </a:lnTo>
                  <a:lnTo>
                    <a:pt x="244" y="90"/>
                  </a:lnTo>
                  <a:lnTo>
                    <a:pt x="241" y="106"/>
                  </a:lnTo>
                  <a:lnTo>
                    <a:pt x="239" y="116"/>
                  </a:lnTo>
                  <a:lnTo>
                    <a:pt x="239" y="121"/>
                  </a:lnTo>
                  <a:lnTo>
                    <a:pt x="241" y="124"/>
                  </a:lnTo>
                  <a:lnTo>
                    <a:pt x="244" y="124"/>
                  </a:lnTo>
                  <a:lnTo>
                    <a:pt x="247" y="124"/>
                  </a:lnTo>
                  <a:lnTo>
                    <a:pt x="249" y="127"/>
                  </a:lnTo>
                  <a:lnTo>
                    <a:pt x="249" y="132"/>
                  </a:lnTo>
                  <a:lnTo>
                    <a:pt x="249" y="137"/>
                  </a:lnTo>
                  <a:lnTo>
                    <a:pt x="260" y="137"/>
                  </a:lnTo>
                  <a:lnTo>
                    <a:pt x="263" y="140"/>
                  </a:lnTo>
                  <a:lnTo>
                    <a:pt x="263" y="142"/>
                  </a:lnTo>
                  <a:lnTo>
                    <a:pt x="260" y="148"/>
                  </a:lnTo>
                  <a:lnTo>
                    <a:pt x="260" y="150"/>
                  </a:lnTo>
                  <a:lnTo>
                    <a:pt x="260" y="156"/>
                  </a:lnTo>
                  <a:lnTo>
                    <a:pt x="257" y="156"/>
                  </a:lnTo>
                  <a:lnTo>
                    <a:pt x="257" y="161"/>
                  </a:lnTo>
                  <a:lnTo>
                    <a:pt x="260" y="166"/>
                  </a:lnTo>
                  <a:lnTo>
                    <a:pt x="263" y="166"/>
                  </a:lnTo>
                  <a:lnTo>
                    <a:pt x="265" y="179"/>
                  </a:lnTo>
                  <a:lnTo>
                    <a:pt x="268" y="179"/>
                  </a:lnTo>
                  <a:lnTo>
                    <a:pt x="273" y="185"/>
                  </a:lnTo>
                  <a:lnTo>
                    <a:pt x="279" y="190"/>
                  </a:lnTo>
                  <a:lnTo>
                    <a:pt x="289" y="195"/>
                  </a:lnTo>
                  <a:lnTo>
                    <a:pt x="297" y="198"/>
                  </a:lnTo>
                  <a:lnTo>
                    <a:pt x="300" y="198"/>
                  </a:lnTo>
                  <a:lnTo>
                    <a:pt x="305" y="195"/>
                  </a:lnTo>
                  <a:lnTo>
                    <a:pt x="308" y="198"/>
                  </a:lnTo>
                  <a:lnTo>
                    <a:pt x="313" y="200"/>
                  </a:lnTo>
                  <a:lnTo>
                    <a:pt x="319" y="200"/>
                  </a:lnTo>
                  <a:lnTo>
                    <a:pt x="322" y="206"/>
                  </a:lnTo>
                  <a:lnTo>
                    <a:pt x="322" y="211"/>
                  </a:lnTo>
                  <a:lnTo>
                    <a:pt x="330" y="211"/>
                  </a:lnTo>
                  <a:lnTo>
                    <a:pt x="332" y="214"/>
                  </a:lnTo>
                  <a:lnTo>
                    <a:pt x="332" y="216"/>
                  </a:lnTo>
                  <a:lnTo>
                    <a:pt x="335" y="221"/>
                  </a:lnTo>
                  <a:lnTo>
                    <a:pt x="338" y="224"/>
                  </a:lnTo>
                  <a:lnTo>
                    <a:pt x="340" y="229"/>
                  </a:lnTo>
                  <a:lnTo>
                    <a:pt x="340" y="237"/>
                  </a:lnTo>
                  <a:lnTo>
                    <a:pt x="340" y="243"/>
                  </a:lnTo>
                  <a:lnTo>
                    <a:pt x="340" y="245"/>
                  </a:lnTo>
                  <a:lnTo>
                    <a:pt x="340" y="248"/>
                  </a:lnTo>
                  <a:lnTo>
                    <a:pt x="343" y="248"/>
                  </a:lnTo>
                  <a:lnTo>
                    <a:pt x="348" y="248"/>
                  </a:lnTo>
                  <a:lnTo>
                    <a:pt x="348" y="253"/>
                  </a:lnTo>
                  <a:lnTo>
                    <a:pt x="346" y="256"/>
                  </a:lnTo>
                  <a:lnTo>
                    <a:pt x="346" y="258"/>
                  </a:lnTo>
                  <a:lnTo>
                    <a:pt x="343" y="258"/>
                  </a:lnTo>
                  <a:lnTo>
                    <a:pt x="340" y="261"/>
                  </a:lnTo>
                  <a:lnTo>
                    <a:pt x="338" y="264"/>
                  </a:lnTo>
                  <a:lnTo>
                    <a:pt x="335" y="269"/>
                  </a:lnTo>
                  <a:lnTo>
                    <a:pt x="330" y="274"/>
                  </a:lnTo>
                  <a:lnTo>
                    <a:pt x="332" y="282"/>
                  </a:lnTo>
                  <a:lnTo>
                    <a:pt x="330" y="287"/>
                  </a:lnTo>
                  <a:lnTo>
                    <a:pt x="330" y="290"/>
                  </a:lnTo>
                  <a:lnTo>
                    <a:pt x="330" y="293"/>
                  </a:lnTo>
                  <a:lnTo>
                    <a:pt x="332" y="298"/>
                  </a:lnTo>
                  <a:lnTo>
                    <a:pt x="335" y="301"/>
                  </a:lnTo>
                  <a:lnTo>
                    <a:pt x="330" y="306"/>
                  </a:lnTo>
                  <a:lnTo>
                    <a:pt x="322" y="311"/>
                  </a:lnTo>
                  <a:lnTo>
                    <a:pt x="327" y="319"/>
                  </a:lnTo>
                  <a:lnTo>
                    <a:pt x="330" y="324"/>
                  </a:lnTo>
                  <a:lnTo>
                    <a:pt x="338" y="327"/>
                  </a:lnTo>
                  <a:lnTo>
                    <a:pt x="340" y="330"/>
                  </a:lnTo>
                  <a:lnTo>
                    <a:pt x="343" y="332"/>
                  </a:lnTo>
                  <a:lnTo>
                    <a:pt x="346" y="332"/>
                  </a:lnTo>
                  <a:lnTo>
                    <a:pt x="356" y="335"/>
                  </a:lnTo>
                  <a:lnTo>
                    <a:pt x="367" y="335"/>
                  </a:lnTo>
                  <a:lnTo>
                    <a:pt x="372" y="335"/>
                  </a:lnTo>
                  <a:lnTo>
                    <a:pt x="378" y="337"/>
                  </a:lnTo>
                  <a:lnTo>
                    <a:pt x="380" y="343"/>
                  </a:lnTo>
                  <a:lnTo>
                    <a:pt x="383" y="345"/>
                  </a:lnTo>
                  <a:lnTo>
                    <a:pt x="383" y="351"/>
                  </a:lnTo>
                  <a:lnTo>
                    <a:pt x="386" y="351"/>
                  </a:lnTo>
                  <a:lnTo>
                    <a:pt x="388" y="353"/>
                  </a:lnTo>
                  <a:lnTo>
                    <a:pt x="391" y="356"/>
                  </a:lnTo>
                  <a:lnTo>
                    <a:pt x="396" y="353"/>
                  </a:lnTo>
                  <a:lnTo>
                    <a:pt x="399" y="351"/>
                  </a:lnTo>
                  <a:lnTo>
                    <a:pt x="402" y="345"/>
                  </a:lnTo>
                  <a:lnTo>
                    <a:pt x="407" y="343"/>
                  </a:lnTo>
                  <a:lnTo>
                    <a:pt x="413" y="340"/>
                  </a:lnTo>
                  <a:lnTo>
                    <a:pt x="413" y="348"/>
                  </a:lnTo>
                  <a:lnTo>
                    <a:pt x="413" y="353"/>
                  </a:lnTo>
                  <a:lnTo>
                    <a:pt x="410" y="356"/>
                  </a:lnTo>
                  <a:lnTo>
                    <a:pt x="405" y="364"/>
                  </a:lnTo>
                  <a:lnTo>
                    <a:pt x="402" y="369"/>
                  </a:lnTo>
                  <a:lnTo>
                    <a:pt x="399" y="374"/>
                  </a:lnTo>
                  <a:lnTo>
                    <a:pt x="402" y="377"/>
                  </a:lnTo>
                  <a:lnTo>
                    <a:pt x="402" y="380"/>
                  </a:lnTo>
                  <a:lnTo>
                    <a:pt x="399" y="382"/>
                  </a:lnTo>
                  <a:lnTo>
                    <a:pt x="396" y="385"/>
                  </a:lnTo>
                  <a:lnTo>
                    <a:pt x="391" y="388"/>
                  </a:lnTo>
                  <a:lnTo>
                    <a:pt x="388" y="390"/>
                  </a:lnTo>
                  <a:lnTo>
                    <a:pt x="383" y="395"/>
                  </a:lnTo>
                  <a:lnTo>
                    <a:pt x="378" y="398"/>
                  </a:lnTo>
                  <a:lnTo>
                    <a:pt x="375" y="398"/>
                  </a:lnTo>
                  <a:lnTo>
                    <a:pt x="372" y="395"/>
                  </a:lnTo>
                  <a:lnTo>
                    <a:pt x="364" y="388"/>
                  </a:lnTo>
                  <a:lnTo>
                    <a:pt x="356" y="390"/>
                  </a:lnTo>
                  <a:lnTo>
                    <a:pt x="348" y="393"/>
                  </a:lnTo>
                  <a:lnTo>
                    <a:pt x="338" y="398"/>
                  </a:lnTo>
                  <a:lnTo>
                    <a:pt x="335" y="401"/>
                  </a:lnTo>
                  <a:lnTo>
                    <a:pt x="335" y="406"/>
                  </a:lnTo>
                  <a:lnTo>
                    <a:pt x="335" y="411"/>
                  </a:lnTo>
                  <a:lnTo>
                    <a:pt x="338" y="411"/>
                  </a:lnTo>
                  <a:lnTo>
                    <a:pt x="340" y="414"/>
                  </a:lnTo>
                  <a:lnTo>
                    <a:pt x="346" y="417"/>
                  </a:lnTo>
                  <a:lnTo>
                    <a:pt x="346" y="419"/>
                  </a:lnTo>
                  <a:lnTo>
                    <a:pt x="343" y="422"/>
                  </a:lnTo>
                  <a:lnTo>
                    <a:pt x="343" y="424"/>
                  </a:lnTo>
                  <a:lnTo>
                    <a:pt x="338" y="427"/>
                  </a:lnTo>
                  <a:lnTo>
                    <a:pt x="335" y="427"/>
                  </a:lnTo>
                  <a:lnTo>
                    <a:pt x="332" y="430"/>
                  </a:lnTo>
                  <a:lnTo>
                    <a:pt x="338" y="432"/>
                  </a:lnTo>
                  <a:lnTo>
                    <a:pt x="340" y="432"/>
                  </a:lnTo>
                  <a:lnTo>
                    <a:pt x="343" y="432"/>
                  </a:lnTo>
                  <a:lnTo>
                    <a:pt x="346" y="430"/>
                  </a:lnTo>
                  <a:lnTo>
                    <a:pt x="346" y="424"/>
                  </a:lnTo>
                  <a:lnTo>
                    <a:pt x="348" y="427"/>
                  </a:lnTo>
                  <a:lnTo>
                    <a:pt x="348" y="435"/>
                  </a:lnTo>
                  <a:lnTo>
                    <a:pt x="351" y="435"/>
                  </a:lnTo>
                  <a:lnTo>
                    <a:pt x="354" y="438"/>
                  </a:lnTo>
                  <a:lnTo>
                    <a:pt x="362" y="438"/>
                  </a:lnTo>
                  <a:lnTo>
                    <a:pt x="367" y="440"/>
                  </a:lnTo>
                  <a:lnTo>
                    <a:pt x="370" y="443"/>
                  </a:lnTo>
                  <a:lnTo>
                    <a:pt x="372" y="446"/>
                  </a:lnTo>
                  <a:lnTo>
                    <a:pt x="375" y="446"/>
                  </a:lnTo>
                  <a:lnTo>
                    <a:pt x="380" y="446"/>
                  </a:lnTo>
                  <a:lnTo>
                    <a:pt x="386" y="443"/>
                  </a:lnTo>
                  <a:lnTo>
                    <a:pt x="388" y="443"/>
                  </a:lnTo>
                  <a:lnTo>
                    <a:pt x="391" y="446"/>
                  </a:lnTo>
                  <a:lnTo>
                    <a:pt x="391" y="448"/>
                  </a:lnTo>
                  <a:lnTo>
                    <a:pt x="388" y="456"/>
                  </a:lnTo>
                  <a:lnTo>
                    <a:pt x="383" y="467"/>
                  </a:lnTo>
                  <a:lnTo>
                    <a:pt x="383" y="475"/>
                  </a:lnTo>
                  <a:lnTo>
                    <a:pt x="383" y="480"/>
                  </a:lnTo>
                  <a:lnTo>
                    <a:pt x="386" y="485"/>
                  </a:lnTo>
                  <a:lnTo>
                    <a:pt x="383" y="490"/>
                  </a:lnTo>
                  <a:lnTo>
                    <a:pt x="383" y="496"/>
                  </a:lnTo>
                  <a:lnTo>
                    <a:pt x="380" y="501"/>
                  </a:lnTo>
                  <a:lnTo>
                    <a:pt x="378" y="504"/>
                  </a:lnTo>
                  <a:lnTo>
                    <a:pt x="375" y="506"/>
                  </a:lnTo>
                  <a:lnTo>
                    <a:pt x="372" y="517"/>
                  </a:lnTo>
                  <a:lnTo>
                    <a:pt x="375" y="522"/>
                  </a:lnTo>
                  <a:lnTo>
                    <a:pt x="375" y="530"/>
                  </a:lnTo>
                  <a:lnTo>
                    <a:pt x="378" y="538"/>
                  </a:lnTo>
                  <a:lnTo>
                    <a:pt x="380" y="540"/>
                  </a:lnTo>
                  <a:lnTo>
                    <a:pt x="386" y="548"/>
                  </a:lnTo>
                  <a:lnTo>
                    <a:pt x="391" y="554"/>
                  </a:lnTo>
                  <a:lnTo>
                    <a:pt x="399" y="559"/>
                  </a:lnTo>
                  <a:lnTo>
                    <a:pt x="407" y="567"/>
                  </a:lnTo>
                  <a:lnTo>
                    <a:pt x="413" y="572"/>
                  </a:lnTo>
                  <a:lnTo>
                    <a:pt x="421" y="577"/>
                  </a:lnTo>
                  <a:lnTo>
                    <a:pt x="423" y="580"/>
                  </a:lnTo>
                  <a:lnTo>
                    <a:pt x="426" y="585"/>
                  </a:lnTo>
                  <a:lnTo>
                    <a:pt x="431" y="593"/>
                  </a:lnTo>
                  <a:lnTo>
                    <a:pt x="434" y="598"/>
                  </a:lnTo>
                  <a:lnTo>
                    <a:pt x="439" y="604"/>
                  </a:lnTo>
                  <a:lnTo>
                    <a:pt x="445" y="606"/>
                  </a:lnTo>
                  <a:lnTo>
                    <a:pt x="445" y="614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7529536" y="3657360"/>
              <a:ext cx="687372" cy="930713"/>
            </a:xfrm>
            <a:custGeom>
              <a:avLst/>
              <a:gdLst>
                <a:gd name="T0" fmla="*/ 204 w 313"/>
                <a:gd name="T1" fmla="*/ 393 h 425"/>
                <a:gd name="T2" fmla="*/ 185 w 313"/>
                <a:gd name="T3" fmla="*/ 375 h 425"/>
                <a:gd name="T4" fmla="*/ 171 w 313"/>
                <a:gd name="T5" fmla="*/ 364 h 425"/>
                <a:gd name="T6" fmla="*/ 153 w 313"/>
                <a:gd name="T7" fmla="*/ 361 h 425"/>
                <a:gd name="T8" fmla="*/ 139 w 313"/>
                <a:gd name="T9" fmla="*/ 356 h 425"/>
                <a:gd name="T10" fmla="*/ 129 w 313"/>
                <a:gd name="T11" fmla="*/ 351 h 425"/>
                <a:gd name="T12" fmla="*/ 118 w 313"/>
                <a:gd name="T13" fmla="*/ 348 h 425"/>
                <a:gd name="T14" fmla="*/ 104 w 313"/>
                <a:gd name="T15" fmla="*/ 343 h 425"/>
                <a:gd name="T16" fmla="*/ 94 w 313"/>
                <a:gd name="T17" fmla="*/ 338 h 425"/>
                <a:gd name="T18" fmla="*/ 88 w 313"/>
                <a:gd name="T19" fmla="*/ 327 h 425"/>
                <a:gd name="T20" fmla="*/ 64 w 313"/>
                <a:gd name="T21" fmla="*/ 322 h 425"/>
                <a:gd name="T22" fmla="*/ 48 w 313"/>
                <a:gd name="T23" fmla="*/ 311 h 425"/>
                <a:gd name="T24" fmla="*/ 35 w 313"/>
                <a:gd name="T25" fmla="*/ 309 h 425"/>
                <a:gd name="T26" fmla="*/ 43 w 313"/>
                <a:gd name="T27" fmla="*/ 306 h 425"/>
                <a:gd name="T28" fmla="*/ 54 w 313"/>
                <a:gd name="T29" fmla="*/ 290 h 425"/>
                <a:gd name="T30" fmla="*/ 72 w 313"/>
                <a:gd name="T31" fmla="*/ 288 h 425"/>
                <a:gd name="T32" fmla="*/ 91 w 313"/>
                <a:gd name="T33" fmla="*/ 288 h 425"/>
                <a:gd name="T34" fmla="*/ 107 w 313"/>
                <a:gd name="T35" fmla="*/ 274 h 425"/>
                <a:gd name="T36" fmla="*/ 96 w 313"/>
                <a:gd name="T37" fmla="*/ 269 h 425"/>
                <a:gd name="T38" fmla="*/ 88 w 313"/>
                <a:gd name="T39" fmla="*/ 243 h 425"/>
                <a:gd name="T40" fmla="*/ 51 w 313"/>
                <a:gd name="T41" fmla="*/ 235 h 425"/>
                <a:gd name="T42" fmla="*/ 35 w 313"/>
                <a:gd name="T43" fmla="*/ 245 h 425"/>
                <a:gd name="T44" fmla="*/ 13 w 313"/>
                <a:gd name="T45" fmla="*/ 269 h 425"/>
                <a:gd name="T46" fmla="*/ 5 w 313"/>
                <a:gd name="T47" fmla="*/ 256 h 425"/>
                <a:gd name="T48" fmla="*/ 24 w 313"/>
                <a:gd name="T49" fmla="*/ 232 h 425"/>
                <a:gd name="T50" fmla="*/ 35 w 313"/>
                <a:gd name="T51" fmla="*/ 219 h 425"/>
                <a:gd name="T52" fmla="*/ 16 w 313"/>
                <a:gd name="T53" fmla="*/ 230 h 425"/>
                <a:gd name="T54" fmla="*/ 11 w 313"/>
                <a:gd name="T55" fmla="*/ 209 h 425"/>
                <a:gd name="T56" fmla="*/ 13 w 313"/>
                <a:gd name="T57" fmla="*/ 140 h 425"/>
                <a:gd name="T58" fmla="*/ 19 w 313"/>
                <a:gd name="T59" fmla="*/ 64 h 425"/>
                <a:gd name="T60" fmla="*/ 46 w 313"/>
                <a:gd name="T61" fmla="*/ 11 h 425"/>
                <a:gd name="T62" fmla="*/ 86 w 313"/>
                <a:gd name="T63" fmla="*/ 3 h 425"/>
                <a:gd name="T64" fmla="*/ 121 w 313"/>
                <a:gd name="T65" fmla="*/ 19 h 425"/>
                <a:gd name="T66" fmla="*/ 142 w 313"/>
                <a:gd name="T67" fmla="*/ 45 h 425"/>
                <a:gd name="T68" fmla="*/ 185 w 313"/>
                <a:gd name="T69" fmla="*/ 32 h 425"/>
                <a:gd name="T70" fmla="*/ 222 w 313"/>
                <a:gd name="T71" fmla="*/ 32 h 425"/>
                <a:gd name="T72" fmla="*/ 217 w 313"/>
                <a:gd name="T73" fmla="*/ 82 h 425"/>
                <a:gd name="T74" fmla="*/ 209 w 313"/>
                <a:gd name="T75" fmla="*/ 116 h 425"/>
                <a:gd name="T76" fmla="*/ 193 w 313"/>
                <a:gd name="T77" fmla="*/ 164 h 425"/>
                <a:gd name="T78" fmla="*/ 220 w 313"/>
                <a:gd name="T79" fmla="*/ 195 h 425"/>
                <a:gd name="T80" fmla="*/ 246 w 313"/>
                <a:gd name="T81" fmla="*/ 214 h 425"/>
                <a:gd name="T82" fmla="*/ 284 w 313"/>
                <a:gd name="T83" fmla="*/ 224 h 425"/>
                <a:gd name="T84" fmla="*/ 254 w 313"/>
                <a:gd name="T85" fmla="*/ 245 h 425"/>
                <a:gd name="T86" fmla="*/ 262 w 313"/>
                <a:gd name="T87" fmla="*/ 264 h 425"/>
                <a:gd name="T88" fmla="*/ 276 w 313"/>
                <a:gd name="T89" fmla="*/ 282 h 425"/>
                <a:gd name="T90" fmla="*/ 273 w 313"/>
                <a:gd name="T91" fmla="*/ 298 h 425"/>
                <a:gd name="T92" fmla="*/ 297 w 313"/>
                <a:gd name="T93" fmla="*/ 293 h 425"/>
                <a:gd name="T94" fmla="*/ 308 w 313"/>
                <a:gd name="T95" fmla="*/ 306 h 425"/>
                <a:gd name="T96" fmla="*/ 311 w 313"/>
                <a:gd name="T97" fmla="*/ 317 h 425"/>
                <a:gd name="T98" fmla="*/ 297 w 313"/>
                <a:gd name="T99" fmla="*/ 335 h 425"/>
                <a:gd name="T100" fmla="*/ 276 w 313"/>
                <a:gd name="T101" fmla="*/ 359 h 425"/>
                <a:gd name="T102" fmla="*/ 281 w 313"/>
                <a:gd name="T103" fmla="*/ 375 h 425"/>
                <a:gd name="T104" fmla="*/ 265 w 313"/>
                <a:gd name="T105" fmla="*/ 385 h 425"/>
                <a:gd name="T106" fmla="*/ 257 w 313"/>
                <a:gd name="T107" fmla="*/ 401 h 425"/>
                <a:gd name="T108" fmla="*/ 254 w 313"/>
                <a:gd name="T109" fmla="*/ 406 h 425"/>
                <a:gd name="T110" fmla="*/ 246 w 313"/>
                <a:gd name="T111" fmla="*/ 412 h 425"/>
                <a:gd name="T112" fmla="*/ 233 w 313"/>
                <a:gd name="T113" fmla="*/ 417 h 425"/>
                <a:gd name="T114" fmla="*/ 225 w 313"/>
                <a:gd name="T115" fmla="*/ 412 h 425"/>
                <a:gd name="T116" fmla="*/ 212 w 313"/>
                <a:gd name="T117" fmla="*/ 414 h 425"/>
                <a:gd name="T118" fmla="*/ 204 w 313"/>
                <a:gd name="T119" fmla="*/ 425 h 425"/>
                <a:gd name="T120" fmla="*/ 190 w 313"/>
                <a:gd name="T121" fmla="*/ 412 h 4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3"/>
                <a:gd name="T184" fmla="*/ 0 h 425"/>
                <a:gd name="T185" fmla="*/ 313 w 313"/>
                <a:gd name="T186" fmla="*/ 425 h 4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3" h="425">
                  <a:moveTo>
                    <a:pt x="190" y="412"/>
                  </a:moveTo>
                  <a:lnTo>
                    <a:pt x="193" y="406"/>
                  </a:lnTo>
                  <a:lnTo>
                    <a:pt x="198" y="401"/>
                  </a:lnTo>
                  <a:lnTo>
                    <a:pt x="201" y="396"/>
                  </a:lnTo>
                  <a:lnTo>
                    <a:pt x="204" y="393"/>
                  </a:lnTo>
                  <a:lnTo>
                    <a:pt x="201" y="388"/>
                  </a:lnTo>
                  <a:lnTo>
                    <a:pt x="195" y="388"/>
                  </a:lnTo>
                  <a:lnTo>
                    <a:pt x="190" y="385"/>
                  </a:lnTo>
                  <a:lnTo>
                    <a:pt x="185" y="377"/>
                  </a:lnTo>
                  <a:lnTo>
                    <a:pt x="185" y="375"/>
                  </a:lnTo>
                  <a:lnTo>
                    <a:pt x="185" y="372"/>
                  </a:lnTo>
                  <a:lnTo>
                    <a:pt x="179" y="369"/>
                  </a:lnTo>
                  <a:lnTo>
                    <a:pt x="179" y="367"/>
                  </a:lnTo>
                  <a:lnTo>
                    <a:pt x="174" y="367"/>
                  </a:lnTo>
                  <a:lnTo>
                    <a:pt x="171" y="364"/>
                  </a:lnTo>
                  <a:lnTo>
                    <a:pt x="169" y="361"/>
                  </a:lnTo>
                  <a:lnTo>
                    <a:pt x="166" y="359"/>
                  </a:lnTo>
                  <a:lnTo>
                    <a:pt x="158" y="359"/>
                  </a:lnTo>
                  <a:lnTo>
                    <a:pt x="153" y="356"/>
                  </a:lnTo>
                  <a:lnTo>
                    <a:pt x="153" y="361"/>
                  </a:lnTo>
                  <a:lnTo>
                    <a:pt x="150" y="364"/>
                  </a:lnTo>
                  <a:lnTo>
                    <a:pt x="147" y="361"/>
                  </a:lnTo>
                  <a:lnTo>
                    <a:pt x="147" y="359"/>
                  </a:lnTo>
                  <a:lnTo>
                    <a:pt x="142" y="356"/>
                  </a:lnTo>
                  <a:lnTo>
                    <a:pt x="139" y="356"/>
                  </a:lnTo>
                  <a:lnTo>
                    <a:pt x="137" y="356"/>
                  </a:lnTo>
                  <a:lnTo>
                    <a:pt x="134" y="359"/>
                  </a:lnTo>
                  <a:lnTo>
                    <a:pt x="131" y="356"/>
                  </a:lnTo>
                  <a:lnTo>
                    <a:pt x="131" y="354"/>
                  </a:lnTo>
                  <a:lnTo>
                    <a:pt x="129" y="351"/>
                  </a:lnTo>
                  <a:lnTo>
                    <a:pt x="126" y="348"/>
                  </a:lnTo>
                  <a:lnTo>
                    <a:pt x="123" y="348"/>
                  </a:lnTo>
                  <a:lnTo>
                    <a:pt x="123" y="351"/>
                  </a:lnTo>
                  <a:lnTo>
                    <a:pt x="118" y="351"/>
                  </a:lnTo>
                  <a:lnTo>
                    <a:pt x="118" y="348"/>
                  </a:lnTo>
                  <a:lnTo>
                    <a:pt x="118" y="346"/>
                  </a:lnTo>
                  <a:lnTo>
                    <a:pt x="115" y="346"/>
                  </a:lnTo>
                  <a:lnTo>
                    <a:pt x="112" y="343"/>
                  </a:lnTo>
                  <a:lnTo>
                    <a:pt x="107" y="343"/>
                  </a:lnTo>
                  <a:lnTo>
                    <a:pt x="104" y="343"/>
                  </a:lnTo>
                  <a:lnTo>
                    <a:pt x="104" y="340"/>
                  </a:lnTo>
                  <a:lnTo>
                    <a:pt x="102" y="338"/>
                  </a:lnTo>
                  <a:lnTo>
                    <a:pt x="99" y="338"/>
                  </a:lnTo>
                  <a:lnTo>
                    <a:pt x="96" y="338"/>
                  </a:lnTo>
                  <a:lnTo>
                    <a:pt x="94" y="338"/>
                  </a:lnTo>
                  <a:lnTo>
                    <a:pt x="91" y="338"/>
                  </a:lnTo>
                  <a:lnTo>
                    <a:pt x="91" y="335"/>
                  </a:lnTo>
                  <a:lnTo>
                    <a:pt x="91" y="332"/>
                  </a:lnTo>
                  <a:lnTo>
                    <a:pt x="88" y="330"/>
                  </a:lnTo>
                  <a:lnTo>
                    <a:pt x="88" y="327"/>
                  </a:lnTo>
                  <a:lnTo>
                    <a:pt x="83" y="322"/>
                  </a:lnTo>
                  <a:lnTo>
                    <a:pt x="83" y="319"/>
                  </a:lnTo>
                  <a:lnTo>
                    <a:pt x="80" y="317"/>
                  </a:lnTo>
                  <a:lnTo>
                    <a:pt x="75" y="314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4" y="319"/>
                  </a:lnTo>
                  <a:lnTo>
                    <a:pt x="54" y="317"/>
                  </a:lnTo>
                  <a:lnTo>
                    <a:pt x="51" y="314"/>
                  </a:lnTo>
                  <a:lnTo>
                    <a:pt x="48" y="311"/>
                  </a:lnTo>
                  <a:lnTo>
                    <a:pt x="43" y="311"/>
                  </a:lnTo>
                  <a:lnTo>
                    <a:pt x="40" y="314"/>
                  </a:lnTo>
                  <a:lnTo>
                    <a:pt x="37" y="311"/>
                  </a:lnTo>
                  <a:lnTo>
                    <a:pt x="35" y="311"/>
                  </a:lnTo>
                  <a:lnTo>
                    <a:pt x="35" y="309"/>
                  </a:lnTo>
                  <a:lnTo>
                    <a:pt x="35" y="306"/>
                  </a:lnTo>
                  <a:lnTo>
                    <a:pt x="37" y="306"/>
                  </a:lnTo>
                  <a:lnTo>
                    <a:pt x="37" y="309"/>
                  </a:lnTo>
                  <a:lnTo>
                    <a:pt x="40" y="309"/>
                  </a:lnTo>
                  <a:lnTo>
                    <a:pt x="43" y="306"/>
                  </a:lnTo>
                  <a:lnTo>
                    <a:pt x="48" y="303"/>
                  </a:lnTo>
                  <a:lnTo>
                    <a:pt x="51" y="303"/>
                  </a:lnTo>
                  <a:lnTo>
                    <a:pt x="54" y="298"/>
                  </a:lnTo>
                  <a:lnTo>
                    <a:pt x="54" y="293"/>
                  </a:lnTo>
                  <a:lnTo>
                    <a:pt x="54" y="290"/>
                  </a:lnTo>
                  <a:lnTo>
                    <a:pt x="59" y="288"/>
                  </a:lnTo>
                  <a:lnTo>
                    <a:pt x="62" y="285"/>
                  </a:lnTo>
                  <a:lnTo>
                    <a:pt x="64" y="285"/>
                  </a:lnTo>
                  <a:lnTo>
                    <a:pt x="67" y="285"/>
                  </a:lnTo>
                  <a:lnTo>
                    <a:pt x="72" y="288"/>
                  </a:lnTo>
                  <a:lnTo>
                    <a:pt x="75" y="285"/>
                  </a:lnTo>
                  <a:lnTo>
                    <a:pt x="78" y="282"/>
                  </a:lnTo>
                  <a:lnTo>
                    <a:pt x="80" y="285"/>
                  </a:lnTo>
                  <a:lnTo>
                    <a:pt x="83" y="285"/>
                  </a:lnTo>
                  <a:lnTo>
                    <a:pt x="91" y="288"/>
                  </a:lnTo>
                  <a:lnTo>
                    <a:pt x="94" y="285"/>
                  </a:lnTo>
                  <a:lnTo>
                    <a:pt x="99" y="282"/>
                  </a:lnTo>
                  <a:lnTo>
                    <a:pt x="104" y="280"/>
                  </a:lnTo>
                  <a:lnTo>
                    <a:pt x="104" y="277"/>
                  </a:lnTo>
                  <a:lnTo>
                    <a:pt x="107" y="274"/>
                  </a:lnTo>
                  <a:lnTo>
                    <a:pt x="107" y="272"/>
                  </a:lnTo>
                  <a:lnTo>
                    <a:pt x="104" y="269"/>
                  </a:lnTo>
                  <a:lnTo>
                    <a:pt x="102" y="269"/>
                  </a:lnTo>
                  <a:lnTo>
                    <a:pt x="99" y="272"/>
                  </a:lnTo>
                  <a:lnTo>
                    <a:pt x="96" y="269"/>
                  </a:lnTo>
                  <a:lnTo>
                    <a:pt x="96" y="267"/>
                  </a:lnTo>
                  <a:lnTo>
                    <a:pt x="96" y="256"/>
                  </a:lnTo>
                  <a:lnTo>
                    <a:pt x="94" y="251"/>
                  </a:lnTo>
                  <a:lnTo>
                    <a:pt x="94" y="245"/>
                  </a:lnTo>
                  <a:lnTo>
                    <a:pt x="88" y="243"/>
                  </a:lnTo>
                  <a:lnTo>
                    <a:pt x="80" y="240"/>
                  </a:lnTo>
                  <a:lnTo>
                    <a:pt x="72" y="235"/>
                  </a:lnTo>
                  <a:lnTo>
                    <a:pt x="67" y="235"/>
                  </a:lnTo>
                  <a:lnTo>
                    <a:pt x="56" y="235"/>
                  </a:lnTo>
                  <a:lnTo>
                    <a:pt x="51" y="235"/>
                  </a:lnTo>
                  <a:lnTo>
                    <a:pt x="46" y="232"/>
                  </a:lnTo>
                  <a:lnTo>
                    <a:pt x="40" y="235"/>
                  </a:lnTo>
                  <a:lnTo>
                    <a:pt x="37" y="238"/>
                  </a:lnTo>
                  <a:lnTo>
                    <a:pt x="35" y="240"/>
                  </a:lnTo>
                  <a:lnTo>
                    <a:pt x="35" y="245"/>
                  </a:lnTo>
                  <a:lnTo>
                    <a:pt x="35" y="251"/>
                  </a:lnTo>
                  <a:lnTo>
                    <a:pt x="32" y="256"/>
                  </a:lnTo>
                  <a:lnTo>
                    <a:pt x="29" y="261"/>
                  </a:lnTo>
                  <a:lnTo>
                    <a:pt x="21" y="264"/>
                  </a:lnTo>
                  <a:lnTo>
                    <a:pt x="13" y="269"/>
                  </a:lnTo>
                  <a:lnTo>
                    <a:pt x="5" y="272"/>
                  </a:lnTo>
                  <a:lnTo>
                    <a:pt x="5" y="269"/>
                  </a:lnTo>
                  <a:lnTo>
                    <a:pt x="3" y="264"/>
                  </a:lnTo>
                  <a:lnTo>
                    <a:pt x="0" y="259"/>
                  </a:lnTo>
                  <a:lnTo>
                    <a:pt x="5" y="256"/>
                  </a:lnTo>
                  <a:lnTo>
                    <a:pt x="11" y="253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4" y="235"/>
                  </a:lnTo>
                  <a:lnTo>
                    <a:pt x="24" y="232"/>
                  </a:lnTo>
                  <a:lnTo>
                    <a:pt x="29" y="230"/>
                  </a:lnTo>
                  <a:lnTo>
                    <a:pt x="35" y="230"/>
                  </a:lnTo>
                  <a:lnTo>
                    <a:pt x="35" y="227"/>
                  </a:lnTo>
                  <a:lnTo>
                    <a:pt x="35" y="222"/>
                  </a:lnTo>
                  <a:lnTo>
                    <a:pt x="35" y="219"/>
                  </a:lnTo>
                  <a:lnTo>
                    <a:pt x="27" y="219"/>
                  </a:lnTo>
                  <a:lnTo>
                    <a:pt x="21" y="216"/>
                  </a:lnTo>
                  <a:lnTo>
                    <a:pt x="21" y="219"/>
                  </a:lnTo>
                  <a:lnTo>
                    <a:pt x="19" y="224"/>
                  </a:lnTo>
                  <a:lnTo>
                    <a:pt x="16" y="230"/>
                  </a:lnTo>
                  <a:lnTo>
                    <a:pt x="11" y="232"/>
                  </a:lnTo>
                  <a:lnTo>
                    <a:pt x="8" y="232"/>
                  </a:lnTo>
                  <a:lnTo>
                    <a:pt x="8" y="227"/>
                  </a:lnTo>
                  <a:lnTo>
                    <a:pt x="11" y="216"/>
                  </a:lnTo>
                  <a:lnTo>
                    <a:pt x="11" y="209"/>
                  </a:lnTo>
                  <a:lnTo>
                    <a:pt x="13" y="195"/>
                  </a:lnTo>
                  <a:lnTo>
                    <a:pt x="13" y="182"/>
                  </a:lnTo>
                  <a:lnTo>
                    <a:pt x="13" y="172"/>
                  </a:lnTo>
                  <a:lnTo>
                    <a:pt x="13" y="153"/>
                  </a:lnTo>
                  <a:lnTo>
                    <a:pt x="13" y="140"/>
                  </a:lnTo>
                  <a:lnTo>
                    <a:pt x="16" y="124"/>
                  </a:lnTo>
                  <a:lnTo>
                    <a:pt x="16" y="114"/>
                  </a:lnTo>
                  <a:lnTo>
                    <a:pt x="16" y="100"/>
                  </a:lnTo>
                  <a:lnTo>
                    <a:pt x="16" y="82"/>
                  </a:lnTo>
                  <a:lnTo>
                    <a:pt x="19" y="64"/>
                  </a:lnTo>
                  <a:lnTo>
                    <a:pt x="21" y="48"/>
                  </a:lnTo>
                  <a:lnTo>
                    <a:pt x="21" y="32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51" y="8"/>
                  </a:lnTo>
                  <a:lnTo>
                    <a:pt x="54" y="6"/>
                  </a:lnTo>
                  <a:lnTo>
                    <a:pt x="75" y="0"/>
                  </a:lnTo>
                  <a:lnTo>
                    <a:pt x="86" y="3"/>
                  </a:lnTo>
                  <a:lnTo>
                    <a:pt x="94" y="6"/>
                  </a:lnTo>
                  <a:lnTo>
                    <a:pt x="102" y="8"/>
                  </a:lnTo>
                  <a:lnTo>
                    <a:pt x="107" y="13"/>
                  </a:lnTo>
                  <a:lnTo>
                    <a:pt x="112" y="19"/>
                  </a:lnTo>
                  <a:lnTo>
                    <a:pt x="121" y="19"/>
                  </a:lnTo>
                  <a:lnTo>
                    <a:pt x="137" y="21"/>
                  </a:lnTo>
                  <a:lnTo>
                    <a:pt x="145" y="24"/>
                  </a:lnTo>
                  <a:lnTo>
                    <a:pt x="147" y="29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2" y="48"/>
                  </a:lnTo>
                  <a:lnTo>
                    <a:pt x="147" y="48"/>
                  </a:lnTo>
                  <a:lnTo>
                    <a:pt x="155" y="42"/>
                  </a:lnTo>
                  <a:lnTo>
                    <a:pt x="166" y="37"/>
                  </a:lnTo>
                  <a:lnTo>
                    <a:pt x="185" y="32"/>
                  </a:lnTo>
                  <a:lnTo>
                    <a:pt x="190" y="32"/>
                  </a:lnTo>
                  <a:lnTo>
                    <a:pt x="195" y="32"/>
                  </a:lnTo>
                  <a:lnTo>
                    <a:pt x="201" y="32"/>
                  </a:lnTo>
                  <a:lnTo>
                    <a:pt x="204" y="37"/>
                  </a:lnTo>
                  <a:lnTo>
                    <a:pt x="222" y="32"/>
                  </a:lnTo>
                  <a:lnTo>
                    <a:pt x="228" y="48"/>
                  </a:lnTo>
                  <a:lnTo>
                    <a:pt x="217" y="53"/>
                  </a:lnTo>
                  <a:lnTo>
                    <a:pt x="214" y="61"/>
                  </a:lnTo>
                  <a:lnTo>
                    <a:pt x="214" y="69"/>
                  </a:lnTo>
                  <a:lnTo>
                    <a:pt x="217" y="82"/>
                  </a:lnTo>
                  <a:lnTo>
                    <a:pt x="220" y="93"/>
                  </a:lnTo>
                  <a:lnTo>
                    <a:pt x="225" y="108"/>
                  </a:lnTo>
                  <a:lnTo>
                    <a:pt x="220" y="108"/>
                  </a:lnTo>
                  <a:lnTo>
                    <a:pt x="214" y="114"/>
                  </a:lnTo>
                  <a:lnTo>
                    <a:pt x="209" y="116"/>
                  </a:lnTo>
                  <a:lnTo>
                    <a:pt x="209" y="140"/>
                  </a:lnTo>
                  <a:lnTo>
                    <a:pt x="209" y="153"/>
                  </a:lnTo>
                  <a:lnTo>
                    <a:pt x="193" y="151"/>
                  </a:lnTo>
                  <a:lnTo>
                    <a:pt x="187" y="151"/>
                  </a:lnTo>
                  <a:lnTo>
                    <a:pt x="193" y="164"/>
                  </a:lnTo>
                  <a:lnTo>
                    <a:pt x="201" y="164"/>
                  </a:lnTo>
                  <a:lnTo>
                    <a:pt x="201" y="174"/>
                  </a:lnTo>
                  <a:lnTo>
                    <a:pt x="214" y="180"/>
                  </a:lnTo>
                  <a:lnTo>
                    <a:pt x="217" y="190"/>
                  </a:lnTo>
                  <a:lnTo>
                    <a:pt x="220" y="195"/>
                  </a:lnTo>
                  <a:lnTo>
                    <a:pt x="220" y="201"/>
                  </a:lnTo>
                  <a:lnTo>
                    <a:pt x="222" y="206"/>
                  </a:lnTo>
                  <a:lnTo>
                    <a:pt x="228" y="211"/>
                  </a:lnTo>
                  <a:lnTo>
                    <a:pt x="238" y="209"/>
                  </a:lnTo>
                  <a:lnTo>
                    <a:pt x="246" y="214"/>
                  </a:lnTo>
                  <a:lnTo>
                    <a:pt x="254" y="216"/>
                  </a:lnTo>
                  <a:lnTo>
                    <a:pt x="265" y="206"/>
                  </a:lnTo>
                  <a:lnTo>
                    <a:pt x="276" y="211"/>
                  </a:lnTo>
                  <a:lnTo>
                    <a:pt x="273" y="216"/>
                  </a:lnTo>
                  <a:lnTo>
                    <a:pt x="284" y="224"/>
                  </a:lnTo>
                  <a:lnTo>
                    <a:pt x="281" y="230"/>
                  </a:lnTo>
                  <a:lnTo>
                    <a:pt x="265" y="238"/>
                  </a:lnTo>
                  <a:lnTo>
                    <a:pt x="260" y="238"/>
                  </a:lnTo>
                  <a:lnTo>
                    <a:pt x="254" y="240"/>
                  </a:lnTo>
                  <a:lnTo>
                    <a:pt x="254" y="245"/>
                  </a:lnTo>
                  <a:lnTo>
                    <a:pt x="257" y="248"/>
                  </a:lnTo>
                  <a:lnTo>
                    <a:pt x="257" y="251"/>
                  </a:lnTo>
                  <a:lnTo>
                    <a:pt x="257" y="256"/>
                  </a:lnTo>
                  <a:lnTo>
                    <a:pt x="262" y="259"/>
                  </a:lnTo>
                  <a:lnTo>
                    <a:pt x="262" y="264"/>
                  </a:lnTo>
                  <a:lnTo>
                    <a:pt x="260" y="269"/>
                  </a:lnTo>
                  <a:lnTo>
                    <a:pt x="262" y="277"/>
                  </a:lnTo>
                  <a:lnTo>
                    <a:pt x="265" y="280"/>
                  </a:lnTo>
                  <a:lnTo>
                    <a:pt x="270" y="282"/>
                  </a:lnTo>
                  <a:lnTo>
                    <a:pt x="276" y="282"/>
                  </a:lnTo>
                  <a:lnTo>
                    <a:pt x="281" y="285"/>
                  </a:lnTo>
                  <a:lnTo>
                    <a:pt x="279" y="288"/>
                  </a:lnTo>
                  <a:lnTo>
                    <a:pt x="276" y="290"/>
                  </a:lnTo>
                  <a:lnTo>
                    <a:pt x="273" y="293"/>
                  </a:lnTo>
                  <a:lnTo>
                    <a:pt x="273" y="298"/>
                  </a:lnTo>
                  <a:lnTo>
                    <a:pt x="276" y="301"/>
                  </a:lnTo>
                  <a:lnTo>
                    <a:pt x="279" y="301"/>
                  </a:lnTo>
                  <a:lnTo>
                    <a:pt x="287" y="301"/>
                  </a:lnTo>
                  <a:lnTo>
                    <a:pt x="295" y="293"/>
                  </a:lnTo>
                  <a:lnTo>
                    <a:pt x="297" y="293"/>
                  </a:lnTo>
                  <a:lnTo>
                    <a:pt x="292" y="309"/>
                  </a:lnTo>
                  <a:lnTo>
                    <a:pt x="295" y="309"/>
                  </a:lnTo>
                  <a:lnTo>
                    <a:pt x="297" y="306"/>
                  </a:lnTo>
                  <a:lnTo>
                    <a:pt x="303" y="306"/>
                  </a:lnTo>
                  <a:lnTo>
                    <a:pt x="308" y="306"/>
                  </a:lnTo>
                  <a:lnTo>
                    <a:pt x="311" y="306"/>
                  </a:lnTo>
                  <a:lnTo>
                    <a:pt x="313" y="306"/>
                  </a:lnTo>
                  <a:lnTo>
                    <a:pt x="313" y="311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05" y="317"/>
                  </a:lnTo>
                  <a:lnTo>
                    <a:pt x="303" y="325"/>
                  </a:lnTo>
                  <a:lnTo>
                    <a:pt x="305" y="330"/>
                  </a:lnTo>
                  <a:lnTo>
                    <a:pt x="297" y="332"/>
                  </a:lnTo>
                  <a:lnTo>
                    <a:pt x="297" y="335"/>
                  </a:lnTo>
                  <a:lnTo>
                    <a:pt x="295" y="338"/>
                  </a:lnTo>
                  <a:lnTo>
                    <a:pt x="289" y="343"/>
                  </a:lnTo>
                  <a:lnTo>
                    <a:pt x="284" y="351"/>
                  </a:lnTo>
                  <a:lnTo>
                    <a:pt x="279" y="356"/>
                  </a:lnTo>
                  <a:lnTo>
                    <a:pt x="276" y="359"/>
                  </a:lnTo>
                  <a:lnTo>
                    <a:pt x="273" y="367"/>
                  </a:lnTo>
                  <a:lnTo>
                    <a:pt x="276" y="367"/>
                  </a:lnTo>
                  <a:lnTo>
                    <a:pt x="276" y="369"/>
                  </a:lnTo>
                  <a:lnTo>
                    <a:pt x="279" y="372"/>
                  </a:lnTo>
                  <a:lnTo>
                    <a:pt x="281" y="375"/>
                  </a:lnTo>
                  <a:lnTo>
                    <a:pt x="284" y="380"/>
                  </a:lnTo>
                  <a:lnTo>
                    <a:pt x="276" y="380"/>
                  </a:lnTo>
                  <a:lnTo>
                    <a:pt x="270" y="380"/>
                  </a:lnTo>
                  <a:lnTo>
                    <a:pt x="268" y="380"/>
                  </a:lnTo>
                  <a:lnTo>
                    <a:pt x="265" y="385"/>
                  </a:lnTo>
                  <a:lnTo>
                    <a:pt x="262" y="388"/>
                  </a:lnTo>
                  <a:lnTo>
                    <a:pt x="260" y="388"/>
                  </a:lnTo>
                  <a:lnTo>
                    <a:pt x="257" y="390"/>
                  </a:lnTo>
                  <a:lnTo>
                    <a:pt x="257" y="396"/>
                  </a:lnTo>
                  <a:lnTo>
                    <a:pt x="257" y="401"/>
                  </a:lnTo>
                  <a:lnTo>
                    <a:pt x="257" y="404"/>
                  </a:lnTo>
                  <a:lnTo>
                    <a:pt x="260" y="409"/>
                  </a:lnTo>
                  <a:lnTo>
                    <a:pt x="260" y="412"/>
                  </a:lnTo>
                  <a:lnTo>
                    <a:pt x="257" y="412"/>
                  </a:lnTo>
                  <a:lnTo>
                    <a:pt x="254" y="406"/>
                  </a:lnTo>
                  <a:lnTo>
                    <a:pt x="252" y="406"/>
                  </a:lnTo>
                  <a:lnTo>
                    <a:pt x="252" y="409"/>
                  </a:lnTo>
                  <a:lnTo>
                    <a:pt x="252" y="412"/>
                  </a:lnTo>
                  <a:lnTo>
                    <a:pt x="249" y="412"/>
                  </a:lnTo>
                  <a:lnTo>
                    <a:pt x="246" y="412"/>
                  </a:lnTo>
                  <a:lnTo>
                    <a:pt x="241" y="414"/>
                  </a:lnTo>
                  <a:lnTo>
                    <a:pt x="238" y="412"/>
                  </a:lnTo>
                  <a:lnTo>
                    <a:pt x="236" y="412"/>
                  </a:lnTo>
                  <a:lnTo>
                    <a:pt x="236" y="414"/>
                  </a:lnTo>
                  <a:lnTo>
                    <a:pt x="233" y="417"/>
                  </a:lnTo>
                  <a:lnTo>
                    <a:pt x="230" y="417"/>
                  </a:lnTo>
                  <a:lnTo>
                    <a:pt x="230" y="414"/>
                  </a:lnTo>
                  <a:lnTo>
                    <a:pt x="228" y="414"/>
                  </a:lnTo>
                  <a:lnTo>
                    <a:pt x="225" y="414"/>
                  </a:lnTo>
                  <a:lnTo>
                    <a:pt x="225" y="412"/>
                  </a:lnTo>
                  <a:lnTo>
                    <a:pt x="222" y="412"/>
                  </a:lnTo>
                  <a:lnTo>
                    <a:pt x="220" y="412"/>
                  </a:lnTo>
                  <a:lnTo>
                    <a:pt x="217" y="414"/>
                  </a:lnTo>
                  <a:lnTo>
                    <a:pt x="214" y="414"/>
                  </a:lnTo>
                  <a:lnTo>
                    <a:pt x="212" y="414"/>
                  </a:lnTo>
                  <a:lnTo>
                    <a:pt x="209" y="417"/>
                  </a:lnTo>
                  <a:lnTo>
                    <a:pt x="212" y="417"/>
                  </a:lnTo>
                  <a:lnTo>
                    <a:pt x="212" y="419"/>
                  </a:lnTo>
                  <a:lnTo>
                    <a:pt x="209" y="422"/>
                  </a:lnTo>
                  <a:lnTo>
                    <a:pt x="204" y="425"/>
                  </a:lnTo>
                  <a:lnTo>
                    <a:pt x="204" y="422"/>
                  </a:lnTo>
                  <a:lnTo>
                    <a:pt x="201" y="419"/>
                  </a:lnTo>
                  <a:lnTo>
                    <a:pt x="198" y="419"/>
                  </a:lnTo>
                  <a:lnTo>
                    <a:pt x="193" y="419"/>
                  </a:lnTo>
                  <a:lnTo>
                    <a:pt x="190" y="412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6170645" y="3029129"/>
              <a:ext cx="1270989" cy="1259371"/>
            </a:xfrm>
            <a:custGeom>
              <a:avLst/>
              <a:gdLst>
                <a:gd name="T0" fmla="*/ 41 w 579"/>
                <a:gd name="T1" fmla="*/ 327 h 575"/>
                <a:gd name="T2" fmla="*/ 62 w 579"/>
                <a:gd name="T3" fmla="*/ 308 h 575"/>
                <a:gd name="T4" fmla="*/ 70 w 579"/>
                <a:gd name="T5" fmla="*/ 295 h 575"/>
                <a:gd name="T6" fmla="*/ 81 w 579"/>
                <a:gd name="T7" fmla="*/ 269 h 575"/>
                <a:gd name="T8" fmla="*/ 57 w 579"/>
                <a:gd name="T9" fmla="*/ 248 h 575"/>
                <a:gd name="T10" fmla="*/ 35 w 579"/>
                <a:gd name="T11" fmla="*/ 221 h 575"/>
                <a:gd name="T12" fmla="*/ 33 w 579"/>
                <a:gd name="T13" fmla="*/ 192 h 575"/>
                <a:gd name="T14" fmla="*/ 6 w 579"/>
                <a:gd name="T15" fmla="*/ 190 h 575"/>
                <a:gd name="T16" fmla="*/ 16 w 579"/>
                <a:gd name="T17" fmla="*/ 163 h 575"/>
                <a:gd name="T18" fmla="*/ 41 w 579"/>
                <a:gd name="T19" fmla="*/ 97 h 575"/>
                <a:gd name="T20" fmla="*/ 38 w 579"/>
                <a:gd name="T21" fmla="*/ 47 h 575"/>
                <a:gd name="T22" fmla="*/ 65 w 579"/>
                <a:gd name="T23" fmla="*/ 37 h 575"/>
                <a:gd name="T24" fmla="*/ 83 w 579"/>
                <a:gd name="T25" fmla="*/ 26 h 575"/>
                <a:gd name="T26" fmla="*/ 97 w 579"/>
                <a:gd name="T27" fmla="*/ 0 h 575"/>
                <a:gd name="T28" fmla="*/ 105 w 579"/>
                <a:gd name="T29" fmla="*/ 10 h 575"/>
                <a:gd name="T30" fmla="*/ 116 w 579"/>
                <a:gd name="T31" fmla="*/ 29 h 575"/>
                <a:gd name="T32" fmla="*/ 137 w 579"/>
                <a:gd name="T33" fmla="*/ 45 h 575"/>
                <a:gd name="T34" fmla="*/ 126 w 579"/>
                <a:gd name="T35" fmla="*/ 76 h 575"/>
                <a:gd name="T36" fmla="*/ 121 w 579"/>
                <a:gd name="T37" fmla="*/ 100 h 575"/>
                <a:gd name="T38" fmla="*/ 134 w 579"/>
                <a:gd name="T39" fmla="*/ 124 h 575"/>
                <a:gd name="T40" fmla="*/ 148 w 579"/>
                <a:gd name="T41" fmla="*/ 148 h 575"/>
                <a:gd name="T42" fmla="*/ 161 w 579"/>
                <a:gd name="T43" fmla="*/ 166 h 575"/>
                <a:gd name="T44" fmla="*/ 166 w 579"/>
                <a:gd name="T45" fmla="*/ 190 h 575"/>
                <a:gd name="T46" fmla="*/ 142 w 579"/>
                <a:gd name="T47" fmla="*/ 206 h 575"/>
                <a:gd name="T48" fmla="*/ 150 w 579"/>
                <a:gd name="T49" fmla="*/ 224 h 575"/>
                <a:gd name="T50" fmla="*/ 172 w 579"/>
                <a:gd name="T51" fmla="*/ 203 h 575"/>
                <a:gd name="T52" fmla="*/ 180 w 579"/>
                <a:gd name="T53" fmla="*/ 216 h 575"/>
                <a:gd name="T54" fmla="*/ 209 w 579"/>
                <a:gd name="T55" fmla="*/ 221 h 575"/>
                <a:gd name="T56" fmla="*/ 252 w 579"/>
                <a:gd name="T57" fmla="*/ 219 h 575"/>
                <a:gd name="T58" fmla="*/ 263 w 579"/>
                <a:gd name="T59" fmla="*/ 245 h 575"/>
                <a:gd name="T60" fmla="*/ 343 w 579"/>
                <a:gd name="T61" fmla="*/ 240 h 575"/>
                <a:gd name="T62" fmla="*/ 370 w 579"/>
                <a:gd name="T63" fmla="*/ 219 h 575"/>
                <a:gd name="T64" fmla="*/ 383 w 579"/>
                <a:gd name="T65" fmla="*/ 242 h 575"/>
                <a:gd name="T66" fmla="*/ 493 w 579"/>
                <a:gd name="T67" fmla="*/ 248 h 575"/>
                <a:gd name="T68" fmla="*/ 525 w 579"/>
                <a:gd name="T69" fmla="*/ 253 h 575"/>
                <a:gd name="T70" fmla="*/ 573 w 579"/>
                <a:gd name="T71" fmla="*/ 271 h 575"/>
                <a:gd name="T72" fmla="*/ 573 w 579"/>
                <a:gd name="T73" fmla="*/ 308 h 575"/>
                <a:gd name="T74" fmla="*/ 523 w 579"/>
                <a:gd name="T75" fmla="*/ 324 h 575"/>
                <a:gd name="T76" fmla="*/ 488 w 579"/>
                <a:gd name="T77" fmla="*/ 335 h 575"/>
                <a:gd name="T78" fmla="*/ 445 w 579"/>
                <a:gd name="T79" fmla="*/ 345 h 575"/>
                <a:gd name="T80" fmla="*/ 421 w 579"/>
                <a:gd name="T81" fmla="*/ 361 h 575"/>
                <a:gd name="T82" fmla="*/ 432 w 579"/>
                <a:gd name="T83" fmla="*/ 374 h 575"/>
                <a:gd name="T84" fmla="*/ 432 w 579"/>
                <a:gd name="T85" fmla="*/ 387 h 575"/>
                <a:gd name="T86" fmla="*/ 413 w 579"/>
                <a:gd name="T87" fmla="*/ 416 h 575"/>
                <a:gd name="T88" fmla="*/ 421 w 579"/>
                <a:gd name="T89" fmla="*/ 451 h 575"/>
                <a:gd name="T90" fmla="*/ 440 w 579"/>
                <a:gd name="T91" fmla="*/ 464 h 575"/>
                <a:gd name="T92" fmla="*/ 440 w 579"/>
                <a:gd name="T93" fmla="*/ 474 h 575"/>
                <a:gd name="T94" fmla="*/ 445 w 579"/>
                <a:gd name="T95" fmla="*/ 493 h 575"/>
                <a:gd name="T96" fmla="*/ 445 w 579"/>
                <a:gd name="T97" fmla="*/ 514 h 575"/>
                <a:gd name="T98" fmla="*/ 453 w 579"/>
                <a:gd name="T99" fmla="*/ 530 h 575"/>
                <a:gd name="T100" fmla="*/ 450 w 579"/>
                <a:gd name="T101" fmla="*/ 543 h 575"/>
                <a:gd name="T102" fmla="*/ 437 w 579"/>
                <a:gd name="T103" fmla="*/ 556 h 575"/>
                <a:gd name="T104" fmla="*/ 381 w 579"/>
                <a:gd name="T105" fmla="*/ 567 h 575"/>
                <a:gd name="T106" fmla="*/ 346 w 579"/>
                <a:gd name="T107" fmla="*/ 569 h 575"/>
                <a:gd name="T108" fmla="*/ 316 w 579"/>
                <a:gd name="T109" fmla="*/ 567 h 575"/>
                <a:gd name="T110" fmla="*/ 271 w 579"/>
                <a:gd name="T111" fmla="*/ 551 h 575"/>
                <a:gd name="T112" fmla="*/ 228 w 579"/>
                <a:gd name="T113" fmla="*/ 506 h 575"/>
                <a:gd name="T114" fmla="*/ 196 w 579"/>
                <a:gd name="T115" fmla="*/ 488 h 575"/>
                <a:gd name="T116" fmla="*/ 169 w 579"/>
                <a:gd name="T117" fmla="*/ 451 h 575"/>
                <a:gd name="T118" fmla="*/ 150 w 579"/>
                <a:gd name="T119" fmla="*/ 424 h 575"/>
                <a:gd name="T120" fmla="*/ 124 w 579"/>
                <a:gd name="T121" fmla="*/ 387 h 575"/>
                <a:gd name="T122" fmla="*/ 78 w 579"/>
                <a:gd name="T123" fmla="*/ 380 h 575"/>
                <a:gd name="T124" fmla="*/ 43 w 579"/>
                <a:gd name="T125" fmla="*/ 353 h 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9"/>
                <a:gd name="T190" fmla="*/ 0 h 575"/>
                <a:gd name="T191" fmla="*/ 579 w 579"/>
                <a:gd name="T192" fmla="*/ 575 h 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9" h="575">
                  <a:moveTo>
                    <a:pt x="41" y="345"/>
                  </a:moveTo>
                  <a:lnTo>
                    <a:pt x="43" y="340"/>
                  </a:lnTo>
                  <a:lnTo>
                    <a:pt x="46" y="337"/>
                  </a:lnTo>
                  <a:lnTo>
                    <a:pt x="49" y="335"/>
                  </a:lnTo>
                  <a:lnTo>
                    <a:pt x="46" y="332"/>
                  </a:lnTo>
                  <a:lnTo>
                    <a:pt x="43" y="332"/>
                  </a:lnTo>
                  <a:lnTo>
                    <a:pt x="41" y="327"/>
                  </a:lnTo>
                  <a:lnTo>
                    <a:pt x="41" y="322"/>
                  </a:lnTo>
                  <a:lnTo>
                    <a:pt x="41" y="319"/>
                  </a:lnTo>
                  <a:lnTo>
                    <a:pt x="43" y="316"/>
                  </a:lnTo>
                  <a:lnTo>
                    <a:pt x="49" y="314"/>
                  </a:lnTo>
                  <a:lnTo>
                    <a:pt x="54" y="314"/>
                  </a:lnTo>
                  <a:lnTo>
                    <a:pt x="62" y="311"/>
                  </a:lnTo>
                  <a:lnTo>
                    <a:pt x="62" y="308"/>
                  </a:lnTo>
                  <a:lnTo>
                    <a:pt x="67" y="314"/>
                  </a:lnTo>
                  <a:lnTo>
                    <a:pt x="67" y="311"/>
                  </a:lnTo>
                  <a:lnTo>
                    <a:pt x="70" y="311"/>
                  </a:lnTo>
                  <a:lnTo>
                    <a:pt x="67" y="303"/>
                  </a:lnTo>
                  <a:lnTo>
                    <a:pt x="67" y="300"/>
                  </a:lnTo>
                  <a:lnTo>
                    <a:pt x="70" y="298"/>
                  </a:lnTo>
                  <a:lnTo>
                    <a:pt x="70" y="295"/>
                  </a:lnTo>
                  <a:lnTo>
                    <a:pt x="70" y="293"/>
                  </a:lnTo>
                  <a:lnTo>
                    <a:pt x="70" y="287"/>
                  </a:lnTo>
                  <a:lnTo>
                    <a:pt x="73" y="285"/>
                  </a:lnTo>
                  <a:lnTo>
                    <a:pt x="75" y="279"/>
                  </a:lnTo>
                  <a:lnTo>
                    <a:pt x="78" y="277"/>
                  </a:lnTo>
                  <a:lnTo>
                    <a:pt x="81" y="271"/>
                  </a:lnTo>
                  <a:lnTo>
                    <a:pt x="81" y="269"/>
                  </a:lnTo>
                  <a:lnTo>
                    <a:pt x="78" y="266"/>
                  </a:lnTo>
                  <a:lnTo>
                    <a:pt x="75" y="264"/>
                  </a:lnTo>
                  <a:lnTo>
                    <a:pt x="70" y="258"/>
                  </a:lnTo>
                  <a:lnTo>
                    <a:pt x="67" y="256"/>
                  </a:lnTo>
                  <a:lnTo>
                    <a:pt x="62" y="256"/>
                  </a:lnTo>
                  <a:lnTo>
                    <a:pt x="59" y="250"/>
                  </a:lnTo>
                  <a:lnTo>
                    <a:pt x="57" y="248"/>
                  </a:lnTo>
                  <a:lnTo>
                    <a:pt x="57" y="240"/>
                  </a:lnTo>
                  <a:lnTo>
                    <a:pt x="54" y="235"/>
                  </a:lnTo>
                  <a:lnTo>
                    <a:pt x="51" y="232"/>
                  </a:lnTo>
                  <a:lnTo>
                    <a:pt x="41" y="229"/>
                  </a:lnTo>
                  <a:lnTo>
                    <a:pt x="33" y="227"/>
                  </a:lnTo>
                  <a:lnTo>
                    <a:pt x="33" y="221"/>
                  </a:lnTo>
                  <a:lnTo>
                    <a:pt x="35" y="221"/>
                  </a:lnTo>
                  <a:lnTo>
                    <a:pt x="38" y="219"/>
                  </a:lnTo>
                  <a:lnTo>
                    <a:pt x="35" y="216"/>
                  </a:lnTo>
                  <a:lnTo>
                    <a:pt x="30" y="216"/>
                  </a:lnTo>
                  <a:lnTo>
                    <a:pt x="33" y="211"/>
                  </a:lnTo>
                  <a:lnTo>
                    <a:pt x="35" y="206"/>
                  </a:lnTo>
                  <a:lnTo>
                    <a:pt x="33" y="198"/>
                  </a:lnTo>
                  <a:lnTo>
                    <a:pt x="33" y="192"/>
                  </a:lnTo>
                  <a:lnTo>
                    <a:pt x="27" y="192"/>
                  </a:lnTo>
                  <a:lnTo>
                    <a:pt x="22" y="192"/>
                  </a:lnTo>
                  <a:lnTo>
                    <a:pt x="19" y="195"/>
                  </a:lnTo>
                  <a:lnTo>
                    <a:pt x="16" y="198"/>
                  </a:lnTo>
                  <a:lnTo>
                    <a:pt x="14" y="195"/>
                  </a:lnTo>
                  <a:lnTo>
                    <a:pt x="8" y="192"/>
                  </a:lnTo>
                  <a:lnTo>
                    <a:pt x="6" y="190"/>
                  </a:lnTo>
                  <a:lnTo>
                    <a:pt x="3" y="187"/>
                  </a:lnTo>
                  <a:lnTo>
                    <a:pt x="0" y="182"/>
                  </a:lnTo>
                  <a:lnTo>
                    <a:pt x="0" y="179"/>
                  </a:lnTo>
                  <a:lnTo>
                    <a:pt x="3" y="177"/>
                  </a:lnTo>
                  <a:lnTo>
                    <a:pt x="8" y="171"/>
                  </a:lnTo>
                  <a:lnTo>
                    <a:pt x="14" y="166"/>
                  </a:lnTo>
                  <a:lnTo>
                    <a:pt x="16" y="163"/>
                  </a:lnTo>
                  <a:lnTo>
                    <a:pt x="19" y="158"/>
                  </a:lnTo>
                  <a:lnTo>
                    <a:pt x="19" y="148"/>
                  </a:lnTo>
                  <a:lnTo>
                    <a:pt x="22" y="137"/>
                  </a:lnTo>
                  <a:lnTo>
                    <a:pt x="27" y="124"/>
                  </a:lnTo>
                  <a:lnTo>
                    <a:pt x="41" y="129"/>
                  </a:lnTo>
                  <a:lnTo>
                    <a:pt x="41" y="108"/>
                  </a:lnTo>
                  <a:lnTo>
                    <a:pt x="41" y="97"/>
                  </a:lnTo>
                  <a:lnTo>
                    <a:pt x="41" y="92"/>
                  </a:lnTo>
                  <a:lnTo>
                    <a:pt x="33" y="82"/>
                  </a:lnTo>
                  <a:lnTo>
                    <a:pt x="22" y="71"/>
                  </a:lnTo>
                  <a:lnTo>
                    <a:pt x="16" y="58"/>
                  </a:lnTo>
                  <a:lnTo>
                    <a:pt x="30" y="47"/>
                  </a:lnTo>
                  <a:lnTo>
                    <a:pt x="35" y="47"/>
                  </a:lnTo>
                  <a:lnTo>
                    <a:pt x="38" y="47"/>
                  </a:lnTo>
                  <a:lnTo>
                    <a:pt x="41" y="47"/>
                  </a:lnTo>
                  <a:lnTo>
                    <a:pt x="49" y="39"/>
                  </a:lnTo>
                  <a:lnTo>
                    <a:pt x="51" y="39"/>
                  </a:lnTo>
                  <a:lnTo>
                    <a:pt x="57" y="39"/>
                  </a:lnTo>
                  <a:lnTo>
                    <a:pt x="59" y="39"/>
                  </a:lnTo>
                  <a:lnTo>
                    <a:pt x="62" y="37"/>
                  </a:lnTo>
                  <a:lnTo>
                    <a:pt x="65" y="37"/>
                  </a:lnTo>
                  <a:lnTo>
                    <a:pt x="67" y="39"/>
                  </a:lnTo>
                  <a:lnTo>
                    <a:pt x="70" y="37"/>
                  </a:lnTo>
                  <a:lnTo>
                    <a:pt x="73" y="34"/>
                  </a:lnTo>
                  <a:lnTo>
                    <a:pt x="75" y="32"/>
                  </a:lnTo>
                  <a:lnTo>
                    <a:pt x="75" y="29"/>
                  </a:lnTo>
                  <a:lnTo>
                    <a:pt x="81" y="29"/>
                  </a:lnTo>
                  <a:lnTo>
                    <a:pt x="83" y="26"/>
                  </a:lnTo>
                  <a:lnTo>
                    <a:pt x="83" y="21"/>
                  </a:lnTo>
                  <a:lnTo>
                    <a:pt x="86" y="18"/>
                  </a:lnTo>
                  <a:lnTo>
                    <a:pt x="91" y="13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13" y="5"/>
                  </a:lnTo>
                  <a:lnTo>
                    <a:pt x="110" y="8"/>
                  </a:lnTo>
                  <a:lnTo>
                    <a:pt x="105" y="10"/>
                  </a:lnTo>
                  <a:lnTo>
                    <a:pt x="105" y="13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108" y="21"/>
                  </a:lnTo>
                  <a:lnTo>
                    <a:pt x="113" y="21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6" y="34"/>
                  </a:lnTo>
                  <a:lnTo>
                    <a:pt x="129" y="34"/>
                  </a:lnTo>
                  <a:lnTo>
                    <a:pt x="132" y="39"/>
                  </a:lnTo>
                  <a:lnTo>
                    <a:pt x="137" y="45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2" y="53"/>
                  </a:lnTo>
                  <a:lnTo>
                    <a:pt x="140" y="61"/>
                  </a:lnTo>
                  <a:lnTo>
                    <a:pt x="134" y="66"/>
                  </a:lnTo>
                  <a:lnTo>
                    <a:pt x="132" y="71"/>
                  </a:lnTo>
                  <a:lnTo>
                    <a:pt x="126" y="76"/>
                  </a:lnTo>
                  <a:lnTo>
                    <a:pt x="124" y="79"/>
                  </a:lnTo>
                  <a:lnTo>
                    <a:pt x="124" y="82"/>
                  </a:lnTo>
                  <a:lnTo>
                    <a:pt x="124" y="84"/>
                  </a:lnTo>
                  <a:lnTo>
                    <a:pt x="124" y="87"/>
                  </a:lnTo>
                  <a:lnTo>
                    <a:pt x="126" y="90"/>
                  </a:lnTo>
                  <a:lnTo>
                    <a:pt x="121" y="95"/>
                  </a:lnTo>
                  <a:lnTo>
                    <a:pt x="121" y="100"/>
                  </a:lnTo>
                  <a:lnTo>
                    <a:pt x="121" y="105"/>
                  </a:lnTo>
                  <a:lnTo>
                    <a:pt x="124" y="111"/>
                  </a:lnTo>
                  <a:lnTo>
                    <a:pt x="126" y="119"/>
                  </a:lnTo>
                  <a:lnTo>
                    <a:pt x="129" y="121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7" y="126"/>
                  </a:lnTo>
                  <a:lnTo>
                    <a:pt x="140" y="124"/>
                  </a:lnTo>
                  <a:lnTo>
                    <a:pt x="142" y="129"/>
                  </a:lnTo>
                  <a:lnTo>
                    <a:pt x="142" y="137"/>
                  </a:lnTo>
                  <a:lnTo>
                    <a:pt x="142" y="142"/>
                  </a:lnTo>
                  <a:lnTo>
                    <a:pt x="145" y="148"/>
                  </a:lnTo>
                  <a:lnTo>
                    <a:pt x="148" y="148"/>
                  </a:lnTo>
                  <a:lnTo>
                    <a:pt x="150" y="148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58" y="148"/>
                  </a:lnTo>
                  <a:lnTo>
                    <a:pt x="161" y="155"/>
                  </a:lnTo>
                  <a:lnTo>
                    <a:pt x="161" y="161"/>
                  </a:lnTo>
                  <a:lnTo>
                    <a:pt x="161" y="166"/>
                  </a:lnTo>
                  <a:lnTo>
                    <a:pt x="161" y="171"/>
                  </a:lnTo>
                  <a:lnTo>
                    <a:pt x="158" y="177"/>
                  </a:lnTo>
                  <a:lnTo>
                    <a:pt x="158" y="179"/>
                  </a:lnTo>
                  <a:lnTo>
                    <a:pt x="158" y="182"/>
                  </a:lnTo>
                  <a:lnTo>
                    <a:pt x="161" y="182"/>
                  </a:lnTo>
                  <a:lnTo>
                    <a:pt x="164" y="182"/>
                  </a:lnTo>
                  <a:lnTo>
                    <a:pt x="166" y="190"/>
                  </a:lnTo>
                  <a:lnTo>
                    <a:pt x="164" y="195"/>
                  </a:lnTo>
                  <a:lnTo>
                    <a:pt x="161" y="200"/>
                  </a:lnTo>
                  <a:lnTo>
                    <a:pt x="158" y="203"/>
                  </a:lnTo>
                  <a:lnTo>
                    <a:pt x="153" y="206"/>
                  </a:lnTo>
                  <a:lnTo>
                    <a:pt x="150" y="206"/>
                  </a:lnTo>
                  <a:lnTo>
                    <a:pt x="145" y="203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13"/>
                  </a:lnTo>
                  <a:lnTo>
                    <a:pt x="142" y="216"/>
                  </a:lnTo>
                  <a:lnTo>
                    <a:pt x="140" y="219"/>
                  </a:lnTo>
                  <a:lnTo>
                    <a:pt x="140" y="221"/>
                  </a:lnTo>
                  <a:lnTo>
                    <a:pt x="142" y="224"/>
                  </a:lnTo>
                  <a:lnTo>
                    <a:pt x="150" y="224"/>
                  </a:lnTo>
                  <a:lnTo>
                    <a:pt x="153" y="224"/>
                  </a:lnTo>
                  <a:lnTo>
                    <a:pt x="156" y="224"/>
                  </a:lnTo>
                  <a:lnTo>
                    <a:pt x="158" y="219"/>
                  </a:lnTo>
                  <a:lnTo>
                    <a:pt x="161" y="216"/>
                  </a:lnTo>
                  <a:lnTo>
                    <a:pt x="164" y="208"/>
                  </a:lnTo>
                  <a:lnTo>
                    <a:pt x="169" y="206"/>
                  </a:lnTo>
                  <a:lnTo>
                    <a:pt x="172" y="203"/>
                  </a:lnTo>
                  <a:lnTo>
                    <a:pt x="174" y="203"/>
                  </a:lnTo>
                  <a:lnTo>
                    <a:pt x="177" y="203"/>
                  </a:lnTo>
                  <a:lnTo>
                    <a:pt x="180" y="206"/>
                  </a:lnTo>
                  <a:lnTo>
                    <a:pt x="177" y="208"/>
                  </a:lnTo>
                  <a:lnTo>
                    <a:pt x="177" y="211"/>
                  </a:lnTo>
                  <a:lnTo>
                    <a:pt x="177" y="213"/>
                  </a:lnTo>
                  <a:lnTo>
                    <a:pt x="180" y="216"/>
                  </a:lnTo>
                  <a:lnTo>
                    <a:pt x="188" y="216"/>
                  </a:lnTo>
                  <a:lnTo>
                    <a:pt x="191" y="219"/>
                  </a:lnTo>
                  <a:lnTo>
                    <a:pt x="193" y="219"/>
                  </a:lnTo>
                  <a:lnTo>
                    <a:pt x="196" y="221"/>
                  </a:lnTo>
                  <a:lnTo>
                    <a:pt x="199" y="221"/>
                  </a:lnTo>
                  <a:lnTo>
                    <a:pt x="204" y="221"/>
                  </a:lnTo>
                  <a:lnTo>
                    <a:pt x="209" y="221"/>
                  </a:lnTo>
                  <a:lnTo>
                    <a:pt x="215" y="219"/>
                  </a:lnTo>
                  <a:lnTo>
                    <a:pt x="223" y="213"/>
                  </a:lnTo>
                  <a:lnTo>
                    <a:pt x="225" y="213"/>
                  </a:lnTo>
                  <a:lnTo>
                    <a:pt x="228" y="213"/>
                  </a:lnTo>
                  <a:lnTo>
                    <a:pt x="236" y="216"/>
                  </a:lnTo>
                  <a:lnTo>
                    <a:pt x="244" y="219"/>
                  </a:lnTo>
                  <a:lnTo>
                    <a:pt x="252" y="219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7" y="224"/>
                  </a:lnTo>
                  <a:lnTo>
                    <a:pt x="260" y="232"/>
                  </a:lnTo>
                  <a:lnTo>
                    <a:pt x="260" y="242"/>
                  </a:lnTo>
                  <a:lnTo>
                    <a:pt x="260" y="245"/>
                  </a:lnTo>
                  <a:lnTo>
                    <a:pt x="263" y="245"/>
                  </a:lnTo>
                  <a:lnTo>
                    <a:pt x="271" y="245"/>
                  </a:lnTo>
                  <a:lnTo>
                    <a:pt x="290" y="245"/>
                  </a:lnTo>
                  <a:lnTo>
                    <a:pt x="311" y="245"/>
                  </a:lnTo>
                  <a:lnTo>
                    <a:pt x="332" y="248"/>
                  </a:lnTo>
                  <a:lnTo>
                    <a:pt x="338" y="245"/>
                  </a:lnTo>
                  <a:lnTo>
                    <a:pt x="341" y="245"/>
                  </a:lnTo>
                  <a:lnTo>
                    <a:pt x="343" y="240"/>
                  </a:lnTo>
                  <a:lnTo>
                    <a:pt x="346" y="232"/>
                  </a:lnTo>
                  <a:lnTo>
                    <a:pt x="346" y="224"/>
                  </a:lnTo>
                  <a:lnTo>
                    <a:pt x="346" y="219"/>
                  </a:lnTo>
                  <a:lnTo>
                    <a:pt x="351" y="216"/>
                  </a:lnTo>
                  <a:lnTo>
                    <a:pt x="359" y="216"/>
                  </a:lnTo>
                  <a:lnTo>
                    <a:pt x="367" y="219"/>
                  </a:lnTo>
                  <a:lnTo>
                    <a:pt x="370" y="219"/>
                  </a:lnTo>
                  <a:lnTo>
                    <a:pt x="370" y="221"/>
                  </a:lnTo>
                  <a:lnTo>
                    <a:pt x="373" y="224"/>
                  </a:lnTo>
                  <a:lnTo>
                    <a:pt x="373" y="227"/>
                  </a:lnTo>
                  <a:lnTo>
                    <a:pt x="370" y="232"/>
                  </a:lnTo>
                  <a:lnTo>
                    <a:pt x="373" y="235"/>
                  </a:lnTo>
                  <a:lnTo>
                    <a:pt x="375" y="240"/>
                  </a:lnTo>
                  <a:lnTo>
                    <a:pt x="383" y="242"/>
                  </a:lnTo>
                  <a:lnTo>
                    <a:pt x="394" y="242"/>
                  </a:lnTo>
                  <a:lnTo>
                    <a:pt x="415" y="245"/>
                  </a:lnTo>
                  <a:lnTo>
                    <a:pt x="434" y="245"/>
                  </a:lnTo>
                  <a:lnTo>
                    <a:pt x="453" y="248"/>
                  </a:lnTo>
                  <a:lnTo>
                    <a:pt x="466" y="248"/>
                  </a:lnTo>
                  <a:lnTo>
                    <a:pt x="477" y="248"/>
                  </a:lnTo>
                  <a:lnTo>
                    <a:pt x="493" y="248"/>
                  </a:lnTo>
                  <a:lnTo>
                    <a:pt x="496" y="248"/>
                  </a:lnTo>
                  <a:lnTo>
                    <a:pt x="498" y="248"/>
                  </a:lnTo>
                  <a:lnTo>
                    <a:pt x="501" y="248"/>
                  </a:lnTo>
                  <a:lnTo>
                    <a:pt x="504" y="250"/>
                  </a:lnTo>
                  <a:lnTo>
                    <a:pt x="507" y="250"/>
                  </a:lnTo>
                  <a:lnTo>
                    <a:pt x="515" y="253"/>
                  </a:lnTo>
                  <a:lnTo>
                    <a:pt x="525" y="253"/>
                  </a:lnTo>
                  <a:lnTo>
                    <a:pt x="533" y="256"/>
                  </a:lnTo>
                  <a:lnTo>
                    <a:pt x="547" y="258"/>
                  </a:lnTo>
                  <a:lnTo>
                    <a:pt x="555" y="261"/>
                  </a:lnTo>
                  <a:lnTo>
                    <a:pt x="565" y="264"/>
                  </a:lnTo>
                  <a:lnTo>
                    <a:pt x="571" y="266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3" y="274"/>
                  </a:lnTo>
                  <a:lnTo>
                    <a:pt x="576" y="279"/>
                  </a:lnTo>
                  <a:lnTo>
                    <a:pt x="576" y="287"/>
                  </a:lnTo>
                  <a:lnTo>
                    <a:pt x="579" y="298"/>
                  </a:lnTo>
                  <a:lnTo>
                    <a:pt x="579" y="303"/>
                  </a:lnTo>
                  <a:lnTo>
                    <a:pt x="579" y="308"/>
                  </a:lnTo>
                  <a:lnTo>
                    <a:pt x="573" y="308"/>
                  </a:lnTo>
                  <a:lnTo>
                    <a:pt x="568" y="308"/>
                  </a:lnTo>
                  <a:lnTo>
                    <a:pt x="557" y="311"/>
                  </a:lnTo>
                  <a:lnTo>
                    <a:pt x="552" y="316"/>
                  </a:lnTo>
                  <a:lnTo>
                    <a:pt x="541" y="319"/>
                  </a:lnTo>
                  <a:lnTo>
                    <a:pt x="531" y="322"/>
                  </a:lnTo>
                  <a:lnTo>
                    <a:pt x="528" y="324"/>
                  </a:lnTo>
                  <a:lnTo>
                    <a:pt x="523" y="324"/>
                  </a:lnTo>
                  <a:lnTo>
                    <a:pt x="517" y="327"/>
                  </a:lnTo>
                  <a:lnTo>
                    <a:pt x="515" y="327"/>
                  </a:lnTo>
                  <a:lnTo>
                    <a:pt x="509" y="327"/>
                  </a:lnTo>
                  <a:lnTo>
                    <a:pt x="507" y="327"/>
                  </a:lnTo>
                  <a:lnTo>
                    <a:pt x="504" y="327"/>
                  </a:lnTo>
                  <a:lnTo>
                    <a:pt x="490" y="335"/>
                  </a:lnTo>
                  <a:lnTo>
                    <a:pt x="488" y="335"/>
                  </a:lnTo>
                  <a:lnTo>
                    <a:pt x="477" y="337"/>
                  </a:lnTo>
                  <a:lnTo>
                    <a:pt x="472" y="337"/>
                  </a:lnTo>
                  <a:lnTo>
                    <a:pt x="466" y="340"/>
                  </a:lnTo>
                  <a:lnTo>
                    <a:pt x="458" y="340"/>
                  </a:lnTo>
                  <a:lnTo>
                    <a:pt x="453" y="343"/>
                  </a:lnTo>
                  <a:lnTo>
                    <a:pt x="448" y="345"/>
                  </a:lnTo>
                  <a:lnTo>
                    <a:pt x="445" y="345"/>
                  </a:lnTo>
                  <a:lnTo>
                    <a:pt x="437" y="345"/>
                  </a:lnTo>
                  <a:lnTo>
                    <a:pt x="434" y="348"/>
                  </a:lnTo>
                  <a:lnTo>
                    <a:pt x="432" y="348"/>
                  </a:lnTo>
                  <a:lnTo>
                    <a:pt x="429" y="348"/>
                  </a:lnTo>
                  <a:lnTo>
                    <a:pt x="426" y="351"/>
                  </a:lnTo>
                  <a:lnTo>
                    <a:pt x="421" y="358"/>
                  </a:lnTo>
                  <a:lnTo>
                    <a:pt x="421" y="361"/>
                  </a:lnTo>
                  <a:lnTo>
                    <a:pt x="421" y="364"/>
                  </a:lnTo>
                  <a:lnTo>
                    <a:pt x="424" y="364"/>
                  </a:lnTo>
                  <a:lnTo>
                    <a:pt x="426" y="364"/>
                  </a:lnTo>
                  <a:lnTo>
                    <a:pt x="429" y="366"/>
                  </a:lnTo>
                  <a:lnTo>
                    <a:pt x="429" y="372"/>
                  </a:lnTo>
                  <a:lnTo>
                    <a:pt x="432" y="372"/>
                  </a:lnTo>
                  <a:lnTo>
                    <a:pt x="432" y="374"/>
                  </a:lnTo>
                  <a:lnTo>
                    <a:pt x="437" y="374"/>
                  </a:lnTo>
                  <a:lnTo>
                    <a:pt x="437" y="377"/>
                  </a:lnTo>
                  <a:lnTo>
                    <a:pt x="437" y="380"/>
                  </a:lnTo>
                  <a:lnTo>
                    <a:pt x="437" y="382"/>
                  </a:lnTo>
                  <a:lnTo>
                    <a:pt x="437" y="385"/>
                  </a:lnTo>
                  <a:lnTo>
                    <a:pt x="434" y="385"/>
                  </a:lnTo>
                  <a:lnTo>
                    <a:pt x="432" y="387"/>
                  </a:lnTo>
                  <a:lnTo>
                    <a:pt x="424" y="393"/>
                  </a:lnTo>
                  <a:lnTo>
                    <a:pt x="421" y="395"/>
                  </a:lnTo>
                  <a:lnTo>
                    <a:pt x="418" y="398"/>
                  </a:lnTo>
                  <a:lnTo>
                    <a:pt x="413" y="398"/>
                  </a:lnTo>
                  <a:lnTo>
                    <a:pt x="413" y="401"/>
                  </a:lnTo>
                  <a:lnTo>
                    <a:pt x="413" y="411"/>
                  </a:lnTo>
                  <a:lnTo>
                    <a:pt x="413" y="416"/>
                  </a:lnTo>
                  <a:lnTo>
                    <a:pt x="415" y="416"/>
                  </a:lnTo>
                  <a:lnTo>
                    <a:pt x="418" y="419"/>
                  </a:lnTo>
                  <a:lnTo>
                    <a:pt x="421" y="419"/>
                  </a:lnTo>
                  <a:lnTo>
                    <a:pt x="421" y="427"/>
                  </a:lnTo>
                  <a:lnTo>
                    <a:pt x="418" y="432"/>
                  </a:lnTo>
                  <a:lnTo>
                    <a:pt x="418" y="440"/>
                  </a:lnTo>
                  <a:lnTo>
                    <a:pt x="421" y="451"/>
                  </a:lnTo>
                  <a:lnTo>
                    <a:pt x="421" y="453"/>
                  </a:lnTo>
                  <a:lnTo>
                    <a:pt x="426" y="456"/>
                  </a:lnTo>
                  <a:lnTo>
                    <a:pt x="429" y="456"/>
                  </a:lnTo>
                  <a:lnTo>
                    <a:pt x="437" y="456"/>
                  </a:lnTo>
                  <a:lnTo>
                    <a:pt x="437" y="461"/>
                  </a:lnTo>
                  <a:lnTo>
                    <a:pt x="437" y="464"/>
                  </a:lnTo>
                  <a:lnTo>
                    <a:pt x="440" y="464"/>
                  </a:lnTo>
                  <a:lnTo>
                    <a:pt x="445" y="464"/>
                  </a:lnTo>
                  <a:lnTo>
                    <a:pt x="445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37" y="469"/>
                  </a:lnTo>
                  <a:lnTo>
                    <a:pt x="440" y="472"/>
                  </a:lnTo>
                  <a:lnTo>
                    <a:pt x="440" y="474"/>
                  </a:lnTo>
                  <a:lnTo>
                    <a:pt x="442" y="477"/>
                  </a:lnTo>
                  <a:lnTo>
                    <a:pt x="442" y="480"/>
                  </a:lnTo>
                  <a:lnTo>
                    <a:pt x="442" y="482"/>
                  </a:lnTo>
                  <a:lnTo>
                    <a:pt x="445" y="485"/>
                  </a:lnTo>
                  <a:lnTo>
                    <a:pt x="445" y="488"/>
                  </a:lnTo>
                  <a:lnTo>
                    <a:pt x="448" y="490"/>
                  </a:lnTo>
                  <a:lnTo>
                    <a:pt x="445" y="493"/>
                  </a:lnTo>
                  <a:lnTo>
                    <a:pt x="445" y="498"/>
                  </a:lnTo>
                  <a:lnTo>
                    <a:pt x="448" y="501"/>
                  </a:lnTo>
                  <a:lnTo>
                    <a:pt x="450" y="503"/>
                  </a:lnTo>
                  <a:lnTo>
                    <a:pt x="450" y="506"/>
                  </a:lnTo>
                  <a:lnTo>
                    <a:pt x="445" y="509"/>
                  </a:lnTo>
                  <a:lnTo>
                    <a:pt x="445" y="511"/>
                  </a:lnTo>
                  <a:lnTo>
                    <a:pt x="445" y="514"/>
                  </a:lnTo>
                  <a:lnTo>
                    <a:pt x="448" y="514"/>
                  </a:lnTo>
                  <a:lnTo>
                    <a:pt x="450" y="517"/>
                  </a:lnTo>
                  <a:lnTo>
                    <a:pt x="450" y="519"/>
                  </a:lnTo>
                  <a:lnTo>
                    <a:pt x="450" y="522"/>
                  </a:lnTo>
                  <a:lnTo>
                    <a:pt x="450" y="525"/>
                  </a:lnTo>
                  <a:lnTo>
                    <a:pt x="450" y="527"/>
                  </a:lnTo>
                  <a:lnTo>
                    <a:pt x="453" y="530"/>
                  </a:lnTo>
                  <a:lnTo>
                    <a:pt x="450" y="530"/>
                  </a:lnTo>
                  <a:lnTo>
                    <a:pt x="448" y="532"/>
                  </a:lnTo>
                  <a:lnTo>
                    <a:pt x="448" y="535"/>
                  </a:lnTo>
                  <a:lnTo>
                    <a:pt x="450" y="535"/>
                  </a:lnTo>
                  <a:lnTo>
                    <a:pt x="450" y="538"/>
                  </a:lnTo>
                  <a:lnTo>
                    <a:pt x="450" y="540"/>
                  </a:lnTo>
                  <a:lnTo>
                    <a:pt x="450" y="543"/>
                  </a:lnTo>
                  <a:lnTo>
                    <a:pt x="450" y="546"/>
                  </a:lnTo>
                  <a:lnTo>
                    <a:pt x="450" y="548"/>
                  </a:lnTo>
                  <a:lnTo>
                    <a:pt x="448" y="551"/>
                  </a:lnTo>
                  <a:lnTo>
                    <a:pt x="445" y="551"/>
                  </a:lnTo>
                  <a:lnTo>
                    <a:pt x="442" y="554"/>
                  </a:lnTo>
                  <a:lnTo>
                    <a:pt x="440" y="554"/>
                  </a:lnTo>
                  <a:lnTo>
                    <a:pt x="437" y="556"/>
                  </a:lnTo>
                  <a:lnTo>
                    <a:pt x="434" y="556"/>
                  </a:lnTo>
                  <a:lnTo>
                    <a:pt x="424" y="556"/>
                  </a:lnTo>
                  <a:lnTo>
                    <a:pt x="415" y="559"/>
                  </a:lnTo>
                  <a:lnTo>
                    <a:pt x="407" y="559"/>
                  </a:lnTo>
                  <a:lnTo>
                    <a:pt x="397" y="559"/>
                  </a:lnTo>
                  <a:lnTo>
                    <a:pt x="389" y="561"/>
                  </a:lnTo>
                  <a:lnTo>
                    <a:pt x="381" y="567"/>
                  </a:lnTo>
                  <a:lnTo>
                    <a:pt x="373" y="575"/>
                  </a:lnTo>
                  <a:lnTo>
                    <a:pt x="367" y="575"/>
                  </a:lnTo>
                  <a:lnTo>
                    <a:pt x="365" y="575"/>
                  </a:lnTo>
                  <a:lnTo>
                    <a:pt x="359" y="575"/>
                  </a:lnTo>
                  <a:lnTo>
                    <a:pt x="357" y="572"/>
                  </a:lnTo>
                  <a:lnTo>
                    <a:pt x="351" y="569"/>
                  </a:lnTo>
                  <a:lnTo>
                    <a:pt x="346" y="569"/>
                  </a:lnTo>
                  <a:lnTo>
                    <a:pt x="343" y="569"/>
                  </a:lnTo>
                  <a:lnTo>
                    <a:pt x="338" y="567"/>
                  </a:lnTo>
                  <a:lnTo>
                    <a:pt x="332" y="567"/>
                  </a:lnTo>
                  <a:lnTo>
                    <a:pt x="330" y="567"/>
                  </a:lnTo>
                  <a:lnTo>
                    <a:pt x="324" y="567"/>
                  </a:lnTo>
                  <a:lnTo>
                    <a:pt x="319" y="567"/>
                  </a:lnTo>
                  <a:lnTo>
                    <a:pt x="316" y="567"/>
                  </a:lnTo>
                  <a:lnTo>
                    <a:pt x="311" y="564"/>
                  </a:lnTo>
                  <a:lnTo>
                    <a:pt x="306" y="564"/>
                  </a:lnTo>
                  <a:lnTo>
                    <a:pt x="300" y="561"/>
                  </a:lnTo>
                  <a:lnTo>
                    <a:pt x="295" y="559"/>
                  </a:lnTo>
                  <a:lnTo>
                    <a:pt x="287" y="554"/>
                  </a:lnTo>
                  <a:lnTo>
                    <a:pt x="282" y="554"/>
                  </a:lnTo>
                  <a:lnTo>
                    <a:pt x="271" y="551"/>
                  </a:lnTo>
                  <a:lnTo>
                    <a:pt x="263" y="551"/>
                  </a:lnTo>
                  <a:lnTo>
                    <a:pt x="255" y="546"/>
                  </a:lnTo>
                  <a:lnTo>
                    <a:pt x="249" y="540"/>
                  </a:lnTo>
                  <a:lnTo>
                    <a:pt x="244" y="532"/>
                  </a:lnTo>
                  <a:lnTo>
                    <a:pt x="236" y="522"/>
                  </a:lnTo>
                  <a:lnTo>
                    <a:pt x="233" y="514"/>
                  </a:lnTo>
                  <a:lnTo>
                    <a:pt x="228" y="506"/>
                  </a:lnTo>
                  <a:lnTo>
                    <a:pt x="223" y="501"/>
                  </a:lnTo>
                  <a:lnTo>
                    <a:pt x="215" y="496"/>
                  </a:lnTo>
                  <a:lnTo>
                    <a:pt x="212" y="493"/>
                  </a:lnTo>
                  <a:lnTo>
                    <a:pt x="212" y="490"/>
                  </a:lnTo>
                  <a:lnTo>
                    <a:pt x="212" y="488"/>
                  </a:lnTo>
                  <a:lnTo>
                    <a:pt x="209" y="488"/>
                  </a:lnTo>
                  <a:lnTo>
                    <a:pt x="196" y="488"/>
                  </a:lnTo>
                  <a:lnTo>
                    <a:pt x="188" y="482"/>
                  </a:lnTo>
                  <a:lnTo>
                    <a:pt x="180" y="480"/>
                  </a:lnTo>
                  <a:lnTo>
                    <a:pt x="172" y="477"/>
                  </a:lnTo>
                  <a:lnTo>
                    <a:pt x="169" y="472"/>
                  </a:lnTo>
                  <a:lnTo>
                    <a:pt x="169" y="467"/>
                  </a:lnTo>
                  <a:lnTo>
                    <a:pt x="169" y="459"/>
                  </a:lnTo>
                  <a:lnTo>
                    <a:pt x="169" y="451"/>
                  </a:lnTo>
                  <a:lnTo>
                    <a:pt x="166" y="443"/>
                  </a:lnTo>
                  <a:lnTo>
                    <a:pt x="166" y="438"/>
                  </a:lnTo>
                  <a:lnTo>
                    <a:pt x="164" y="435"/>
                  </a:lnTo>
                  <a:lnTo>
                    <a:pt x="158" y="432"/>
                  </a:lnTo>
                  <a:lnTo>
                    <a:pt x="156" y="430"/>
                  </a:lnTo>
                  <a:lnTo>
                    <a:pt x="153" y="427"/>
                  </a:lnTo>
                  <a:lnTo>
                    <a:pt x="150" y="424"/>
                  </a:lnTo>
                  <a:lnTo>
                    <a:pt x="148" y="419"/>
                  </a:lnTo>
                  <a:lnTo>
                    <a:pt x="145" y="411"/>
                  </a:lnTo>
                  <a:lnTo>
                    <a:pt x="142" y="406"/>
                  </a:lnTo>
                  <a:lnTo>
                    <a:pt x="137" y="401"/>
                  </a:lnTo>
                  <a:lnTo>
                    <a:pt x="129" y="390"/>
                  </a:lnTo>
                  <a:lnTo>
                    <a:pt x="124" y="390"/>
                  </a:lnTo>
                  <a:lnTo>
                    <a:pt x="124" y="387"/>
                  </a:lnTo>
                  <a:lnTo>
                    <a:pt x="118" y="385"/>
                  </a:lnTo>
                  <a:lnTo>
                    <a:pt x="110" y="382"/>
                  </a:lnTo>
                  <a:lnTo>
                    <a:pt x="102" y="382"/>
                  </a:lnTo>
                  <a:lnTo>
                    <a:pt x="97" y="382"/>
                  </a:lnTo>
                  <a:lnTo>
                    <a:pt x="91" y="382"/>
                  </a:lnTo>
                  <a:lnTo>
                    <a:pt x="86" y="382"/>
                  </a:lnTo>
                  <a:lnTo>
                    <a:pt x="78" y="380"/>
                  </a:lnTo>
                  <a:lnTo>
                    <a:pt x="75" y="377"/>
                  </a:lnTo>
                  <a:lnTo>
                    <a:pt x="70" y="374"/>
                  </a:lnTo>
                  <a:lnTo>
                    <a:pt x="65" y="372"/>
                  </a:lnTo>
                  <a:lnTo>
                    <a:pt x="57" y="369"/>
                  </a:lnTo>
                  <a:lnTo>
                    <a:pt x="46" y="364"/>
                  </a:lnTo>
                  <a:lnTo>
                    <a:pt x="43" y="361"/>
                  </a:lnTo>
                  <a:lnTo>
                    <a:pt x="43" y="353"/>
                  </a:lnTo>
                  <a:lnTo>
                    <a:pt x="41" y="345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6966094" y="3682082"/>
              <a:ext cx="798331" cy="917625"/>
            </a:xfrm>
            <a:custGeom>
              <a:avLst/>
              <a:gdLst>
                <a:gd name="T0" fmla="*/ 254 w 364"/>
                <a:gd name="T1" fmla="*/ 411 h 419"/>
                <a:gd name="T2" fmla="*/ 254 w 364"/>
                <a:gd name="T3" fmla="*/ 390 h 419"/>
                <a:gd name="T4" fmla="*/ 228 w 364"/>
                <a:gd name="T5" fmla="*/ 377 h 419"/>
                <a:gd name="T6" fmla="*/ 206 w 364"/>
                <a:gd name="T7" fmla="*/ 374 h 419"/>
                <a:gd name="T8" fmla="*/ 193 w 364"/>
                <a:gd name="T9" fmla="*/ 393 h 419"/>
                <a:gd name="T10" fmla="*/ 169 w 364"/>
                <a:gd name="T11" fmla="*/ 387 h 419"/>
                <a:gd name="T12" fmla="*/ 139 w 364"/>
                <a:gd name="T13" fmla="*/ 398 h 419"/>
                <a:gd name="T14" fmla="*/ 91 w 364"/>
                <a:gd name="T15" fmla="*/ 393 h 419"/>
                <a:gd name="T16" fmla="*/ 80 w 364"/>
                <a:gd name="T17" fmla="*/ 374 h 419"/>
                <a:gd name="T18" fmla="*/ 53 w 364"/>
                <a:gd name="T19" fmla="*/ 366 h 419"/>
                <a:gd name="T20" fmla="*/ 35 w 364"/>
                <a:gd name="T21" fmla="*/ 369 h 419"/>
                <a:gd name="T22" fmla="*/ 13 w 364"/>
                <a:gd name="T23" fmla="*/ 356 h 419"/>
                <a:gd name="T24" fmla="*/ 13 w 364"/>
                <a:gd name="T25" fmla="*/ 329 h 419"/>
                <a:gd name="T26" fmla="*/ 0 w 364"/>
                <a:gd name="T27" fmla="*/ 319 h 419"/>
                <a:gd name="T28" fmla="*/ 16 w 364"/>
                <a:gd name="T29" fmla="*/ 311 h 419"/>
                <a:gd name="T30" fmla="*/ 19 w 364"/>
                <a:gd name="T31" fmla="*/ 298 h 419"/>
                <a:gd name="T32" fmla="*/ 32 w 364"/>
                <a:gd name="T33" fmla="*/ 266 h 419"/>
                <a:gd name="T34" fmla="*/ 75 w 364"/>
                <a:gd name="T35" fmla="*/ 258 h 419"/>
                <a:gd name="T36" fmla="*/ 88 w 364"/>
                <a:gd name="T37" fmla="*/ 248 h 419"/>
                <a:gd name="T38" fmla="*/ 86 w 364"/>
                <a:gd name="T39" fmla="*/ 234 h 419"/>
                <a:gd name="T40" fmla="*/ 88 w 364"/>
                <a:gd name="T41" fmla="*/ 221 h 419"/>
                <a:gd name="T42" fmla="*/ 88 w 364"/>
                <a:gd name="T43" fmla="*/ 208 h 419"/>
                <a:gd name="T44" fmla="*/ 83 w 364"/>
                <a:gd name="T45" fmla="*/ 190 h 419"/>
                <a:gd name="T46" fmla="*/ 78 w 364"/>
                <a:gd name="T47" fmla="*/ 174 h 419"/>
                <a:gd name="T48" fmla="*/ 78 w 364"/>
                <a:gd name="T49" fmla="*/ 166 h 419"/>
                <a:gd name="T50" fmla="*/ 59 w 364"/>
                <a:gd name="T51" fmla="*/ 155 h 419"/>
                <a:gd name="T52" fmla="*/ 56 w 364"/>
                <a:gd name="T53" fmla="*/ 121 h 419"/>
                <a:gd name="T54" fmla="*/ 56 w 364"/>
                <a:gd name="T55" fmla="*/ 100 h 419"/>
                <a:gd name="T56" fmla="*/ 75 w 364"/>
                <a:gd name="T57" fmla="*/ 84 h 419"/>
                <a:gd name="T58" fmla="*/ 67 w 364"/>
                <a:gd name="T59" fmla="*/ 74 h 419"/>
                <a:gd name="T60" fmla="*/ 59 w 364"/>
                <a:gd name="T61" fmla="*/ 60 h 419"/>
                <a:gd name="T62" fmla="*/ 83 w 364"/>
                <a:gd name="T63" fmla="*/ 47 h 419"/>
                <a:gd name="T64" fmla="*/ 115 w 364"/>
                <a:gd name="T65" fmla="*/ 39 h 419"/>
                <a:gd name="T66" fmla="*/ 153 w 364"/>
                <a:gd name="T67" fmla="*/ 29 h 419"/>
                <a:gd name="T68" fmla="*/ 190 w 364"/>
                <a:gd name="T69" fmla="*/ 18 h 419"/>
                <a:gd name="T70" fmla="*/ 233 w 364"/>
                <a:gd name="T71" fmla="*/ 13 h 419"/>
                <a:gd name="T72" fmla="*/ 270 w 364"/>
                <a:gd name="T73" fmla="*/ 0 h 419"/>
                <a:gd name="T74" fmla="*/ 273 w 364"/>
                <a:gd name="T75" fmla="*/ 71 h 419"/>
                <a:gd name="T76" fmla="*/ 270 w 364"/>
                <a:gd name="T77" fmla="*/ 161 h 419"/>
                <a:gd name="T78" fmla="*/ 265 w 364"/>
                <a:gd name="T79" fmla="*/ 221 h 419"/>
                <a:gd name="T80" fmla="*/ 284 w 364"/>
                <a:gd name="T81" fmla="*/ 208 h 419"/>
                <a:gd name="T82" fmla="*/ 281 w 364"/>
                <a:gd name="T83" fmla="*/ 221 h 419"/>
                <a:gd name="T84" fmla="*/ 257 w 364"/>
                <a:gd name="T85" fmla="*/ 248 h 419"/>
                <a:gd name="T86" fmla="*/ 286 w 364"/>
                <a:gd name="T87" fmla="*/ 250 h 419"/>
                <a:gd name="T88" fmla="*/ 297 w 364"/>
                <a:gd name="T89" fmla="*/ 224 h 419"/>
                <a:gd name="T90" fmla="*/ 337 w 364"/>
                <a:gd name="T91" fmla="*/ 229 h 419"/>
                <a:gd name="T92" fmla="*/ 353 w 364"/>
                <a:gd name="T93" fmla="*/ 258 h 419"/>
                <a:gd name="T94" fmla="*/ 361 w 364"/>
                <a:gd name="T95" fmla="*/ 266 h 419"/>
                <a:gd name="T96" fmla="*/ 337 w 364"/>
                <a:gd name="T97" fmla="*/ 274 h 419"/>
                <a:gd name="T98" fmla="*/ 319 w 364"/>
                <a:gd name="T99" fmla="*/ 274 h 419"/>
                <a:gd name="T100" fmla="*/ 305 w 364"/>
                <a:gd name="T101" fmla="*/ 292 h 419"/>
                <a:gd name="T102" fmla="*/ 292 w 364"/>
                <a:gd name="T103" fmla="*/ 298 h 419"/>
                <a:gd name="T104" fmla="*/ 308 w 364"/>
                <a:gd name="T105" fmla="*/ 303 h 419"/>
                <a:gd name="T106" fmla="*/ 286 w 364"/>
                <a:gd name="T107" fmla="*/ 306 h 419"/>
                <a:gd name="T108" fmla="*/ 273 w 364"/>
                <a:gd name="T109" fmla="*/ 321 h 419"/>
                <a:gd name="T110" fmla="*/ 252 w 364"/>
                <a:gd name="T111" fmla="*/ 343 h 419"/>
                <a:gd name="T112" fmla="*/ 265 w 364"/>
                <a:gd name="T113" fmla="*/ 372 h 419"/>
                <a:gd name="T114" fmla="*/ 278 w 364"/>
                <a:gd name="T115" fmla="*/ 385 h 419"/>
                <a:gd name="T116" fmla="*/ 276 w 364"/>
                <a:gd name="T117" fmla="*/ 411 h 4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4"/>
                <a:gd name="T178" fmla="*/ 0 h 419"/>
                <a:gd name="T179" fmla="*/ 364 w 364"/>
                <a:gd name="T180" fmla="*/ 419 h 4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4" h="419">
                  <a:moveTo>
                    <a:pt x="270" y="419"/>
                  </a:moveTo>
                  <a:lnTo>
                    <a:pt x="268" y="416"/>
                  </a:lnTo>
                  <a:lnTo>
                    <a:pt x="265" y="416"/>
                  </a:lnTo>
                  <a:lnTo>
                    <a:pt x="260" y="414"/>
                  </a:lnTo>
                  <a:lnTo>
                    <a:pt x="257" y="414"/>
                  </a:lnTo>
                  <a:lnTo>
                    <a:pt x="254" y="411"/>
                  </a:lnTo>
                  <a:lnTo>
                    <a:pt x="252" y="408"/>
                  </a:lnTo>
                  <a:lnTo>
                    <a:pt x="254" y="403"/>
                  </a:lnTo>
                  <a:lnTo>
                    <a:pt x="254" y="401"/>
                  </a:lnTo>
                  <a:lnTo>
                    <a:pt x="257" y="395"/>
                  </a:lnTo>
                  <a:lnTo>
                    <a:pt x="257" y="393"/>
                  </a:lnTo>
                  <a:lnTo>
                    <a:pt x="254" y="390"/>
                  </a:lnTo>
                  <a:lnTo>
                    <a:pt x="252" y="390"/>
                  </a:lnTo>
                  <a:lnTo>
                    <a:pt x="246" y="387"/>
                  </a:lnTo>
                  <a:lnTo>
                    <a:pt x="241" y="387"/>
                  </a:lnTo>
                  <a:lnTo>
                    <a:pt x="236" y="385"/>
                  </a:lnTo>
                  <a:lnTo>
                    <a:pt x="233" y="379"/>
                  </a:lnTo>
                  <a:lnTo>
                    <a:pt x="228" y="377"/>
                  </a:lnTo>
                  <a:lnTo>
                    <a:pt x="222" y="377"/>
                  </a:lnTo>
                  <a:lnTo>
                    <a:pt x="220" y="374"/>
                  </a:lnTo>
                  <a:lnTo>
                    <a:pt x="214" y="374"/>
                  </a:lnTo>
                  <a:lnTo>
                    <a:pt x="211" y="372"/>
                  </a:lnTo>
                  <a:lnTo>
                    <a:pt x="209" y="372"/>
                  </a:lnTo>
                  <a:lnTo>
                    <a:pt x="206" y="374"/>
                  </a:lnTo>
                  <a:lnTo>
                    <a:pt x="206" y="377"/>
                  </a:lnTo>
                  <a:lnTo>
                    <a:pt x="201" y="379"/>
                  </a:lnTo>
                  <a:lnTo>
                    <a:pt x="198" y="385"/>
                  </a:lnTo>
                  <a:lnTo>
                    <a:pt x="195" y="390"/>
                  </a:lnTo>
                  <a:lnTo>
                    <a:pt x="195" y="393"/>
                  </a:lnTo>
                  <a:lnTo>
                    <a:pt x="193" y="393"/>
                  </a:lnTo>
                  <a:lnTo>
                    <a:pt x="190" y="390"/>
                  </a:lnTo>
                  <a:lnTo>
                    <a:pt x="185" y="387"/>
                  </a:lnTo>
                  <a:lnTo>
                    <a:pt x="179" y="382"/>
                  </a:lnTo>
                  <a:lnTo>
                    <a:pt x="177" y="385"/>
                  </a:lnTo>
                  <a:lnTo>
                    <a:pt x="171" y="387"/>
                  </a:lnTo>
                  <a:lnTo>
                    <a:pt x="169" y="387"/>
                  </a:lnTo>
                  <a:lnTo>
                    <a:pt x="161" y="390"/>
                  </a:lnTo>
                  <a:lnTo>
                    <a:pt x="155" y="393"/>
                  </a:lnTo>
                  <a:lnTo>
                    <a:pt x="153" y="395"/>
                  </a:lnTo>
                  <a:lnTo>
                    <a:pt x="147" y="398"/>
                  </a:lnTo>
                  <a:lnTo>
                    <a:pt x="142" y="398"/>
                  </a:lnTo>
                  <a:lnTo>
                    <a:pt x="139" y="398"/>
                  </a:lnTo>
                  <a:lnTo>
                    <a:pt x="134" y="395"/>
                  </a:lnTo>
                  <a:lnTo>
                    <a:pt x="131" y="393"/>
                  </a:lnTo>
                  <a:lnTo>
                    <a:pt x="131" y="387"/>
                  </a:lnTo>
                  <a:lnTo>
                    <a:pt x="123" y="387"/>
                  </a:lnTo>
                  <a:lnTo>
                    <a:pt x="112" y="390"/>
                  </a:lnTo>
                  <a:lnTo>
                    <a:pt x="91" y="393"/>
                  </a:lnTo>
                  <a:lnTo>
                    <a:pt x="91" y="390"/>
                  </a:lnTo>
                  <a:lnTo>
                    <a:pt x="88" y="387"/>
                  </a:lnTo>
                  <a:lnTo>
                    <a:pt x="88" y="382"/>
                  </a:lnTo>
                  <a:lnTo>
                    <a:pt x="86" y="377"/>
                  </a:lnTo>
                  <a:lnTo>
                    <a:pt x="83" y="377"/>
                  </a:lnTo>
                  <a:lnTo>
                    <a:pt x="80" y="374"/>
                  </a:lnTo>
                  <a:lnTo>
                    <a:pt x="75" y="374"/>
                  </a:lnTo>
                  <a:lnTo>
                    <a:pt x="70" y="372"/>
                  </a:lnTo>
                  <a:lnTo>
                    <a:pt x="64" y="372"/>
                  </a:lnTo>
                  <a:lnTo>
                    <a:pt x="59" y="369"/>
                  </a:lnTo>
                  <a:lnTo>
                    <a:pt x="56" y="366"/>
                  </a:lnTo>
                  <a:lnTo>
                    <a:pt x="53" y="366"/>
                  </a:lnTo>
                  <a:lnTo>
                    <a:pt x="51" y="372"/>
                  </a:lnTo>
                  <a:lnTo>
                    <a:pt x="48" y="374"/>
                  </a:lnTo>
                  <a:lnTo>
                    <a:pt x="45" y="374"/>
                  </a:lnTo>
                  <a:lnTo>
                    <a:pt x="40" y="374"/>
                  </a:lnTo>
                  <a:lnTo>
                    <a:pt x="37" y="372"/>
                  </a:lnTo>
                  <a:lnTo>
                    <a:pt x="35" y="369"/>
                  </a:lnTo>
                  <a:lnTo>
                    <a:pt x="29" y="372"/>
                  </a:lnTo>
                  <a:lnTo>
                    <a:pt x="27" y="372"/>
                  </a:lnTo>
                  <a:lnTo>
                    <a:pt x="24" y="369"/>
                  </a:lnTo>
                  <a:lnTo>
                    <a:pt x="16" y="366"/>
                  </a:lnTo>
                  <a:lnTo>
                    <a:pt x="16" y="361"/>
                  </a:lnTo>
                  <a:lnTo>
                    <a:pt x="13" y="356"/>
                  </a:lnTo>
                  <a:lnTo>
                    <a:pt x="11" y="353"/>
                  </a:lnTo>
                  <a:lnTo>
                    <a:pt x="5" y="348"/>
                  </a:lnTo>
                  <a:lnTo>
                    <a:pt x="8" y="343"/>
                  </a:lnTo>
                  <a:lnTo>
                    <a:pt x="11" y="337"/>
                  </a:lnTo>
                  <a:lnTo>
                    <a:pt x="13" y="335"/>
                  </a:lnTo>
                  <a:lnTo>
                    <a:pt x="13" y="329"/>
                  </a:lnTo>
                  <a:lnTo>
                    <a:pt x="13" y="324"/>
                  </a:lnTo>
                  <a:lnTo>
                    <a:pt x="11" y="319"/>
                  </a:lnTo>
                  <a:lnTo>
                    <a:pt x="11" y="316"/>
                  </a:lnTo>
                  <a:lnTo>
                    <a:pt x="5" y="319"/>
                  </a:lnTo>
                  <a:lnTo>
                    <a:pt x="3" y="319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3" y="311"/>
                  </a:lnTo>
                  <a:lnTo>
                    <a:pt x="8" y="314"/>
                  </a:lnTo>
                  <a:lnTo>
                    <a:pt x="13" y="314"/>
                  </a:lnTo>
                  <a:lnTo>
                    <a:pt x="16" y="311"/>
                  </a:lnTo>
                  <a:lnTo>
                    <a:pt x="13" y="308"/>
                  </a:lnTo>
                  <a:lnTo>
                    <a:pt x="13" y="306"/>
                  </a:lnTo>
                  <a:lnTo>
                    <a:pt x="11" y="303"/>
                  </a:lnTo>
                  <a:lnTo>
                    <a:pt x="13" y="300"/>
                  </a:lnTo>
                  <a:lnTo>
                    <a:pt x="16" y="300"/>
                  </a:lnTo>
                  <a:lnTo>
                    <a:pt x="19" y="298"/>
                  </a:lnTo>
                  <a:lnTo>
                    <a:pt x="19" y="295"/>
                  </a:lnTo>
                  <a:lnTo>
                    <a:pt x="16" y="292"/>
                  </a:lnTo>
                  <a:lnTo>
                    <a:pt x="8" y="282"/>
                  </a:lnTo>
                  <a:lnTo>
                    <a:pt x="16" y="277"/>
                  </a:lnTo>
                  <a:lnTo>
                    <a:pt x="24" y="271"/>
                  </a:lnTo>
                  <a:lnTo>
                    <a:pt x="32" y="266"/>
                  </a:lnTo>
                  <a:lnTo>
                    <a:pt x="37" y="263"/>
                  </a:lnTo>
                  <a:lnTo>
                    <a:pt x="45" y="261"/>
                  </a:lnTo>
                  <a:lnTo>
                    <a:pt x="53" y="261"/>
                  </a:lnTo>
                  <a:lnTo>
                    <a:pt x="62" y="258"/>
                  </a:lnTo>
                  <a:lnTo>
                    <a:pt x="72" y="258"/>
                  </a:lnTo>
                  <a:lnTo>
                    <a:pt x="75" y="258"/>
                  </a:lnTo>
                  <a:lnTo>
                    <a:pt x="78" y="256"/>
                  </a:lnTo>
                  <a:lnTo>
                    <a:pt x="80" y="256"/>
                  </a:lnTo>
                  <a:lnTo>
                    <a:pt x="83" y="253"/>
                  </a:lnTo>
                  <a:lnTo>
                    <a:pt x="86" y="253"/>
                  </a:lnTo>
                  <a:lnTo>
                    <a:pt x="88" y="250"/>
                  </a:lnTo>
                  <a:lnTo>
                    <a:pt x="88" y="248"/>
                  </a:lnTo>
                  <a:lnTo>
                    <a:pt x="88" y="245"/>
                  </a:lnTo>
                  <a:lnTo>
                    <a:pt x="88" y="242"/>
                  </a:lnTo>
                  <a:lnTo>
                    <a:pt x="88" y="240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4"/>
                  </a:lnTo>
                  <a:lnTo>
                    <a:pt x="88" y="232"/>
                  </a:lnTo>
                  <a:lnTo>
                    <a:pt x="91" y="232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8" y="224"/>
                  </a:lnTo>
                  <a:lnTo>
                    <a:pt x="88" y="221"/>
                  </a:lnTo>
                  <a:lnTo>
                    <a:pt x="88" y="219"/>
                  </a:lnTo>
                  <a:lnTo>
                    <a:pt x="86" y="216"/>
                  </a:lnTo>
                  <a:lnTo>
                    <a:pt x="83" y="216"/>
                  </a:lnTo>
                  <a:lnTo>
                    <a:pt x="83" y="213"/>
                  </a:lnTo>
                  <a:lnTo>
                    <a:pt x="83" y="211"/>
                  </a:lnTo>
                  <a:lnTo>
                    <a:pt x="88" y="208"/>
                  </a:lnTo>
                  <a:lnTo>
                    <a:pt x="88" y="205"/>
                  </a:lnTo>
                  <a:lnTo>
                    <a:pt x="86" y="203"/>
                  </a:lnTo>
                  <a:lnTo>
                    <a:pt x="83" y="200"/>
                  </a:lnTo>
                  <a:lnTo>
                    <a:pt x="83" y="195"/>
                  </a:lnTo>
                  <a:lnTo>
                    <a:pt x="86" y="192"/>
                  </a:lnTo>
                  <a:lnTo>
                    <a:pt x="83" y="190"/>
                  </a:lnTo>
                  <a:lnTo>
                    <a:pt x="83" y="187"/>
                  </a:lnTo>
                  <a:lnTo>
                    <a:pt x="80" y="184"/>
                  </a:lnTo>
                  <a:lnTo>
                    <a:pt x="80" y="182"/>
                  </a:lnTo>
                  <a:lnTo>
                    <a:pt x="80" y="179"/>
                  </a:lnTo>
                  <a:lnTo>
                    <a:pt x="78" y="176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83" y="169"/>
                  </a:lnTo>
                  <a:lnTo>
                    <a:pt x="83" y="166"/>
                  </a:lnTo>
                  <a:lnTo>
                    <a:pt x="78" y="166"/>
                  </a:lnTo>
                  <a:lnTo>
                    <a:pt x="75" y="166"/>
                  </a:lnTo>
                  <a:lnTo>
                    <a:pt x="75" y="163"/>
                  </a:lnTo>
                  <a:lnTo>
                    <a:pt x="75" y="158"/>
                  </a:lnTo>
                  <a:lnTo>
                    <a:pt x="67" y="158"/>
                  </a:lnTo>
                  <a:lnTo>
                    <a:pt x="64" y="158"/>
                  </a:lnTo>
                  <a:lnTo>
                    <a:pt x="59" y="155"/>
                  </a:lnTo>
                  <a:lnTo>
                    <a:pt x="59" y="153"/>
                  </a:lnTo>
                  <a:lnTo>
                    <a:pt x="56" y="142"/>
                  </a:lnTo>
                  <a:lnTo>
                    <a:pt x="56" y="134"/>
                  </a:lnTo>
                  <a:lnTo>
                    <a:pt x="59" y="129"/>
                  </a:lnTo>
                  <a:lnTo>
                    <a:pt x="59" y="121"/>
                  </a:lnTo>
                  <a:lnTo>
                    <a:pt x="56" y="121"/>
                  </a:lnTo>
                  <a:lnTo>
                    <a:pt x="53" y="118"/>
                  </a:lnTo>
                  <a:lnTo>
                    <a:pt x="51" y="118"/>
                  </a:lnTo>
                  <a:lnTo>
                    <a:pt x="51" y="113"/>
                  </a:lnTo>
                  <a:lnTo>
                    <a:pt x="51" y="103"/>
                  </a:lnTo>
                  <a:lnTo>
                    <a:pt x="51" y="100"/>
                  </a:lnTo>
                  <a:lnTo>
                    <a:pt x="56" y="100"/>
                  </a:lnTo>
                  <a:lnTo>
                    <a:pt x="59" y="97"/>
                  </a:lnTo>
                  <a:lnTo>
                    <a:pt x="62" y="95"/>
                  </a:lnTo>
                  <a:lnTo>
                    <a:pt x="70" y="89"/>
                  </a:lnTo>
                  <a:lnTo>
                    <a:pt x="72" y="87"/>
                  </a:lnTo>
                  <a:lnTo>
                    <a:pt x="75" y="87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5" y="79"/>
                  </a:lnTo>
                  <a:lnTo>
                    <a:pt x="75" y="76"/>
                  </a:lnTo>
                  <a:lnTo>
                    <a:pt x="70" y="76"/>
                  </a:lnTo>
                  <a:lnTo>
                    <a:pt x="70" y="74"/>
                  </a:lnTo>
                  <a:lnTo>
                    <a:pt x="67" y="74"/>
                  </a:lnTo>
                  <a:lnTo>
                    <a:pt x="67" y="68"/>
                  </a:lnTo>
                  <a:lnTo>
                    <a:pt x="64" y="66"/>
                  </a:lnTo>
                  <a:lnTo>
                    <a:pt x="62" y="66"/>
                  </a:lnTo>
                  <a:lnTo>
                    <a:pt x="59" y="66"/>
                  </a:lnTo>
                  <a:lnTo>
                    <a:pt x="59" y="63"/>
                  </a:lnTo>
                  <a:lnTo>
                    <a:pt x="59" y="60"/>
                  </a:lnTo>
                  <a:lnTo>
                    <a:pt x="64" y="53"/>
                  </a:lnTo>
                  <a:lnTo>
                    <a:pt x="67" y="50"/>
                  </a:lnTo>
                  <a:lnTo>
                    <a:pt x="70" y="50"/>
                  </a:lnTo>
                  <a:lnTo>
                    <a:pt x="72" y="50"/>
                  </a:lnTo>
                  <a:lnTo>
                    <a:pt x="75" y="47"/>
                  </a:lnTo>
                  <a:lnTo>
                    <a:pt x="83" y="47"/>
                  </a:lnTo>
                  <a:lnTo>
                    <a:pt x="86" y="47"/>
                  </a:lnTo>
                  <a:lnTo>
                    <a:pt x="91" y="45"/>
                  </a:lnTo>
                  <a:lnTo>
                    <a:pt x="96" y="42"/>
                  </a:lnTo>
                  <a:lnTo>
                    <a:pt x="104" y="42"/>
                  </a:lnTo>
                  <a:lnTo>
                    <a:pt x="110" y="39"/>
                  </a:lnTo>
                  <a:lnTo>
                    <a:pt x="115" y="39"/>
                  </a:lnTo>
                  <a:lnTo>
                    <a:pt x="126" y="37"/>
                  </a:lnTo>
                  <a:lnTo>
                    <a:pt x="128" y="37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7" y="29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61" y="26"/>
                  </a:lnTo>
                  <a:lnTo>
                    <a:pt x="166" y="26"/>
                  </a:lnTo>
                  <a:lnTo>
                    <a:pt x="169" y="24"/>
                  </a:lnTo>
                  <a:lnTo>
                    <a:pt x="179" y="21"/>
                  </a:lnTo>
                  <a:lnTo>
                    <a:pt x="190" y="18"/>
                  </a:lnTo>
                  <a:lnTo>
                    <a:pt x="195" y="13"/>
                  </a:lnTo>
                  <a:lnTo>
                    <a:pt x="206" y="10"/>
                  </a:lnTo>
                  <a:lnTo>
                    <a:pt x="211" y="10"/>
                  </a:lnTo>
                  <a:lnTo>
                    <a:pt x="217" y="10"/>
                  </a:lnTo>
                  <a:lnTo>
                    <a:pt x="228" y="13"/>
                  </a:lnTo>
                  <a:lnTo>
                    <a:pt x="233" y="13"/>
                  </a:lnTo>
                  <a:lnTo>
                    <a:pt x="238" y="10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54" y="2"/>
                  </a:lnTo>
                  <a:lnTo>
                    <a:pt x="265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78" y="21"/>
                  </a:lnTo>
                  <a:lnTo>
                    <a:pt x="278" y="37"/>
                  </a:lnTo>
                  <a:lnTo>
                    <a:pt x="276" y="53"/>
                  </a:lnTo>
                  <a:lnTo>
                    <a:pt x="273" y="71"/>
                  </a:lnTo>
                  <a:lnTo>
                    <a:pt x="273" y="89"/>
                  </a:lnTo>
                  <a:lnTo>
                    <a:pt x="273" y="103"/>
                  </a:lnTo>
                  <a:lnTo>
                    <a:pt x="273" y="113"/>
                  </a:lnTo>
                  <a:lnTo>
                    <a:pt x="270" y="129"/>
                  </a:lnTo>
                  <a:lnTo>
                    <a:pt x="270" y="142"/>
                  </a:lnTo>
                  <a:lnTo>
                    <a:pt x="270" y="161"/>
                  </a:lnTo>
                  <a:lnTo>
                    <a:pt x="270" y="171"/>
                  </a:lnTo>
                  <a:lnTo>
                    <a:pt x="270" y="184"/>
                  </a:lnTo>
                  <a:lnTo>
                    <a:pt x="268" y="198"/>
                  </a:lnTo>
                  <a:lnTo>
                    <a:pt x="268" y="205"/>
                  </a:lnTo>
                  <a:lnTo>
                    <a:pt x="265" y="216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3" y="219"/>
                  </a:lnTo>
                  <a:lnTo>
                    <a:pt x="276" y="213"/>
                  </a:lnTo>
                  <a:lnTo>
                    <a:pt x="278" y="208"/>
                  </a:lnTo>
                  <a:lnTo>
                    <a:pt x="278" y="205"/>
                  </a:lnTo>
                  <a:lnTo>
                    <a:pt x="284" y="208"/>
                  </a:lnTo>
                  <a:lnTo>
                    <a:pt x="292" y="208"/>
                  </a:lnTo>
                  <a:lnTo>
                    <a:pt x="292" y="211"/>
                  </a:lnTo>
                  <a:lnTo>
                    <a:pt x="292" y="216"/>
                  </a:lnTo>
                  <a:lnTo>
                    <a:pt x="292" y="219"/>
                  </a:lnTo>
                  <a:lnTo>
                    <a:pt x="286" y="219"/>
                  </a:lnTo>
                  <a:lnTo>
                    <a:pt x="281" y="221"/>
                  </a:lnTo>
                  <a:lnTo>
                    <a:pt x="281" y="224"/>
                  </a:lnTo>
                  <a:lnTo>
                    <a:pt x="278" y="229"/>
                  </a:lnTo>
                  <a:lnTo>
                    <a:pt x="273" y="234"/>
                  </a:lnTo>
                  <a:lnTo>
                    <a:pt x="268" y="242"/>
                  </a:lnTo>
                  <a:lnTo>
                    <a:pt x="262" y="245"/>
                  </a:lnTo>
                  <a:lnTo>
                    <a:pt x="257" y="248"/>
                  </a:lnTo>
                  <a:lnTo>
                    <a:pt x="260" y="253"/>
                  </a:lnTo>
                  <a:lnTo>
                    <a:pt x="262" y="258"/>
                  </a:lnTo>
                  <a:lnTo>
                    <a:pt x="262" y="261"/>
                  </a:lnTo>
                  <a:lnTo>
                    <a:pt x="270" y="258"/>
                  </a:lnTo>
                  <a:lnTo>
                    <a:pt x="278" y="253"/>
                  </a:lnTo>
                  <a:lnTo>
                    <a:pt x="286" y="250"/>
                  </a:lnTo>
                  <a:lnTo>
                    <a:pt x="289" y="245"/>
                  </a:lnTo>
                  <a:lnTo>
                    <a:pt x="292" y="240"/>
                  </a:lnTo>
                  <a:lnTo>
                    <a:pt x="292" y="234"/>
                  </a:lnTo>
                  <a:lnTo>
                    <a:pt x="292" y="229"/>
                  </a:lnTo>
                  <a:lnTo>
                    <a:pt x="294" y="227"/>
                  </a:lnTo>
                  <a:lnTo>
                    <a:pt x="297" y="224"/>
                  </a:lnTo>
                  <a:lnTo>
                    <a:pt x="303" y="221"/>
                  </a:lnTo>
                  <a:lnTo>
                    <a:pt x="308" y="224"/>
                  </a:lnTo>
                  <a:lnTo>
                    <a:pt x="313" y="224"/>
                  </a:lnTo>
                  <a:lnTo>
                    <a:pt x="324" y="224"/>
                  </a:lnTo>
                  <a:lnTo>
                    <a:pt x="329" y="224"/>
                  </a:lnTo>
                  <a:lnTo>
                    <a:pt x="337" y="229"/>
                  </a:lnTo>
                  <a:lnTo>
                    <a:pt x="345" y="232"/>
                  </a:lnTo>
                  <a:lnTo>
                    <a:pt x="351" y="234"/>
                  </a:lnTo>
                  <a:lnTo>
                    <a:pt x="351" y="240"/>
                  </a:lnTo>
                  <a:lnTo>
                    <a:pt x="353" y="245"/>
                  </a:lnTo>
                  <a:lnTo>
                    <a:pt x="353" y="256"/>
                  </a:lnTo>
                  <a:lnTo>
                    <a:pt x="353" y="258"/>
                  </a:lnTo>
                  <a:lnTo>
                    <a:pt x="356" y="261"/>
                  </a:lnTo>
                  <a:lnTo>
                    <a:pt x="359" y="258"/>
                  </a:lnTo>
                  <a:lnTo>
                    <a:pt x="361" y="258"/>
                  </a:lnTo>
                  <a:lnTo>
                    <a:pt x="364" y="261"/>
                  </a:lnTo>
                  <a:lnTo>
                    <a:pt x="364" y="263"/>
                  </a:lnTo>
                  <a:lnTo>
                    <a:pt x="361" y="266"/>
                  </a:lnTo>
                  <a:lnTo>
                    <a:pt x="361" y="269"/>
                  </a:lnTo>
                  <a:lnTo>
                    <a:pt x="356" y="271"/>
                  </a:lnTo>
                  <a:lnTo>
                    <a:pt x="351" y="274"/>
                  </a:lnTo>
                  <a:lnTo>
                    <a:pt x="348" y="277"/>
                  </a:lnTo>
                  <a:lnTo>
                    <a:pt x="340" y="274"/>
                  </a:lnTo>
                  <a:lnTo>
                    <a:pt x="337" y="274"/>
                  </a:lnTo>
                  <a:lnTo>
                    <a:pt x="335" y="271"/>
                  </a:lnTo>
                  <a:lnTo>
                    <a:pt x="332" y="274"/>
                  </a:lnTo>
                  <a:lnTo>
                    <a:pt x="329" y="277"/>
                  </a:lnTo>
                  <a:lnTo>
                    <a:pt x="324" y="274"/>
                  </a:lnTo>
                  <a:lnTo>
                    <a:pt x="321" y="274"/>
                  </a:lnTo>
                  <a:lnTo>
                    <a:pt x="319" y="274"/>
                  </a:lnTo>
                  <a:lnTo>
                    <a:pt x="316" y="277"/>
                  </a:lnTo>
                  <a:lnTo>
                    <a:pt x="311" y="279"/>
                  </a:lnTo>
                  <a:lnTo>
                    <a:pt x="311" y="282"/>
                  </a:lnTo>
                  <a:lnTo>
                    <a:pt x="311" y="287"/>
                  </a:lnTo>
                  <a:lnTo>
                    <a:pt x="308" y="292"/>
                  </a:lnTo>
                  <a:lnTo>
                    <a:pt x="305" y="292"/>
                  </a:lnTo>
                  <a:lnTo>
                    <a:pt x="300" y="295"/>
                  </a:lnTo>
                  <a:lnTo>
                    <a:pt x="297" y="298"/>
                  </a:lnTo>
                  <a:lnTo>
                    <a:pt x="294" y="298"/>
                  </a:lnTo>
                  <a:lnTo>
                    <a:pt x="294" y="295"/>
                  </a:lnTo>
                  <a:lnTo>
                    <a:pt x="292" y="295"/>
                  </a:lnTo>
                  <a:lnTo>
                    <a:pt x="292" y="298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7" y="303"/>
                  </a:lnTo>
                  <a:lnTo>
                    <a:pt x="300" y="300"/>
                  </a:lnTo>
                  <a:lnTo>
                    <a:pt x="305" y="300"/>
                  </a:lnTo>
                  <a:lnTo>
                    <a:pt x="308" y="303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3" y="308"/>
                  </a:lnTo>
                  <a:lnTo>
                    <a:pt x="297" y="308"/>
                  </a:lnTo>
                  <a:lnTo>
                    <a:pt x="292" y="306"/>
                  </a:lnTo>
                  <a:lnTo>
                    <a:pt x="286" y="306"/>
                  </a:lnTo>
                  <a:lnTo>
                    <a:pt x="281" y="303"/>
                  </a:lnTo>
                  <a:lnTo>
                    <a:pt x="276" y="303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6" y="319"/>
                  </a:lnTo>
                  <a:lnTo>
                    <a:pt x="273" y="321"/>
                  </a:lnTo>
                  <a:lnTo>
                    <a:pt x="270" y="324"/>
                  </a:lnTo>
                  <a:lnTo>
                    <a:pt x="268" y="329"/>
                  </a:lnTo>
                  <a:lnTo>
                    <a:pt x="262" y="332"/>
                  </a:lnTo>
                  <a:lnTo>
                    <a:pt x="257" y="337"/>
                  </a:lnTo>
                  <a:lnTo>
                    <a:pt x="252" y="340"/>
                  </a:lnTo>
                  <a:lnTo>
                    <a:pt x="252" y="343"/>
                  </a:lnTo>
                  <a:lnTo>
                    <a:pt x="252" y="348"/>
                  </a:lnTo>
                  <a:lnTo>
                    <a:pt x="249" y="350"/>
                  </a:lnTo>
                  <a:lnTo>
                    <a:pt x="249" y="353"/>
                  </a:lnTo>
                  <a:lnTo>
                    <a:pt x="254" y="358"/>
                  </a:lnTo>
                  <a:lnTo>
                    <a:pt x="257" y="366"/>
                  </a:lnTo>
                  <a:lnTo>
                    <a:pt x="265" y="372"/>
                  </a:lnTo>
                  <a:lnTo>
                    <a:pt x="268" y="377"/>
                  </a:lnTo>
                  <a:lnTo>
                    <a:pt x="270" y="382"/>
                  </a:lnTo>
                  <a:lnTo>
                    <a:pt x="273" y="387"/>
                  </a:lnTo>
                  <a:lnTo>
                    <a:pt x="276" y="390"/>
                  </a:lnTo>
                  <a:lnTo>
                    <a:pt x="276" y="387"/>
                  </a:lnTo>
                  <a:lnTo>
                    <a:pt x="278" y="385"/>
                  </a:lnTo>
                  <a:lnTo>
                    <a:pt x="284" y="390"/>
                  </a:lnTo>
                  <a:lnTo>
                    <a:pt x="286" y="390"/>
                  </a:lnTo>
                  <a:lnTo>
                    <a:pt x="286" y="395"/>
                  </a:lnTo>
                  <a:lnTo>
                    <a:pt x="284" y="401"/>
                  </a:lnTo>
                  <a:lnTo>
                    <a:pt x="281" y="406"/>
                  </a:lnTo>
                  <a:lnTo>
                    <a:pt x="276" y="411"/>
                  </a:lnTo>
                  <a:lnTo>
                    <a:pt x="273" y="416"/>
                  </a:lnTo>
                  <a:lnTo>
                    <a:pt x="270" y="4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5953049" y="2102779"/>
              <a:ext cx="854532" cy="1010696"/>
            </a:xfrm>
            <a:custGeom>
              <a:avLst/>
              <a:gdLst>
                <a:gd name="T0" fmla="*/ 145 w 389"/>
                <a:gd name="T1" fmla="*/ 446 h 461"/>
                <a:gd name="T2" fmla="*/ 126 w 389"/>
                <a:gd name="T3" fmla="*/ 446 h 461"/>
                <a:gd name="T4" fmla="*/ 105 w 389"/>
                <a:gd name="T5" fmla="*/ 427 h 461"/>
                <a:gd name="T6" fmla="*/ 94 w 389"/>
                <a:gd name="T7" fmla="*/ 393 h 461"/>
                <a:gd name="T8" fmla="*/ 81 w 389"/>
                <a:gd name="T9" fmla="*/ 364 h 461"/>
                <a:gd name="T10" fmla="*/ 65 w 389"/>
                <a:gd name="T11" fmla="*/ 348 h 461"/>
                <a:gd name="T12" fmla="*/ 65 w 389"/>
                <a:gd name="T13" fmla="*/ 343 h 461"/>
                <a:gd name="T14" fmla="*/ 73 w 389"/>
                <a:gd name="T15" fmla="*/ 332 h 461"/>
                <a:gd name="T16" fmla="*/ 73 w 389"/>
                <a:gd name="T17" fmla="*/ 306 h 461"/>
                <a:gd name="T18" fmla="*/ 54 w 389"/>
                <a:gd name="T19" fmla="*/ 301 h 461"/>
                <a:gd name="T20" fmla="*/ 57 w 389"/>
                <a:gd name="T21" fmla="*/ 282 h 461"/>
                <a:gd name="T22" fmla="*/ 38 w 389"/>
                <a:gd name="T23" fmla="*/ 287 h 461"/>
                <a:gd name="T24" fmla="*/ 27 w 389"/>
                <a:gd name="T25" fmla="*/ 274 h 461"/>
                <a:gd name="T26" fmla="*/ 3 w 389"/>
                <a:gd name="T27" fmla="*/ 282 h 461"/>
                <a:gd name="T28" fmla="*/ 16 w 389"/>
                <a:gd name="T29" fmla="*/ 251 h 461"/>
                <a:gd name="T30" fmla="*/ 0 w 389"/>
                <a:gd name="T31" fmla="*/ 240 h 461"/>
                <a:gd name="T32" fmla="*/ 11 w 389"/>
                <a:gd name="T33" fmla="*/ 219 h 461"/>
                <a:gd name="T34" fmla="*/ 30 w 389"/>
                <a:gd name="T35" fmla="*/ 206 h 461"/>
                <a:gd name="T36" fmla="*/ 27 w 389"/>
                <a:gd name="T37" fmla="*/ 190 h 461"/>
                <a:gd name="T38" fmla="*/ 40 w 389"/>
                <a:gd name="T39" fmla="*/ 174 h 461"/>
                <a:gd name="T40" fmla="*/ 65 w 389"/>
                <a:gd name="T41" fmla="*/ 179 h 461"/>
                <a:gd name="T42" fmla="*/ 75 w 389"/>
                <a:gd name="T43" fmla="*/ 172 h 461"/>
                <a:gd name="T44" fmla="*/ 81 w 389"/>
                <a:gd name="T45" fmla="*/ 132 h 461"/>
                <a:gd name="T46" fmla="*/ 113 w 389"/>
                <a:gd name="T47" fmla="*/ 145 h 461"/>
                <a:gd name="T48" fmla="*/ 121 w 389"/>
                <a:gd name="T49" fmla="*/ 116 h 461"/>
                <a:gd name="T50" fmla="*/ 132 w 389"/>
                <a:gd name="T51" fmla="*/ 108 h 461"/>
                <a:gd name="T52" fmla="*/ 153 w 389"/>
                <a:gd name="T53" fmla="*/ 119 h 461"/>
                <a:gd name="T54" fmla="*/ 145 w 389"/>
                <a:gd name="T55" fmla="*/ 103 h 461"/>
                <a:gd name="T56" fmla="*/ 126 w 389"/>
                <a:gd name="T57" fmla="*/ 92 h 461"/>
                <a:gd name="T58" fmla="*/ 105 w 389"/>
                <a:gd name="T59" fmla="*/ 82 h 461"/>
                <a:gd name="T60" fmla="*/ 105 w 389"/>
                <a:gd name="T61" fmla="*/ 42 h 461"/>
                <a:gd name="T62" fmla="*/ 145 w 389"/>
                <a:gd name="T63" fmla="*/ 71 h 461"/>
                <a:gd name="T64" fmla="*/ 177 w 389"/>
                <a:gd name="T65" fmla="*/ 63 h 461"/>
                <a:gd name="T66" fmla="*/ 217 w 389"/>
                <a:gd name="T67" fmla="*/ 53 h 461"/>
                <a:gd name="T68" fmla="*/ 255 w 389"/>
                <a:gd name="T69" fmla="*/ 34 h 461"/>
                <a:gd name="T70" fmla="*/ 290 w 389"/>
                <a:gd name="T71" fmla="*/ 3 h 461"/>
                <a:gd name="T72" fmla="*/ 332 w 389"/>
                <a:gd name="T73" fmla="*/ 5 h 461"/>
                <a:gd name="T74" fmla="*/ 346 w 389"/>
                <a:gd name="T75" fmla="*/ 27 h 461"/>
                <a:gd name="T76" fmla="*/ 367 w 389"/>
                <a:gd name="T77" fmla="*/ 40 h 461"/>
                <a:gd name="T78" fmla="*/ 381 w 389"/>
                <a:gd name="T79" fmla="*/ 58 h 461"/>
                <a:gd name="T80" fmla="*/ 348 w 389"/>
                <a:gd name="T81" fmla="*/ 69 h 461"/>
                <a:gd name="T82" fmla="*/ 340 w 389"/>
                <a:gd name="T83" fmla="*/ 121 h 461"/>
                <a:gd name="T84" fmla="*/ 343 w 389"/>
                <a:gd name="T85" fmla="*/ 143 h 461"/>
                <a:gd name="T86" fmla="*/ 340 w 389"/>
                <a:gd name="T87" fmla="*/ 179 h 461"/>
                <a:gd name="T88" fmla="*/ 319 w 389"/>
                <a:gd name="T89" fmla="*/ 190 h 461"/>
                <a:gd name="T90" fmla="*/ 330 w 389"/>
                <a:gd name="T91" fmla="*/ 208 h 461"/>
                <a:gd name="T92" fmla="*/ 271 w 389"/>
                <a:gd name="T93" fmla="*/ 227 h 461"/>
                <a:gd name="T94" fmla="*/ 271 w 389"/>
                <a:gd name="T95" fmla="*/ 240 h 461"/>
                <a:gd name="T96" fmla="*/ 292 w 389"/>
                <a:gd name="T97" fmla="*/ 256 h 461"/>
                <a:gd name="T98" fmla="*/ 260 w 389"/>
                <a:gd name="T99" fmla="*/ 301 h 461"/>
                <a:gd name="T100" fmla="*/ 271 w 389"/>
                <a:gd name="T101" fmla="*/ 309 h 461"/>
                <a:gd name="T102" fmla="*/ 273 w 389"/>
                <a:gd name="T103" fmla="*/ 322 h 461"/>
                <a:gd name="T104" fmla="*/ 273 w 389"/>
                <a:gd name="T105" fmla="*/ 343 h 461"/>
                <a:gd name="T106" fmla="*/ 252 w 389"/>
                <a:gd name="T107" fmla="*/ 356 h 461"/>
                <a:gd name="T108" fmla="*/ 247 w 389"/>
                <a:gd name="T109" fmla="*/ 372 h 461"/>
                <a:gd name="T110" fmla="*/ 220 w 389"/>
                <a:gd name="T111" fmla="*/ 390 h 461"/>
                <a:gd name="T112" fmla="*/ 212 w 389"/>
                <a:gd name="T113" fmla="*/ 411 h 461"/>
                <a:gd name="T114" fmla="*/ 215 w 389"/>
                <a:gd name="T115" fmla="*/ 422 h 461"/>
                <a:gd name="T116" fmla="*/ 193 w 389"/>
                <a:gd name="T117" fmla="*/ 422 h 461"/>
                <a:gd name="T118" fmla="*/ 182 w 389"/>
                <a:gd name="T119" fmla="*/ 443 h 461"/>
                <a:gd name="T120" fmla="*/ 172 w 389"/>
                <a:gd name="T121" fmla="*/ 456 h 461"/>
                <a:gd name="T122" fmla="*/ 158 w 389"/>
                <a:gd name="T123" fmla="*/ 461 h 4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9"/>
                <a:gd name="T187" fmla="*/ 0 h 461"/>
                <a:gd name="T188" fmla="*/ 389 w 389"/>
                <a:gd name="T189" fmla="*/ 461 h 4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9" h="461">
                  <a:moveTo>
                    <a:pt x="148" y="461"/>
                  </a:moveTo>
                  <a:lnTo>
                    <a:pt x="148" y="456"/>
                  </a:lnTo>
                  <a:lnTo>
                    <a:pt x="148" y="454"/>
                  </a:lnTo>
                  <a:lnTo>
                    <a:pt x="145" y="448"/>
                  </a:lnTo>
                  <a:lnTo>
                    <a:pt x="145" y="446"/>
                  </a:lnTo>
                  <a:lnTo>
                    <a:pt x="145" y="443"/>
                  </a:lnTo>
                  <a:lnTo>
                    <a:pt x="142" y="443"/>
                  </a:lnTo>
                  <a:lnTo>
                    <a:pt x="137" y="443"/>
                  </a:lnTo>
                  <a:lnTo>
                    <a:pt x="134" y="443"/>
                  </a:lnTo>
                  <a:lnTo>
                    <a:pt x="126" y="446"/>
                  </a:lnTo>
                  <a:lnTo>
                    <a:pt x="124" y="446"/>
                  </a:lnTo>
                  <a:lnTo>
                    <a:pt x="121" y="440"/>
                  </a:lnTo>
                  <a:lnTo>
                    <a:pt x="115" y="438"/>
                  </a:lnTo>
                  <a:lnTo>
                    <a:pt x="110" y="432"/>
                  </a:lnTo>
                  <a:lnTo>
                    <a:pt x="105" y="427"/>
                  </a:lnTo>
                  <a:lnTo>
                    <a:pt x="107" y="419"/>
                  </a:lnTo>
                  <a:lnTo>
                    <a:pt x="107" y="409"/>
                  </a:lnTo>
                  <a:lnTo>
                    <a:pt x="107" y="401"/>
                  </a:lnTo>
                  <a:lnTo>
                    <a:pt x="102" y="396"/>
                  </a:lnTo>
                  <a:lnTo>
                    <a:pt x="94" y="393"/>
                  </a:lnTo>
                  <a:lnTo>
                    <a:pt x="89" y="388"/>
                  </a:lnTo>
                  <a:lnTo>
                    <a:pt x="89" y="382"/>
                  </a:lnTo>
                  <a:lnTo>
                    <a:pt x="89" y="377"/>
                  </a:lnTo>
                  <a:lnTo>
                    <a:pt x="83" y="372"/>
                  </a:lnTo>
                  <a:lnTo>
                    <a:pt x="81" y="364"/>
                  </a:lnTo>
                  <a:lnTo>
                    <a:pt x="75" y="356"/>
                  </a:lnTo>
                  <a:lnTo>
                    <a:pt x="73" y="353"/>
                  </a:lnTo>
                  <a:lnTo>
                    <a:pt x="70" y="351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57" y="348"/>
                  </a:lnTo>
                  <a:lnTo>
                    <a:pt x="57" y="345"/>
                  </a:lnTo>
                  <a:lnTo>
                    <a:pt x="59" y="345"/>
                  </a:lnTo>
                  <a:lnTo>
                    <a:pt x="62" y="343"/>
                  </a:lnTo>
                  <a:lnTo>
                    <a:pt x="65" y="343"/>
                  </a:lnTo>
                  <a:lnTo>
                    <a:pt x="65" y="340"/>
                  </a:lnTo>
                  <a:lnTo>
                    <a:pt x="65" y="335"/>
                  </a:lnTo>
                  <a:lnTo>
                    <a:pt x="65" y="332"/>
                  </a:lnTo>
                  <a:lnTo>
                    <a:pt x="70" y="332"/>
                  </a:lnTo>
                  <a:lnTo>
                    <a:pt x="73" y="332"/>
                  </a:lnTo>
                  <a:lnTo>
                    <a:pt x="75" y="327"/>
                  </a:lnTo>
                  <a:lnTo>
                    <a:pt x="81" y="322"/>
                  </a:lnTo>
                  <a:lnTo>
                    <a:pt x="81" y="316"/>
                  </a:lnTo>
                  <a:lnTo>
                    <a:pt x="83" y="303"/>
                  </a:lnTo>
                  <a:lnTo>
                    <a:pt x="73" y="306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59" y="303"/>
                  </a:lnTo>
                  <a:lnTo>
                    <a:pt x="57" y="301"/>
                  </a:lnTo>
                  <a:lnTo>
                    <a:pt x="54" y="301"/>
                  </a:lnTo>
                  <a:lnTo>
                    <a:pt x="54" y="298"/>
                  </a:lnTo>
                  <a:lnTo>
                    <a:pt x="57" y="293"/>
                  </a:lnTo>
                  <a:lnTo>
                    <a:pt x="59" y="287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4" y="285"/>
                  </a:lnTo>
                  <a:lnTo>
                    <a:pt x="49" y="285"/>
                  </a:lnTo>
                  <a:lnTo>
                    <a:pt x="46" y="285"/>
                  </a:lnTo>
                  <a:lnTo>
                    <a:pt x="43" y="287"/>
                  </a:lnTo>
                  <a:lnTo>
                    <a:pt x="38" y="287"/>
                  </a:lnTo>
                  <a:lnTo>
                    <a:pt x="32" y="285"/>
                  </a:lnTo>
                  <a:lnTo>
                    <a:pt x="32" y="282"/>
                  </a:lnTo>
                  <a:lnTo>
                    <a:pt x="27" y="282"/>
                  </a:lnTo>
                  <a:lnTo>
                    <a:pt x="27" y="280"/>
                  </a:lnTo>
                  <a:lnTo>
                    <a:pt x="27" y="274"/>
                  </a:lnTo>
                  <a:lnTo>
                    <a:pt x="27" y="269"/>
                  </a:lnTo>
                  <a:lnTo>
                    <a:pt x="24" y="269"/>
                  </a:lnTo>
                  <a:lnTo>
                    <a:pt x="22" y="277"/>
                  </a:lnTo>
                  <a:lnTo>
                    <a:pt x="16" y="277"/>
                  </a:lnTo>
                  <a:lnTo>
                    <a:pt x="3" y="282"/>
                  </a:lnTo>
                  <a:lnTo>
                    <a:pt x="3" y="277"/>
                  </a:lnTo>
                  <a:lnTo>
                    <a:pt x="8" y="272"/>
                  </a:lnTo>
                  <a:lnTo>
                    <a:pt x="8" y="258"/>
                  </a:lnTo>
                  <a:lnTo>
                    <a:pt x="14" y="253"/>
                  </a:lnTo>
                  <a:lnTo>
                    <a:pt x="16" y="251"/>
                  </a:lnTo>
                  <a:lnTo>
                    <a:pt x="14" y="248"/>
                  </a:lnTo>
                  <a:lnTo>
                    <a:pt x="11" y="248"/>
                  </a:lnTo>
                  <a:lnTo>
                    <a:pt x="6" y="245"/>
                  </a:lnTo>
                  <a:lnTo>
                    <a:pt x="3" y="245"/>
                  </a:lnTo>
                  <a:lnTo>
                    <a:pt x="0" y="240"/>
                  </a:lnTo>
                  <a:lnTo>
                    <a:pt x="6" y="237"/>
                  </a:lnTo>
                  <a:lnTo>
                    <a:pt x="11" y="232"/>
                  </a:lnTo>
                  <a:lnTo>
                    <a:pt x="11" y="227"/>
                  </a:lnTo>
                  <a:lnTo>
                    <a:pt x="11" y="224"/>
                  </a:lnTo>
                  <a:lnTo>
                    <a:pt x="11" y="219"/>
                  </a:lnTo>
                  <a:lnTo>
                    <a:pt x="16" y="216"/>
                  </a:lnTo>
                  <a:lnTo>
                    <a:pt x="19" y="214"/>
                  </a:lnTo>
                  <a:lnTo>
                    <a:pt x="22" y="208"/>
                  </a:lnTo>
                  <a:lnTo>
                    <a:pt x="24" y="206"/>
                  </a:lnTo>
                  <a:lnTo>
                    <a:pt x="30" y="206"/>
                  </a:lnTo>
                  <a:lnTo>
                    <a:pt x="30" y="203"/>
                  </a:lnTo>
                  <a:lnTo>
                    <a:pt x="30" y="201"/>
                  </a:lnTo>
                  <a:lnTo>
                    <a:pt x="27" y="198"/>
                  </a:lnTo>
                  <a:lnTo>
                    <a:pt x="27" y="195"/>
                  </a:lnTo>
                  <a:lnTo>
                    <a:pt x="27" y="190"/>
                  </a:lnTo>
                  <a:lnTo>
                    <a:pt x="30" y="185"/>
                  </a:lnTo>
                  <a:lnTo>
                    <a:pt x="30" y="182"/>
                  </a:lnTo>
                  <a:lnTo>
                    <a:pt x="30" y="179"/>
                  </a:lnTo>
                  <a:lnTo>
                    <a:pt x="32" y="177"/>
                  </a:lnTo>
                  <a:lnTo>
                    <a:pt x="40" y="174"/>
                  </a:lnTo>
                  <a:lnTo>
                    <a:pt x="46" y="177"/>
                  </a:lnTo>
                  <a:lnTo>
                    <a:pt x="51" y="179"/>
                  </a:lnTo>
                  <a:lnTo>
                    <a:pt x="57" y="179"/>
                  </a:lnTo>
                  <a:lnTo>
                    <a:pt x="62" y="179"/>
                  </a:lnTo>
                  <a:lnTo>
                    <a:pt x="65" y="179"/>
                  </a:lnTo>
                  <a:lnTo>
                    <a:pt x="67" y="177"/>
                  </a:lnTo>
                  <a:lnTo>
                    <a:pt x="70" y="179"/>
                  </a:lnTo>
                  <a:lnTo>
                    <a:pt x="73" y="179"/>
                  </a:lnTo>
                  <a:lnTo>
                    <a:pt x="75" y="177"/>
                  </a:lnTo>
                  <a:lnTo>
                    <a:pt x="75" y="172"/>
                  </a:lnTo>
                  <a:lnTo>
                    <a:pt x="78" y="164"/>
                  </a:lnTo>
                  <a:lnTo>
                    <a:pt x="78" y="153"/>
                  </a:lnTo>
                  <a:lnTo>
                    <a:pt x="78" y="145"/>
                  </a:lnTo>
                  <a:lnTo>
                    <a:pt x="78" y="140"/>
                  </a:lnTo>
                  <a:lnTo>
                    <a:pt x="81" y="132"/>
                  </a:lnTo>
                  <a:lnTo>
                    <a:pt x="94" y="127"/>
                  </a:lnTo>
                  <a:lnTo>
                    <a:pt x="102" y="135"/>
                  </a:lnTo>
                  <a:lnTo>
                    <a:pt x="107" y="137"/>
                  </a:lnTo>
                  <a:lnTo>
                    <a:pt x="110" y="143"/>
                  </a:lnTo>
                  <a:lnTo>
                    <a:pt x="113" y="145"/>
                  </a:lnTo>
                  <a:lnTo>
                    <a:pt x="124" y="135"/>
                  </a:lnTo>
                  <a:lnTo>
                    <a:pt x="115" y="127"/>
                  </a:lnTo>
                  <a:lnTo>
                    <a:pt x="115" y="124"/>
                  </a:lnTo>
                  <a:lnTo>
                    <a:pt x="115" y="121"/>
                  </a:lnTo>
                  <a:lnTo>
                    <a:pt x="121" y="116"/>
                  </a:lnTo>
                  <a:lnTo>
                    <a:pt x="126" y="114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08"/>
                  </a:lnTo>
                  <a:lnTo>
                    <a:pt x="132" y="108"/>
                  </a:lnTo>
                  <a:lnTo>
                    <a:pt x="142" y="108"/>
                  </a:lnTo>
                  <a:lnTo>
                    <a:pt x="145" y="111"/>
                  </a:lnTo>
                  <a:lnTo>
                    <a:pt x="148" y="119"/>
                  </a:lnTo>
                  <a:lnTo>
                    <a:pt x="150" y="121"/>
                  </a:lnTo>
                  <a:lnTo>
                    <a:pt x="153" y="119"/>
                  </a:lnTo>
                  <a:lnTo>
                    <a:pt x="153" y="114"/>
                  </a:lnTo>
                  <a:lnTo>
                    <a:pt x="153" y="111"/>
                  </a:lnTo>
                  <a:lnTo>
                    <a:pt x="150" y="108"/>
                  </a:lnTo>
                  <a:lnTo>
                    <a:pt x="148" y="106"/>
                  </a:lnTo>
                  <a:lnTo>
                    <a:pt x="145" y="103"/>
                  </a:lnTo>
                  <a:lnTo>
                    <a:pt x="145" y="98"/>
                  </a:lnTo>
                  <a:lnTo>
                    <a:pt x="142" y="95"/>
                  </a:lnTo>
                  <a:lnTo>
                    <a:pt x="137" y="95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18" y="87"/>
                  </a:lnTo>
                  <a:lnTo>
                    <a:pt x="115" y="82"/>
                  </a:lnTo>
                  <a:lnTo>
                    <a:pt x="113" y="79"/>
                  </a:lnTo>
                  <a:lnTo>
                    <a:pt x="110" y="79"/>
                  </a:lnTo>
                  <a:lnTo>
                    <a:pt x="105" y="82"/>
                  </a:lnTo>
                  <a:lnTo>
                    <a:pt x="99" y="79"/>
                  </a:lnTo>
                  <a:lnTo>
                    <a:pt x="89" y="77"/>
                  </a:lnTo>
                  <a:lnTo>
                    <a:pt x="86" y="74"/>
                  </a:lnTo>
                  <a:lnTo>
                    <a:pt x="97" y="63"/>
                  </a:lnTo>
                  <a:lnTo>
                    <a:pt x="105" y="42"/>
                  </a:lnTo>
                  <a:lnTo>
                    <a:pt x="113" y="48"/>
                  </a:lnTo>
                  <a:lnTo>
                    <a:pt x="121" y="56"/>
                  </a:lnTo>
                  <a:lnTo>
                    <a:pt x="129" y="61"/>
                  </a:lnTo>
                  <a:lnTo>
                    <a:pt x="132" y="63"/>
                  </a:lnTo>
                  <a:lnTo>
                    <a:pt x="145" y="71"/>
                  </a:lnTo>
                  <a:lnTo>
                    <a:pt x="150" y="66"/>
                  </a:lnTo>
                  <a:lnTo>
                    <a:pt x="161" y="63"/>
                  </a:lnTo>
                  <a:lnTo>
                    <a:pt x="164" y="66"/>
                  </a:lnTo>
                  <a:lnTo>
                    <a:pt x="169" y="66"/>
                  </a:lnTo>
                  <a:lnTo>
                    <a:pt x="177" y="63"/>
                  </a:lnTo>
                  <a:lnTo>
                    <a:pt x="193" y="58"/>
                  </a:lnTo>
                  <a:lnTo>
                    <a:pt x="198" y="61"/>
                  </a:lnTo>
                  <a:lnTo>
                    <a:pt x="204" y="61"/>
                  </a:lnTo>
                  <a:lnTo>
                    <a:pt x="209" y="56"/>
                  </a:lnTo>
                  <a:lnTo>
                    <a:pt x="217" y="53"/>
                  </a:lnTo>
                  <a:lnTo>
                    <a:pt x="223" y="53"/>
                  </a:lnTo>
                  <a:lnTo>
                    <a:pt x="233" y="48"/>
                  </a:lnTo>
                  <a:lnTo>
                    <a:pt x="241" y="45"/>
                  </a:lnTo>
                  <a:lnTo>
                    <a:pt x="249" y="37"/>
                  </a:lnTo>
                  <a:lnTo>
                    <a:pt x="255" y="34"/>
                  </a:lnTo>
                  <a:lnTo>
                    <a:pt x="268" y="32"/>
                  </a:lnTo>
                  <a:lnTo>
                    <a:pt x="276" y="29"/>
                  </a:lnTo>
                  <a:lnTo>
                    <a:pt x="282" y="21"/>
                  </a:lnTo>
                  <a:lnTo>
                    <a:pt x="287" y="8"/>
                  </a:lnTo>
                  <a:lnTo>
                    <a:pt x="290" y="3"/>
                  </a:lnTo>
                  <a:lnTo>
                    <a:pt x="295" y="5"/>
                  </a:lnTo>
                  <a:lnTo>
                    <a:pt x="314" y="8"/>
                  </a:lnTo>
                  <a:lnTo>
                    <a:pt x="319" y="3"/>
                  </a:lnTo>
                  <a:lnTo>
                    <a:pt x="324" y="0"/>
                  </a:lnTo>
                  <a:lnTo>
                    <a:pt x="332" y="5"/>
                  </a:lnTo>
                  <a:lnTo>
                    <a:pt x="332" y="8"/>
                  </a:lnTo>
                  <a:lnTo>
                    <a:pt x="332" y="13"/>
                  </a:lnTo>
                  <a:lnTo>
                    <a:pt x="330" y="19"/>
                  </a:lnTo>
                  <a:lnTo>
                    <a:pt x="338" y="21"/>
                  </a:lnTo>
                  <a:lnTo>
                    <a:pt x="346" y="27"/>
                  </a:lnTo>
                  <a:lnTo>
                    <a:pt x="354" y="32"/>
                  </a:lnTo>
                  <a:lnTo>
                    <a:pt x="356" y="32"/>
                  </a:lnTo>
                  <a:lnTo>
                    <a:pt x="362" y="32"/>
                  </a:lnTo>
                  <a:lnTo>
                    <a:pt x="362" y="34"/>
                  </a:lnTo>
                  <a:lnTo>
                    <a:pt x="367" y="40"/>
                  </a:lnTo>
                  <a:lnTo>
                    <a:pt x="367" y="45"/>
                  </a:lnTo>
                  <a:lnTo>
                    <a:pt x="370" y="50"/>
                  </a:lnTo>
                  <a:lnTo>
                    <a:pt x="370" y="56"/>
                  </a:lnTo>
                  <a:lnTo>
                    <a:pt x="373" y="56"/>
                  </a:lnTo>
                  <a:lnTo>
                    <a:pt x="381" y="58"/>
                  </a:lnTo>
                  <a:lnTo>
                    <a:pt x="383" y="63"/>
                  </a:lnTo>
                  <a:lnTo>
                    <a:pt x="386" y="66"/>
                  </a:lnTo>
                  <a:lnTo>
                    <a:pt x="389" y="71"/>
                  </a:lnTo>
                  <a:lnTo>
                    <a:pt x="348" y="66"/>
                  </a:lnTo>
                  <a:lnTo>
                    <a:pt x="348" y="69"/>
                  </a:lnTo>
                  <a:lnTo>
                    <a:pt x="346" y="71"/>
                  </a:lnTo>
                  <a:lnTo>
                    <a:pt x="343" y="98"/>
                  </a:lnTo>
                  <a:lnTo>
                    <a:pt x="340" y="111"/>
                  </a:lnTo>
                  <a:lnTo>
                    <a:pt x="340" y="114"/>
                  </a:lnTo>
                  <a:lnTo>
                    <a:pt x="340" y="121"/>
                  </a:lnTo>
                  <a:lnTo>
                    <a:pt x="340" y="127"/>
                  </a:lnTo>
                  <a:lnTo>
                    <a:pt x="343" y="132"/>
                  </a:lnTo>
                  <a:lnTo>
                    <a:pt x="346" y="135"/>
                  </a:lnTo>
                  <a:lnTo>
                    <a:pt x="346" y="137"/>
                  </a:lnTo>
                  <a:lnTo>
                    <a:pt x="343" y="143"/>
                  </a:lnTo>
                  <a:lnTo>
                    <a:pt x="340" y="148"/>
                  </a:lnTo>
                  <a:lnTo>
                    <a:pt x="340" y="153"/>
                  </a:lnTo>
                  <a:lnTo>
                    <a:pt x="343" y="158"/>
                  </a:lnTo>
                  <a:lnTo>
                    <a:pt x="340" y="177"/>
                  </a:lnTo>
                  <a:lnTo>
                    <a:pt x="340" y="179"/>
                  </a:lnTo>
                  <a:lnTo>
                    <a:pt x="330" y="182"/>
                  </a:lnTo>
                  <a:lnTo>
                    <a:pt x="327" y="185"/>
                  </a:lnTo>
                  <a:lnTo>
                    <a:pt x="324" y="187"/>
                  </a:lnTo>
                  <a:lnTo>
                    <a:pt x="319" y="187"/>
                  </a:lnTo>
                  <a:lnTo>
                    <a:pt x="319" y="190"/>
                  </a:lnTo>
                  <a:lnTo>
                    <a:pt x="322" y="193"/>
                  </a:lnTo>
                  <a:lnTo>
                    <a:pt x="324" y="193"/>
                  </a:lnTo>
                  <a:lnTo>
                    <a:pt x="330" y="190"/>
                  </a:lnTo>
                  <a:lnTo>
                    <a:pt x="332" y="190"/>
                  </a:lnTo>
                  <a:lnTo>
                    <a:pt x="330" y="208"/>
                  </a:lnTo>
                  <a:lnTo>
                    <a:pt x="338" y="211"/>
                  </a:lnTo>
                  <a:lnTo>
                    <a:pt x="340" y="211"/>
                  </a:lnTo>
                  <a:lnTo>
                    <a:pt x="335" y="235"/>
                  </a:lnTo>
                  <a:lnTo>
                    <a:pt x="306" y="230"/>
                  </a:lnTo>
                  <a:lnTo>
                    <a:pt x="271" y="227"/>
                  </a:lnTo>
                  <a:lnTo>
                    <a:pt x="268" y="227"/>
                  </a:lnTo>
                  <a:lnTo>
                    <a:pt x="268" y="230"/>
                  </a:lnTo>
                  <a:lnTo>
                    <a:pt x="271" y="232"/>
                  </a:lnTo>
                  <a:lnTo>
                    <a:pt x="273" y="232"/>
                  </a:lnTo>
                  <a:lnTo>
                    <a:pt x="271" y="240"/>
                  </a:lnTo>
                  <a:lnTo>
                    <a:pt x="279" y="243"/>
                  </a:lnTo>
                  <a:lnTo>
                    <a:pt x="282" y="251"/>
                  </a:lnTo>
                  <a:lnTo>
                    <a:pt x="284" y="251"/>
                  </a:lnTo>
                  <a:lnTo>
                    <a:pt x="290" y="253"/>
                  </a:lnTo>
                  <a:lnTo>
                    <a:pt x="292" y="256"/>
                  </a:lnTo>
                  <a:lnTo>
                    <a:pt x="284" y="264"/>
                  </a:lnTo>
                  <a:lnTo>
                    <a:pt x="279" y="274"/>
                  </a:lnTo>
                  <a:lnTo>
                    <a:pt x="271" y="285"/>
                  </a:lnTo>
                  <a:lnTo>
                    <a:pt x="265" y="293"/>
                  </a:lnTo>
                  <a:lnTo>
                    <a:pt x="260" y="301"/>
                  </a:lnTo>
                  <a:lnTo>
                    <a:pt x="260" y="306"/>
                  </a:lnTo>
                  <a:lnTo>
                    <a:pt x="260" y="314"/>
                  </a:lnTo>
                  <a:lnTo>
                    <a:pt x="265" y="314"/>
                  </a:lnTo>
                  <a:lnTo>
                    <a:pt x="268" y="311"/>
                  </a:lnTo>
                  <a:lnTo>
                    <a:pt x="271" y="309"/>
                  </a:lnTo>
                  <a:lnTo>
                    <a:pt x="276" y="309"/>
                  </a:lnTo>
                  <a:lnTo>
                    <a:pt x="279" y="314"/>
                  </a:lnTo>
                  <a:lnTo>
                    <a:pt x="279" y="316"/>
                  </a:lnTo>
                  <a:lnTo>
                    <a:pt x="273" y="319"/>
                  </a:lnTo>
                  <a:lnTo>
                    <a:pt x="273" y="322"/>
                  </a:lnTo>
                  <a:lnTo>
                    <a:pt x="273" y="327"/>
                  </a:lnTo>
                  <a:lnTo>
                    <a:pt x="279" y="332"/>
                  </a:lnTo>
                  <a:lnTo>
                    <a:pt x="279" y="338"/>
                  </a:lnTo>
                  <a:lnTo>
                    <a:pt x="276" y="340"/>
                  </a:lnTo>
                  <a:lnTo>
                    <a:pt x="273" y="343"/>
                  </a:lnTo>
                  <a:lnTo>
                    <a:pt x="268" y="345"/>
                  </a:lnTo>
                  <a:lnTo>
                    <a:pt x="263" y="345"/>
                  </a:lnTo>
                  <a:lnTo>
                    <a:pt x="260" y="348"/>
                  </a:lnTo>
                  <a:lnTo>
                    <a:pt x="255" y="353"/>
                  </a:lnTo>
                  <a:lnTo>
                    <a:pt x="252" y="356"/>
                  </a:lnTo>
                  <a:lnTo>
                    <a:pt x="249" y="359"/>
                  </a:lnTo>
                  <a:lnTo>
                    <a:pt x="247" y="364"/>
                  </a:lnTo>
                  <a:lnTo>
                    <a:pt x="244" y="369"/>
                  </a:lnTo>
                  <a:lnTo>
                    <a:pt x="247" y="369"/>
                  </a:lnTo>
                  <a:lnTo>
                    <a:pt x="247" y="372"/>
                  </a:lnTo>
                  <a:lnTo>
                    <a:pt x="244" y="377"/>
                  </a:lnTo>
                  <a:lnTo>
                    <a:pt x="236" y="385"/>
                  </a:lnTo>
                  <a:lnTo>
                    <a:pt x="236" y="388"/>
                  </a:lnTo>
                  <a:lnTo>
                    <a:pt x="223" y="390"/>
                  </a:lnTo>
                  <a:lnTo>
                    <a:pt x="220" y="390"/>
                  </a:lnTo>
                  <a:lnTo>
                    <a:pt x="220" y="393"/>
                  </a:lnTo>
                  <a:lnTo>
                    <a:pt x="220" y="401"/>
                  </a:lnTo>
                  <a:lnTo>
                    <a:pt x="220" y="406"/>
                  </a:lnTo>
                  <a:lnTo>
                    <a:pt x="217" y="409"/>
                  </a:lnTo>
                  <a:lnTo>
                    <a:pt x="212" y="411"/>
                  </a:lnTo>
                  <a:lnTo>
                    <a:pt x="209" y="414"/>
                  </a:lnTo>
                  <a:lnTo>
                    <a:pt x="207" y="417"/>
                  </a:lnTo>
                  <a:lnTo>
                    <a:pt x="212" y="419"/>
                  </a:lnTo>
                  <a:lnTo>
                    <a:pt x="215" y="419"/>
                  </a:lnTo>
                  <a:lnTo>
                    <a:pt x="215" y="422"/>
                  </a:lnTo>
                  <a:lnTo>
                    <a:pt x="212" y="422"/>
                  </a:lnTo>
                  <a:lnTo>
                    <a:pt x="204" y="422"/>
                  </a:lnTo>
                  <a:lnTo>
                    <a:pt x="198" y="422"/>
                  </a:lnTo>
                  <a:lnTo>
                    <a:pt x="196" y="422"/>
                  </a:lnTo>
                  <a:lnTo>
                    <a:pt x="193" y="422"/>
                  </a:lnTo>
                  <a:lnTo>
                    <a:pt x="193" y="430"/>
                  </a:lnTo>
                  <a:lnTo>
                    <a:pt x="193" y="432"/>
                  </a:lnTo>
                  <a:lnTo>
                    <a:pt x="190" y="435"/>
                  </a:lnTo>
                  <a:lnTo>
                    <a:pt x="185" y="440"/>
                  </a:lnTo>
                  <a:lnTo>
                    <a:pt x="182" y="443"/>
                  </a:lnTo>
                  <a:lnTo>
                    <a:pt x="182" y="448"/>
                  </a:lnTo>
                  <a:lnTo>
                    <a:pt x="180" y="451"/>
                  </a:lnTo>
                  <a:lnTo>
                    <a:pt x="174" y="451"/>
                  </a:lnTo>
                  <a:lnTo>
                    <a:pt x="174" y="454"/>
                  </a:lnTo>
                  <a:lnTo>
                    <a:pt x="172" y="456"/>
                  </a:lnTo>
                  <a:lnTo>
                    <a:pt x="169" y="459"/>
                  </a:lnTo>
                  <a:lnTo>
                    <a:pt x="166" y="461"/>
                  </a:lnTo>
                  <a:lnTo>
                    <a:pt x="164" y="459"/>
                  </a:lnTo>
                  <a:lnTo>
                    <a:pt x="161" y="459"/>
                  </a:lnTo>
                  <a:lnTo>
                    <a:pt x="158" y="461"/>
                  </a:lnTo>
                  <a:lnTo>
                    <a:pt x="156" y="461"/>
                  </a:lnTo>
                  <a:lnTo>
                    <a:pt x="150" y="461"/>
                  </a:lnTo>
                  <a:lnTo>
                    <a:pt x="148" y="461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5637464" y="1984986"/>
              <a:ext cx="652786" cy="1135760"/>
            </a:xfrm>
            <a:custGeom>
              <a:avLst/>
              <a:gdLst>
                <a:gd name="T0" fmla="*/ 67 w 297"/>
                <a:gd name="T1" fmla="*/ 503 h 519"/>
                <a:gd name="T2" fmla="*/ 59 w 297"/>
                <a:gd name="T3" fmla="*/ 451 h 519"/>
                <a:gd name="T4" fmla="*/ 35 w 297"/>
                <a:gd name="T5" fmla="*/ 406 h 519"/>
                <a:gd name="T6" fmla="*/ 5 w 297"/>
                <a:gd name="T7" fmla="*/ 361 h 519"/>
                <a:gd name="T8" fmla="*/ 2 w 297"/>
                <a:gd name="T9" fmla="*/ 269 h 519"/>
                <a:gd name="T10" fmla="*/ 24 w 297"/>
                <a:gd name="T11" fmla="*/ 211 h 519"/>
                <a:gd name="T12" fmla="*/ 56 w 297"/>
                <a:gd name="T13" fmla="*/ 155 h 519"/>
                <a:gd name="T14" fmla="*/ 93 w 297"/>
                <a:gd name="T15" fmla="*/ 116 h 519"/>
                <a:gd name="T16" fmla="*/ 88 w 297"/>
                <a:gd name="T17" fmla="*/ 97 h 519"/>
                <a:gd name="T18" fmla="*/ 104 w 297"/>
                <a:gd name="T19" fmla="*/ 68 h 519"/>
                <a:gd name="T20" fmla="*/ 118 w 297"/>
                <a:gd name="T21" fmla="*/ 45 h 519"/>
                <a:gd name="T22" fmla="*/ 136 w 297"/>
                <a:gd name="T23" fmla="*/ 29 h 519"/>
                <a:gd name="T24" fmla="*/ 152 w 297"/>
                <a:gd name="T25" fmla="*/ 8 h 519"/>
                <a:gd name="T26" fmla="*/ 166 w 297"/>
                <a:gd name="T27" fmla="*/ 0 h 519"/>
                <a:gd name="T28" fmla="*/ 163 w 297"/>
                <a:gd name="T29" fmla="*/ 8 h 519"/>
                <a:gd name="T30" fmla="*/ 166 w 297"/>
                <a:gd name="T31" fmla="*/ 18 h 519"/>
                <a:gd name="T32" fmla="*/ 179 w 297"/>
                <a:gd name="T33" fmla="*/ 24 h 519"/>
                <a:gd name="T34" fmla="*/ 203 w 297"/>
                <a:gd name="T35" fmla="*/ 42 h 519"/>
                <a:gd name="T36" fmla="*/ 214 w 297"/>
                <a:gd name="T37" fmla="*/ 68 h 519"/>
                <a:gd name="T38" fmla="*/ 238 w 297"/>
                <a:gd name="T39" fmla="*/ 84 h 519"/>
                <a:gd name="T40" fmla="*/ 230 w 297"/>
                <a:gd name="T41" fmla="*/ 129 h 519"/>
                <a:gd name="T42" fmla="*/ 257 w 297"/>
                <a:gd name="T43" fmla="*/ 134 h 519"/>
                <a:gd name="T44" fmla="*/ 281 w 297"/>
                <a:gd name="T45" fmla="*/ 150 h 519"/>
                <a:gd name="T46" fmla="*/ 294 w 297"/>
                <a:gd name="T47" fmla="*/ 163 h 519"/>
                <a:gd name="T48" fmla="*/ 292 w 297"/>
                <a:gd name="T49" fmla="*/ 174 h 519"/>
                <a:gd name="T50" fmla="*/ 273 w 297"/>
                <a:gd name="T51" fmla="*/ 166 h 519"/>
                <a:gd name="T52" fmla="*/ 259 w 297"/>
                <a:gd name="T53" fmla="*/ 179 h 519"/>
                <a:gd name="T54" fmla="*/ 251 w 297"/>
                <a:gd name="T55" fmla="*/ 192 h 519"/>
                <a:gd name="T56" fmla="*/ 222 w 297"/>
                <a:gd name="T57" fmla="*/ 200 h 519"/>
                <a:gd name="T58" fmla="*/ 217 w 297"/>
                <a:gd name="T59" fmla="*/ 234 h 519"/>
                <a:gd name="T60" fmla="*/ 201 w 297"/>
                <a:gd name="T61" fmla="*/ 234 h 519"/>
                <a:gd name="T62" fmla="*/ 174 w 297"/>
                <a:gd name="T63" fmla="*/ 234 h 519"/>
                <a:gd name="T64" fmla="*/ 171 w 297"/>
                <a:gd name="T65" fmla="*/ 253 h 519"/>
                <a:gd name="T66" fmla="*/ 166 w 297"/>
                <a:gd name="T67" fmla="*/ 263 h 519"/>
                <a:gd name="T68" fmla="*/ 155 w 297"/>
                <a:gd name="T69" fmla="*/ 282 h 519"/>
                <a:gd name="T70" fmla="*/ 150 w 297"/>
                <a:gd name="T71" fmla="*/ 300 h 519"/>
                <a:gd name="T72" fmla="*/ 152 w 297"/>
                <a:gd name="T73" fmla="*/ 313 h 519"/>
                <a:gd name="T74" fmla="*/ 166 w 297"/>
                <a:gd name="T75" fmla="*/ 332 h 519"/>
                <a:gd name="T76" fmla="*/ 171 w 297"/>
                <a:gd name="T77" fmla="*/ 337 h 519"/>
                <a:gd name="T78" fmla="*/ 190 w 297"/>
                <a:gd name="T79" fmla="*/ 340 h 519"/>
                <a:gd name="T80" fmla="*/ 203 w 297"/>
                <a:gd name="T81" fmla="*/ 342 h 519"/>
                <a:gd name="T82" fmla="*/ 203 w 297"/>
                <a:gd name="T83" fmla="*/ 358 h 519"/>
                <a:gd name="T84" fmla="*/ 225 w 297"/>
                <a:gd name="T85" fmla="*/ 371 h 519"/>
                <a:gd name="T86" fmla="*/ 209 w 297"/>
                <a:gd name="T87" fmla="*/ 387 h 519"/>
                <a:gd name="T88" fmla="*/ 203 w 297"/>
                <a:gd name="T89" fmla="*/ 400 h 519"/>
                <a:gd name="T90" fmla="*/ 201 w 297"/>
                <a:gd name="T91" fmla="*/ 416 h 519"/>
                <a:gd name="T92" fmla="*/ 184 w 297"/>
                <a:gd name="T93" fmla="*/ 422 h 519"/>
                <a:gd name="T94" fmla="*/ 179 w 297"/>
                <a:gd name="T95" fmla="*/ 437 h 519"/>
                <a:gd name="T96" fmla="*/ 155 w 297"/>
                <a:gd name="T97" fmla="*/ 451 h 519"/>
                <a:gd name="T98" fmla="*/ 144 w 297"/>
                <a:gd name="T99" fmla="*/ 474 h 519"/>
                <a:gd name="T100" fmla="*/ 101 w 297"/>
                <a:gd name="T101" fmla="*/ 498 h 519"/>
                <a:gd name="T102" fmla="*/ 80 w 297"/>
                <a:gd name="T103" fmla="*/ 519 h 5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7"/>
                <a:gd name="T157" fmla="*/ 0 h 519"/>
                <a:gd name="T158" fmla="*/ 297 w 297"/>
                <a:gd name="T159" fmla="*/ 519 h 5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7" h="519">
                  <a:moveTo>
                    <a:pt x="80" y="519"/>
                  </a:moveTo>
                  <a:lnTo>
                    <a:pt x="77" y="519"/>
                  </a:lnTo>
                  <a:lnTo>
                    <a:pt x="72" y="516"/>
                  </a:lnTo>
                  <a:lnTo>
                    <a:pt x="69" y="514"/>
                  </a:lnTo>
                  <a:lnTo>
                    <a:pt x="67" y="503"/>
                  </a:lnTo>
                  <a:lnTo>
                    <a:pt x="64" y="493"/>
                  </a:lnTo>
                  <a:lnTo>
                    <a:pt x="64" y="485"/>
                  </a:lnTo>
                  <a:lnTo>
                    <a:pt x="64" y="474"/>
                  </a:lnTo>
                  <a:lnTo>
                    <a:pt x="61" y="464"/>
                  </a:lnTo>
                  <a:lnTo>
                    <a:pt x="59" y="451"/>
                  </a:lnTo>
                  <a:lnTo>
                    <a:pt x="53" y="440"/>
                  </a:lnTo>
                  <a:lnTo>
                    <a:pt x="48" y="424"/>
                  </a:lnTo>
                  <a:lnTo>
                    <a:pt x="43" y="414"/>
                  </a:lnTo>
                  <a:lnTo>
                    <a:pt x="40" y="411"/>
                  </a:lnTo>
                  <a:lnTo>
                    <a:pt x="35" y="406"/>
                  </a:lnTo>
                  <a:lnTo>
                    <a:pt x="26" y="400"/>
                  </a:lnTo>
                  <a:lnTo>
                    <a:pt x="21" y="393"/>
                  </a:lnTo>
                  <a:lnTo>
                    <a:pt x="13" y="382"/>
                  </a:lnTo>
                  <a:lnTo>
                    <a:pt x="8" y="371"/>
                  </a:lnTo>
                  <a:lnTo>
                    <a:pt x="5" y="361"/>
                  </a:lnTo>
                  <a:lnTo>
                    <a:pt x="2" y="348"/>
                  </a:lnTo>
                  <a:lnTo>
                    <a:pt x="2" y="327"/>
                  </a:lnTo>
                  <a:lnTo>
                    <a:pt x="0" y="313"/>
                  </a:lnTo>
                  <a:lnTo>
                    <a:pt x="0" y="295"/>
                  </a:lnTo>
                  <a:lnTo>
                    <a:pt x="2" y="269"/>
                  </a:lnTo>
                  <a:lnTo>
                    <a:pt x="5" y="256"/>
                  </a:lnTo>
                  <a:lnTo>
                    <a:pt x="8" y="248"/>
                  </a:lnTo>
                  <a:lnTo>
                    <a:pt x="13" y="234"/>
                  </a:lnTo>
                  <a:lnTo>
                    <a:pt x="18" y="221"/>
                  </a:lnTo>
                  <a:lnTo>
                    <a:pt x="24" y="211"/>
                  </a:lnTo>
                  <a:lnTo>
                    <a:pt x="29" y="200"/>
                  </a:lnTo>
                  <a:lnTo>
                    <a:pt x="35" y="187"/>
                  </a:lnTo>
                  <a:lnTo>
                    <a:pt x="43" y="176"/>
                  </a:lnTo>
                  <a:lnTo>
                    <a:pt x="48" y="166"/>
                  </a:lnTo>
                  <a:lnTo>
                    <a:pt x="56" y="155"/>
                  </a:lnTo>
                  <a:lnTo>
                    <a:pt x="64" y="147"/>
                  </a:lnTo>
                  <a:lnTo>
                    <a:pt x="72" y="137"/>
                  </a:lnTo>
                  <a:lnTo>
                    <a:pt x="83" y="132"/>
                  </a:lnTo>
                  <a:lnTo>
                    <a:pt x="88" y="124"/>
                  </a:lnTo>
                  <a:lnTo>
                    <a:pt x="93" y="116"/>
                  </a:lnTo>
                  <a:lnTo>
                    <a:pt x="93" y="111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8" y="103"/>
                  </a:lnTo>
                  <a:lnTo>
                    <a:pt x="88" y="97"/>
                  </a:lnTo>
                  <a:lnTo>
                    <a:pt x="88" y="89"/>
                  </a:lnTo>
                  <a:lnTo>
                    <a:pt x="91" y="84"/>
                  </a:lnTo>
                  <a:lnTo>
                    <a:pt x="93" y="76"/>
                  </a:lnTo>
                  <a:lnTo>
                    <a:pt x="96" y="74"/>
                  </a:lnTo>
                  <a:lnTo>
                    <a:pt x="104" y="68"/>
                  </a:lnTo>
                  <a:lnTo>
                    <a:pt x="107" y="63"/>
                  </a:lnTo>
                  <a:lnTo>
                    <a:pt x="110" y="55"/>
                  </a:lnTo>
                  <a:lnTo>
                    <a:pt x="110" y="50"/>
                  </a:lnTo>
                  <a:lnTo>
                    <a:pt x="112" y="47"/>
                  </a:lnTo>
                  <a:lnTo>
                    <a:pt x="118" y="45"/>
                  </a:lnTo>
                  <a:lnTo>
                    <a:pt x="120" y="42"/>
                  </a:lnTo>
                  <a:lnTo>
                    <a:pt x="126" y="37"/>
                  </a:lnTo>
                  <a:lnTo>
                    <a:pt x="131" y="34"/>
                  </a:lnTo>
                  <a:lnTo>
                    <a:pt x="134" y="31"/>
                  </a:lnTo>
                  <a:lnTo>
                    <a:pt x="136" y="29"/>
                  </a:lnTo>
                  <a:lnTo>
                    <a:pt x="139" y="24"/>
                  </a:lnTo>
                  <a:lnTo>
                    <a:pt x="142" y="21"/>
                  </a:lnTo>
                  <a:lnTo>
                    <a:pt x="144" y="18"/>
                  </a:lnTo>
                  <a:lnTo>
                    <a:pt x="147" y="10"/>
                  </a:lnTo>
                  <a:lnTo>
                    <a:pt x="152" y="8"/>
                  </a:lnTo>
                  <a:lnTo>
                    <a:pt x="155" y="2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68" y="2"/>
                  </a:lnTo>
                  <a:lnTo>
                    <a:pt x="168" y="5"/>
                  </a:lnTo>
                  <a:lnTo>
                    <a:pt x="168" y="8"/>
                  </a:lnTo>
                  <a:lnTo>
                    <a:pt x="163" y="8"/>
                  </a:lnTo>
                  <a:lnTo>
                    <a:pt x="160" y="8"/>
                  </a:lnTo>
                  <a:lnTo>
                    <a:pt x="160" y="10"/>
                  </a:lnTo>
                  <a:lnTo>
                    <a:pt x="160" y="13"/>
                  </a:lnTo>
                  <a:lnTo>
                    <a:pt x="163" y="16"/>
                  </a:lnTo>
                  <a:lnTo>
                    <a:pt x="166" y="18"/>
                  </a:lnTo>
                  <a:lnTo>
                    <a:pt x="168" y="18"/>
                  </a:lnTo>
                  <a:lnTo>
                    <a:pt x="168" y="16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4"/>
                  </a:lnTo>
                  <a:lnTo>
                    <a:pt x="182" y="26"/>
                  </a:lnTo>
                  <a:lnTo>
                    <a:pt x="184" y="31"/>
                  </a:lnTo>
                  <a:lnTo>
                    <a:pt x="193" y="34"/>
                  </a:lnTo>
                  <a:lnTo>
                    <a:pt x="201" y="39"/>
                  </a:lnTo>
                  <a:lnTo>
                    <a:pt x="203" y="42"/>
                  </a:lnTo>
                  <a:lnTo>
                    <a:pt x="206" y="47"/>
                  </a:lnTo>
                  <a:lnTo>
                    <a:pt x="209" y="50"/>
                  </a:lnTo>
                  <a:lnTo>
                    <a:pt x="211" y="55"/>
                  </a:lnTo>
                  <a:lnTo>
                    <a:pt x="211" y="60"/>
                  </a:lnTo>
                  <a:lnTo>
                    <a:pt x="214" y="68"/>
                  </a:lnTo>
                  <a:lnTo>
                    <a:pt x="219" y="76"/>
                  </a:lnTo>
                  <a:lnTo>
                    <a:pt x="222" y="79"/>
                  </a:lnTo>
                  <a:lnTo>
                    <a:pt x="227" y="82"/>
                  </a:lnTo>
                  <a:lnTo>
                    <a:pt x="233" y="84"/>
                  </a:lnTo>
                  <a:lnTo>
                    <a:pt x="238" y="84"/>
                  </a:lnTo>
                  <a:lnTo>
                    <a:pt x="243" y="87"/>
                  </a:lnTo>
                  <a:lnTo>
                    <a:pt x="246" y="95"/>
                  </a:lnTo>
                  <a:lnTo>
                    <a:pt x="249" y="97"/>
                  </a:lnTo>
                  <a:lnTo>
                    <a:pt x="241" y="118"/>
                  </a:lnTo>
                  <a:lnTo>
                    <a:pt x="230" y="129"/>
                  </a:lnTo>
                  <a:lnTo>
                    <a:pt x="233" y="132"/>
                  </a:lnTo>
                  <a:lnTo>
                    <a:pt x="243" y="134"/>
                  </a:lnTo>
                  <a:lnTo>
                    <a:pt x="249" y="137"/>
                  </a:lnTo>
                  <a:lnTo>
                    <a:pt x="254" y="134"/>
                  </a:lnTo>
                  <a:lnTo>
                    <a:pt x="257" y="134"/>
                  </a:lnTo>
                  <a:lnTo>
                    <a:pt x="259" y="137"/>
                  </a:lnTo>
                  <a:lnTo>
                    <a:pt x="262" y="142"/>
                  </a:lnTo>
                  <a:lnTo>
                    <a:pt x="270" y="147"/>
                  </a:lnTo>
                  <a:lnTo>
                    <a:pt x="278" y="147"/>
                  </a:lnTo>
                  <a:lnTo>
                    <a:pt x="281" y="150"/>
                  </a:lnTo>
                  <a:lnTo>
                    <a:pt x="286" y="150"/>
                  </a:lnTo>
                  <a:lnTo>
                    <a:pt x="289" y="153"/>
                  </a:lnTo>
                  <a:lnTo>
                    <a:pt x="289" y="158"/>
                  </a:lnTo>
                  <a:lnTo>
                    <a:pt x="292" y="161"/>
                  </a:lnTo>
                  <a:lnTo>
                    <a:pt x="294" y="163"/>
                  </a:lnTo>
                  <a:lnTo>
                    <a:pt x="297" y="166"/>
                  </a:lnTo>
                  <a:lnTo>
                    <a:pt x="297" y="169"/>
                  </a:lnTo>
                  <a:lnTo>
                    <a:pt x="297" y="174"/>
                  </a:lnTo>
                  <a:lnTo>
                    <a:pt x="294" y="176"/>
                  </a:lnTo>
                  <a:lnTo>
                    <a:pt x="292" y="174"/>
                  </a:lnTo>
                  <a:lnTo>
                    <a:pt x="289" y="166"/>
                  </a:lnTo>
                  <a:lnTo>
                    <a:pt x="286" y="163"/>
                  </a:lnTo>
                  <a:lnTo>
                    <a:pt x="276" y="163"/>
                  </a:lnTo>
                  <a:lnTo>
                    <a:pt x="273" y="163"/>
                  </a:lnTo>
                  <a:lnTo>
                    <a:pt x="273" y="166"/>
                  </a:lnTo>
                  <a:lnTo>
                    <a:pt x="270" y="166"/>
                  </a:lnTo>
                  <a:lnTo>
                    <a:pt x="270" y="169"/>
                  </a:lnTo>
                  <a:lnTo>
                    <a:pt x="265" y="171"/>
                  </a:lnTo>
                  <a:lnTo>
                    <a:pt x="259" y="176"/>
                  </a:lnTo>
                  <a:lnTo>
                    <a:pt x="259" y="179"/>
                  </a:lnTo>
                  <a:lnTo>
                    <a:pt x="259" y="182"/>
                  </a:lnTo>
                  <a:lnTo>
                    <a:pt x="268" y="190"/>
                  </a:lnTo>
                  <a:lnTo>
                    <a:pt x="257" y="200"/>
                  </a:lnTo>
                  <a:lnTo>
                    <a:pt x="254" y="198"/>
                  </a:lnTo>
                  <a:lnTo>
                    <a:pt x="251" y="192"/>
                  </a:lnTo>
                  <a:lnTo>
                    <a:pt x="246" y="190"/>
                  </a:lnTo>
                  <a:lnTo>
                    <a:pt x="238" y="182"/>
                  </a:lnTo>
                  <a:lnTo>
                    <a:pt x="225" y="187"/>
                  </a:lnTo>
                  <a:lnTo>
                    <a:pt x="222" y="195"/>
                  </a:lnTo>
                  <a:lnTo>
                    <a:pt x="222" y="200"/>
                  </a:lnTo>
                  <a:lnTo>
                    <a:pt x="222" y="208"/>
                  </a:lnTo>
                  <a:lnTo>
                    <a:pt x="222" y="219"/>
                  </a:lnTo>
                  <a:lnTo>
                    <a:pt x="219" y="227"/>
                  </a:lnTo>
                  <a:lnTo>
                    <a:pt x="219" y="232"/>
                  </a:lnTo>
                  <a:lnTo>
                    <a:pt x="217" y="234"/>
                  </a:lnTo>
                  <a:lnTo>
                    <a:pt x="214" y="234"/>
                  </a:lnTo>
                  <a:lnTo>
                    <a:pt x="211" y="232"/>
                  </a:lnTo>
                  <a:lnTo>
                    <a:pt x="209" y="234"/>
                  </a:lnTo>
                  <a:lnTo>
                    <a:pt x="206" y="234"/>
                  </a:lnTo>
                  <a:lnTo>
                    <a:pt x="201" y="234"/>
                  </a:lnTo>
                  <a:lnTo>
                    <a:pt x="195" y="234"/>
                  </a:lnTo>
                  <a:lnTo>
                    <a:pt x="190" y="232"/>
                  </a:lnTo>
                  <a:lnTo>
                    <a:pt x="184" y="229"/>
                  </a:lnTo>
                  <a:lnTo>
                    <a:pt x="176" y="232"/>
                  </a:lnTo>
                  <a:lnTo>
                    <a:pt x="174" y="234"/>
                  </a:lnTo>
                  <a:lnTo>
                    <a:pt x="174" y="237"/>
                  </a:lnTo>
                  <a:lnTo>
                    <a:pt x="174" y="240"/>
                  </a:lnTo>
                  <a:lnTo>
                    <a:pt x="171" y="245"/>
                  </a:lnTo>
                  <a:lnTo>
                    <a:pt x="171" y="250"/>
                  </a:lnTo>
                  <a:lnTo>
                    <a:pt x="171" y="253"/>
                  </a:lnTo>
                  <a:lnTo>
                    <a:pt x="174" y="256"/>
                  </a:lnTo>
                  <a:lnTo>
                    <a:pt x="174" y="258"/>
                  </a:lnTo>
                  <a:lnTo>
                    <a:pt x="174" y="261"/>
                  </a:lnTo>
                  <a:lnTo>
                    <a:pt x="168" y="261"/>
                  </a:lnTo>
                  <a:lnTo>
                    <a:pt x="166" y="263"/>
                  </a:lnTo>
                  <a:lnTo>
                    <a:pt x="163" y="269"/>
                  </a:lnTo>
                  <a:lnTo>
                    <a:pt x="160" y="271"/>
                  </a:lnTo>
                  <a:lnTo>
                    <a:pt x="155" y="274"/>
                  </a:lnTo>
                  <a:lnTo>
                    <a:pt x="155" y="279"/>
                  </a:lnTo>
                  <a:lnTo>
                    <a:pt x="155" y="282"/>
                  </a:lnTo>
                  <a:lnTo>
                    <a:pt x="155" y="287"/>
                  </a:lnTo>
                  <a:lnTo>
                    <a:pt x="150" y="292"/>
                  </a:lnTo>
                  <a:lnTo>
                    <a:pt x="144" y="295"/>
                  </a:lnTo>
                  <a:lnTo>
                    <a:pt x="147" y="300"/>
                  </a:lnTo>
                  <a:lnTo>
                    <a:pt x="150" y="300"/>
                  </a:lnTo>
                  <a:lnTo>
                    <a:pt x="155" y="303"/>
                  </a:lnTo>
                  <a:lnTo>
                    <a:pt x="158" y="303"/>
                  </a:lnTo>
                  <a:lnTo>
                    <a:pt x="160" y="306"/>
                  </a:lnTo>
                  <a:lnTo>
                    <a:pt x="158" y="308"/>
                  </a:lnTo>
                  <a:lnTo>
                    <a:pt x="152" y="313"/>
                  </a:lnTo>
                  <a:lnTo>
                    <a:pt x="152" y="327"/>
                  </a:lnTo>
                  <a:lnTo>
                    <a:pt x="147" y="332"/>
                  </a:lnTo>
                  <a:lnTo>
                    <a:pt x="147" y="337"/>
                  </a:lnTo>
                  <a:lnTo>
                    <a:pt x="160" y="332"/>
                  </a:lnTo>
                  <a:lnTo>
                    <a:pt x="166" y="332"/>
                  </a:lnTo>
                  <a:lnTo>
                    <a:pt x="168" y="324"/>
                  </a:lnTo>
                  <a:lnTo>
                    <a:pt x="171" y="324"/>
                  </a:lnTo>
                  <a:lnTo>
                    <a:pt x="171" y="329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6" y="337"/>
                  </a:lnTo>
                  <a:lnTo>
                    <a:pt x="176" y="340"/>
                  </a:lnTo>
                  <a:lnTo>
                    <a:pt x="182" y="342"/>
                  </a:lnTo>
                  <a:lnTo>
                    <a:pt x="187" y="342"/>
                  </a:lnTo>
                  <a:lnTo>
                    <a:pt x="190" y="340"/>
                  </a:lnTo>
                  <a:lnTo>
                    <a:pt x="193" y="340"/>
                  </a:lnTo>
                  <a:lnTo>
                    <a:pt x="198" y="340"/>
                  </a:lnTo>
                  <a:lnTo>
                    <a:pt x="201" y="337"/>
                  </a:lnTo>
                  <a:lnTo>
                    <a:pt x="203" y="337"/>
                  </a:lnTo>
                  <a:lnTo>
                    <a:pt x="203" y="342"/>
                  </a:lnTo>
                  <a:lnTo>
                    <a:pt x="201" y="348"/>
                  </a:lnTo>
                  <a:lnTo>
                    <a:pt x="198" y="353"/>
                  </a:lnTo>
                  <a:lnTo>
                    <a:pt x="198" y="356"/>
                  </a:lnTo>
                  <a:lnTo>
                    <a:pt x="201" y="356"/>
                  </a:lnTo>
                  <a:lnTo>
                    <a:pt x="203" y="358"/>
                  </a:lnTo>
                  <a:lnTo>
                    <a:pt x="209" y="361"/>
                  </a:lnTo>
                  <a:lnTo>
                    <a:pt x="211" y="361"/>
                  </a:lnTo>
                  <a:lnTo>
                    <a:pt x="217" y="361"/>
                  </a:lnTo>
                  <a:lnTo>
                    <a:pt x="227" y="358"/>
                  </a:lnTo>
                  <a:lnTo>
                    <a:pt x="225" y="371"/>
                  </a:lnTo>
                  <a:lnTo>
                    <a:pt x="225" y="377"/>
                  </a:lnTo>
                  <a:lnTo>
                    <a:pt x="219" y="382"/>
                  </a:lnTo>
                  <a:lnTo>
                    <a:pt x="217" y="387"/>
                  </a:lnTo>
                  <a:lnTo>
                    <a:pt x="214" y="387"/>
                  </a:lnTo>
                  <a:lnTo>
                    <a:pt x="209" y="387"/>
                  </a:lnTo>
                  <a:lnTo>
                    <a:pt x="209" y="390"/>
                  </a:lnTo>
                  <a:lnTo>
                    <a:pt x="209" y="395"/>
                  </a:lnTo>
                  <a:lnTo>
                    <a:pt x="209" y="398"/>
                  </a:lnTo>
                  <a:lnTo>
                    <a:pt x="206" y="398"/>
                  </a:lnTo>
                  <a:lnTo>
                    <a:pt x="203" y="400"/>
                  </a:lnTo>
                  <a:lnTo>
                    <a:pt x="201" y="400"/>
                  </a:lnTo>
                  <a:lnTo>
                    <a:pt x="201" y="403"/>
                  </a:lnTo>
                  <a:lnTo>
                    <a:pt x="201" y="406"/>
                  </a:lnTo>
                  <a:lnTo>
                    <a:pt x="201" y="411"/>
                  </a:lnTo>
                  <a:lnTo>
                    <a:pt x="201" y="416"/>
                  </a:lnTo>
                  <a:lnTo>
                    <a:pt x="195" y="416"/>
                  </a:lnTo>
                  <a:lnTo>
                    <a:pt x="193" y="419"/>
                  </a:lnTo>
                  <a:lnTo>
                    <a:pt x="190" y="419"/>
                  </a:lnTo>
                  <a:lnTo>
                    <a:pt x="187" y="419"/>
                  </a:lnTo>
                  <a:lnTo>
                    <a:pt x="184" y="422"/>
                  </a:lnTo>
                  <a:lnTo>
                    <a:pt x="182" y="424"/>
                  </a:lnTo>
                  <a:lnTo>
                    <a:pt x="182" y="427"/>
                  </a:lnTo>
                  <a:lnTo>
                    <a:pt x="184" y="429"/>
                  </a:lnTo>
                  <a:lnTo>
                    <a:pt x="182" y="432"/>
                  </a:lnTo>
                  <a:lnTo>
                    <a:pt x="179" y="437"/>
                  </a:lnTo>
                  <a:lnTo>
                    <a:pt x="174" y="443"/>
                  </a:lnTo>
                  <a:lnTo>
                    <a:pt x="168" y="448"/>
                  </a:lnTo>
                  <a:lnTo>
                    <a:pt x="163" y="448"/>
                  </a:lnTo>
                  <a:lnTo>
                    <a:pt x="160" y="448"/>
                  </a:lnTo>
                  <a:lnTo>
                    <a:pt x="155" y="451"/>
                  </a:lnTo>
                  <a:lnTo>
                    <a:pt x="155" y="456"/>
                  </a:lnTo>
                  <a:lnTo>
                    <a:pt x="152" y="458"/>
                  </a:lnTo>
                  <a:lnTo>
                    <a:pt x="150" y="464"/>
                  </a:lnTo>
                  <a:lnTo>
                    <a:pt x="150" y="466"/>
                  </a:lnTo>
                  <a:lnTo>
                    <a:pt x="144" y="474"/>
                  </a:lnTo>
                  <a:lnTo>
                    <a:pt x="136" y="480"/>
                  </a:lnTo>
                  <a:lnTo>
                    <a:pt x="134" y="482"/>
                  </a:lnTo>
                  <a:lnTo>
                    <a:pt x="123" y="487"/>
                  </a:lnTo>
                  <a:lnTo>
                    <a:pt x="115" y="490"/>
                  </a:lnTo>
                  <a:lnTo>
                    <a:pt x="101" y="498"/>
                  </a:lnTo>
                  <a:lnTo>
                    <a:pt x="99" y="498"/>
                  </a:lnTo>
                  <a:lnTo>
                    <a:pt x="93" y="501"/>
                  </a:lnTo>
                  <a:lnTo>
                    <a:pt x="83" y="511"/>
                  </a:lnTo>
                  <a:lnTo>
                    <a:pt x="83" y="519"/>
                  </a:lnTo>
                  <a:lnTo>
                    <a:pt x="80" y="519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6666359" y="1641786"/>
              <a:ext cx="909290" cy="959797"/>
            </a:xfrm>
            <a:custGeom>
              <a:avLst/>
              <a:gdLst>
                <a:gd name="T0" fmla="*/ 137 w 415"/>
                <a:gd name="T1" fmla="*/ 414 h 438"/>
                <a:gd name="T2" fmla="*/ 121 w 415"/>
                <a:gd name="T3" fmla="*/ 401 h 438"/>
                <a:gd name="T4" fmla="*/ 121 w 415"/>
                <a:gd name="T5" fmla="*/ 367 h 438"/>
                <a:gd name="T6" fmla="*/ 118 w 415"/>
                <a:gd name="T7" fmla="*/ 348 h 438"/>
                <a:gd name="T8" fmla="*/ 97 w 415"/>
                <a:gd name="T9" fmla="*/ 346 h 438"/>
                <a:gd name="T10" fmla="*/ 86 w 415"/>
                <a:gd name="T11" fmla="*/ 335 h 438"/>
                <a:gd name="T12" fmla="*/ 78 w 415"/>
                <a:gd name="T13" fmla="*/ 317 h 438"/>
                <a:gd name="T14" fmla="*/ 81 w 415"/>
                <a:gd name="T15" fmla="*/ 293 h 438"/>
                <a:gd name="T16" fmla="*/ 65 w 415"/>
                <a:gd name="T17" fmla="*/ 282 h 438"/>
                <a:gd name="T18" fmla="*/ 46 w 415"/>
                <a:gd name="T19" fmla="*/ 267 h 438"/>
                <a:gd name="T20" fmla="*/ 38 w 415"/>
                <a:gd name="T21" fmla="*/ 243 h 438"/>
                <a:gd name="T22" fmla="*/ 6 w 415"/>
                <a:gd name="T23" fmla="*/ 230 h 438"/>
                <a:gd name="T24" fmla="*/ 8 w 415"/>
                <a:gd name="T25" fmla="*/ 209 h 438"/>
                <a:gd name="T26" fmla="*/ 32 w 415"/>
                <a:gd name="T27" fmla="*/ 182 h 438"/>
                <a:gd name="T28" fmla="*/ 59 w 415"/>
                <a:gd name="T29" fmla="*/ 153 h 438"/>
                <a:gd name="T30" fmla="*/ 62 w 415"/>
                <a:gd name="T31" fmla="*/ 127 h 438"/>
                <a:gd name="T32" fmla="*/ 81 w 415"/>
                <a:gd name="T33" fmla="*/ 114 h 438"/>
                <a:gd name="T34" fmla="*/ 102 w 415"/>
                <a:gd name="T35" fmla="*/ 93 h 438"/>
                <a:gd name="T36" fmla="*/ 126 w 415"/>
                <a:gd name="T37" fmla="*/ 93 h 438"/>
                <a:gd name="T38" fmla="*/ 156 w 415"/>
                <a:gd name="T39" fmla="*/ 87 h 438"/>
                <a:gd name="T40" fmla="*/ 164 w 415"/>
                <a:gd name="T41" fmla="*/ 53 h 438"/>
                <a:gd name="T42" fmla="*/ 185 w 415"/>
                <a:gd name="T43" fmla="*/ 11 h 438"/>
                <a:gd name="T44" fmla="*/ 209 w 415"/>
                <a:gd name="T45" fmla="*/ 6 h 438"/>
                <a:gd name="T46" fmla="*/ 241 w 415"/>
                <a:gd name="T47" fmla="*/ 11 h 438"/>
                <a:gd name="T48" fmla="*/ 252 w 415"/>
                <a:gd name="T49" fmla="*/ 29 h 438"/>
                <a:gd name="T50" fmla="*/ 252 w 415"/>
                <a:gd name="T51" fmla="*/ 61 h 438"/>
                <a:gd name="T52" fmla="*/ 271 w 415"/>
                <a:gd name="T53" fmla="*/ 66 h 438"/>
                <a:gd name="T54" fmla="*/ 287 w 415"/>
                <a:gd name="T55" fmla="*/ 64 h 438"/>
                <a:gd name="T56" fmla="*/ 290 w 415"/>
                <a:gd name="T57" fmla="*/ 82 h 438"/>
                <a:gd name="T58" fmla="*/ 295 w 415"/>
                <a:gd name="T59" fmla="*/ 90 h 438"/>
                <a:gd name="T60" fmla="*/ 322 w 415"/>
                <a:gd name="T61" fmla="*/ 100 h 438"/>
                <a:gd name="T62" fmla="*/ 324 w 415"/>
                <a:gd name="T63" fmla="*/ 114 h 438"/>
                <a:gd name="T64" fmla="*/ 327 w 415"/>
                <a:gd name="T65" fmla="*/ 124 h 438"/>
                <a:gd name="T66" fmla="*/ 322 w 415"/>
                <a:gd name="T67" fmla="*/ 129 h 438"/>
                <a:gd name="T68" fmla="*/ 322 w 415"/>
                <a:gd name="T69" fmla="*/ 137 h 438"/>
                <a:gd name="T70" fmla="*/ 314 w 415"/>
                <a:gd name="T71" fmla="*/ 156 h 438"/>
                <a:gd name="T72" fmla="*/ 316 w 415"/>
                <a:gd name="T73" fmla="*/ 172 h 438"/>
                <a:gd name="T74" fmla="*/ 338 w 415"/>
                <a:gd name="T75" fmla="*/ 161 h 438"/>
                <a:gd name="T76" fmla="*/ 357 w 415"/>
                <a:gd name="T77" fmla="*/ 169 h 438"/>
                <a:gd name="T78" fmla="*/ 365 w 415"/>
                <a:gd name="T79" fmla="*/ 182 h 438"/>
                <a:gd name="T80" fmla="*/ 370 w 415"/>
                <a:gd name="T81" fmla="*/ 187 h 438"/>
                <a:gd name="T82" fmla="*/ 375 w 415"/>
                <a:gd name="T83" fmla="*/ 216 h 438"/>
                <a:gd name="T84" fmla="*/ 386 w 415"/>
                <a:gd name="T85" fmla="*/ 261 h 438"/>
                <a:gd name="T86" fmla="*/ 410 w 415"/>
                <a:gd name="T87" fmla="*/ 288 h 438"/>
                <a:gd name="T88" fmla="*/ 413 w 415"/>
                <a:gd name="T89" fmla="*/ 311 h 438"/>
                <a:gd name="T90" fmla="*/ 394 w 415"/>
                <a:gd name="T91" fmla="*/ 317 h 438"/>
                <a:gd name="T92" fmla="*/ 381 w 415"/>
                <a:gd name="T93" fmla="*/ 311 h 438"/>
                <a:gd name="T94" fmla="*/ 351 w 415"/>
                <a:gd name="T95" fmla="*/ 311 h 438"/>
                <a:gd name="T96" fmla="*/ 343 w 415"/>
                <a:gd name="T97" fmla="*/ 322 h 438"/>
                <a:gd name="T98" fmla="*/ 338 w 415"/>
                <a:gd name="T99" fmla="*/ 340 h 438"/>
                <a:gd name="T100" fmla="*/ 351 w 415"/>
                <a:gd name="T101" fmla="*/ 351 h 438"/>
                <a:gd name="T102" fmla="*/ 346 w 415"/>
                <a:gd name="T103" fmla="*/ 359 h 438"/>
                <a:gd name="T104" fmla="*/ 322 w 415"/>
                <a:gd name="T105" fmla="*/ 364 h 438"/>
                <a:gd name="T106" fmla="*/ 306 w 415"/>
                <a:gd name="T107" fmla="*/ 367 h 438"/>
                <a:gd name="T108" fmla="*/ 279 w 415"/>
                <a:gd name="T109" fmla="*/ 383 h 438"/>
                <a:gd name="T110" fmla="*/ 252 w 415"/>
                <a:gd name="T111" fmla="*/ 390 h 438"/>
                <a:gd name="T112" fmla="*/ 236 w 415"/>
                <a:gd name="T113" fmla="*/ 383 h 438"/>
                <a:gd name="T114" fmla="*/ 209 w 415"/>
                <a:gd name="T115" fmla="*/ 390 h 438"/>
                <a:gd name="T116" fmla="*/ 190 w 415"/>
                <a:gd name="T117" fmla="*/ 412 h 438"/>
                <a:gd name="T118" fmla="*/ 158 w 415"/>
                <a:gd name="T119" fmla="*/ 422 h 438"/>
                <a:gd name="T120" fmla="*/ 142 w 415"/>
                <a:gd name="T121" fmla="*/ 438 h 4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5"/>
                <a:gd name="T184" fmla="*/ 0 h 438"/>
                <a:gd name="T185" fmla="*/ 415 w 415"/>
                <a:gd name="T186" fmla="*/ 438 h 4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5" h="438">
                  <a:moveTo>
                    <a:pt x="137" y="427"/>
                  </a:moveTo>
                  <a:lnTo>
                    <a:pt x="137" y="425"/>
                  </a:lnTo>
                  <a:lnTo>
                    <a:pt x="140" y="419"/>
                  </a:lnTo>
                  <a:lnTo>
                    <a:pt x="140" y="417"/>
                  </a:lnTo>
                  <a:lnTo>
                    <a:pt x="137" y="414"/>
                  </a:lnTo>
                  <a:lnTo>
                    <a:pt x="126" y="414"/>
                  </a:lnTo>
                  <a:lnTo>
                    <a:pt x="126" y="409"/>
                  </a:lnTo>
                  <a:lnTo>
                    <a:pt x="126" y="404"/>
                  </a:lnTo>
                  <a:lnTo>
                    <a:pt x="124" y="401"/>
                  </a:lnTo>
                  <a:lnTo>
                    <a:pt x="121" y="401"/>
                  </a:lnTo>
                  <a:lnTo>
                    <a:pt x="118" y="401"/>
                  </a:lnTo>
                  <a:lnTo>
                    <a:pt x="116" y="398"/>
                  </a:lnTo>
                  <a:lnTo>
                    <a:pt x="116" y="393"/>
                  </a:lnTo>
                  <a:lnTo>
                    <a:pt x="118" y="383"/>
                  </a:lnTo>
                  <a:lnTo>
                    <a:pt x="121" y="367"/>
                  </a:lnTo>
                  <a:lnTo>
                    <a:pt x="121" y="361"/>
                  </a:lnTo>
                  <a:lnTo>
                    <a:pt x="124" y="354"/>
                  </a:lnTo>
                  <a:lnTo>
                    <a:pt x="124" y="351"/>
                  </a:lnTo>
                  <a:lnTo>
                    <a:pt x="121" y="348"/>
                  </a:lnTo>
                  <a:lnTo>
                    <a:pt x="118" y="348"/>
                  </a:lnTo>
                  <a:lnTo>
                    <a:pt x="116" y="343"/>
                  </a:lnTo>
                  <a:lnTo>
                    <a:pt x="107" y="343"/>
                  </a:lnTo>
                  <a:lnTo>
                    <a:pt x="105" y="346"/>
                  </a:lnTo>
                  <a:lnTo>
                    <a:pt x="102" y="346"/>
                  </a:lnTo>
                  <a:lnTo>
                    <a:pt x="97" y="346"/>
                  </a:lnTo>
                  <a:lnTo>
                    <a:pt x="97" y="340"/>
                  </a:lnTo>
                  <a:lnTo>
                    <a:pt x="97" y="338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6" y="335"/>
                  </a:lnTo>
                  <a:lnTo>
                    <a:pt x="83" y="332"/>
                  </a:lnTo>
                  <a:lnTo>
                    <a:pt x="78" y="330"/>
                  </a:lnTo>
                  <a:lnTo>
                    <a:pt x="78" y="327"/>
                  </a:lnTo>
                  <a:lnTo>
                    <a:pt x="78" y="322"/>
                  </a:lnTo>
                  <a:lnTo>
                    <a:pt x="78" y="317"/>
                  </a:lnTo>
                  <a:lnTo>
                    <a:pt x="81" y="309"/>
                  </a:lnTo>
                  <a:lnTo>
                    <a:pt x="81" y="301"/>
                  </a:lnTo>
                  <a:lnTo>
                    <a:pt x="81" y="298"/>
                  </a:lnTo>
                  <a:lnTo>
                    <a:pt x="81" y="296"/>
                  </a:lnTo>
                  <a:lnTo>
                    <a:pt x="81" y="293"/>
                  </a:lnTo>
                  <a:lnTo>
                    <a:pt x="75" y="293"/>
                  </a:lnTo>
                  <a:lnTo>
                    <a:pt x="73" y="293"/>
                  </a:lnTo>
                  <a:lnTo>
                    <a:pt x="70" y="293"/>
                  </a:lnTo>
                  <a:lnTo>
                    <a:pt x="67" y="290"/>
                  </a:lnTo>
                  <a:lnTo>
                    <a:pt x="65" y="282"/>
                  </a:lnTo>
                  <a:lnTo>
                    <a:pt x="62" y="277"/>
                  </a:lnTo>
                  <a:lnTo>
                    <a:pt x="59" y="274"/>
                  </a:lnTo>
                  <a:lnTo>
                    <a:pt x="57" y="269"/>
                  </a:lnTo>
                  <a:lnTo>
                    <a:pt x="49" y="267"/>
                  </a:lnTo>
                  <a:lnTo>
                    <a:pt x="46" y="267"/>
                  </a:lnTo>
                  <a:lnTo>
                    <a:pt x="46" y="261"/>
                  </a:lnTo>
                  <a:lnTo>
                    <a:pt x="43" y="256"/>
                  </a:lnTo>
                  <a:lnTo>
                    <a:pt x="43" y="251"/>
                  </a:lnTo>
                  <a:lnTo>
                    <a:pt x="38" y="245"/>
                  </a:lnTo>
                  <a:lnTo>
                    <a:pt x="38" y="243"/>
                  </a:lnTo>
                  <a:lnTo>
                    <a:pt x="32" y="243"/>
                  </a:lnTo>
                  <a:lnTo>
                    <a:pt x="30" y="243"/>
                  </a:lnTo>
                  <a:lnTo>
                    <a:pt x="22" y="238"/>
                  </a:lnTo>
                  <a:lnTo>
                    <a:pt x="14" y="232"/>
                  </a:lnTo>
                  <a:lnTo>
                    <a:pt x="6" y="230"/>
                  </a:lnTo>
                  <a:lnTo>
                    <a:pt x="8" y="224"/>
                  </a:lnTo>
                  <a:lnTo>
                    <a:pt x="8" y="219"/>
                  </a:lnTo>
                  <a:lnTo>
                    <a:pt x="8" y="216"/>
                  </a:lnTo>
                  <a:lnTo>
                    <a:pt x="0" y="211"/>
                  </a:lnTo>
                  <a:lnTo>
                    <a:pt x="8" y="209"/>
                  </a:lnTo>
                  <a:lnTo>
                    <a:pt x="14" y="206"/>
                  </a:lnTo>
                  <a:lnTo>
                    <a:pt x="16" y="201"/>
                  </a:lnTo>
                  <a:lnTo>
                    <a:pt x="19" y="201"/>
                  </a:lnTo>
                  <a:lnTo>
                    <a:pt x="24" y="190"/>
                  </a:lnTo>
                  <a:lnTo>
                    <a:pt x="32" y="182"/>
                  </a:lnTo>
                  <a:lnTo>
                    <a:pt x="43" y="177"/>
                  </a:lnTo>
                  <a:lnTo>
                    <a:pt x="46" y="169"/>
                  </a:lnTo>
                  <a:lnTo>
                    <a:pt x="54" y="164"/>
                  </a:lnTo>
                  <a:lnTo>
                    <a:pt x="54" y="158"/>
                  </a:lnTo>
                  <a:lnTo>
                    <a:pt x="59" y="153"/>
                  </a:lnTo>
                  <a:lnTo>
                    <a:pt x="59" y="151"/>
                  </a:lnTo>
                  <a:lnTo>
                    <a:pt x="59" y="135"/>
                  </a:lnTo>
                  <a:lnTo>
                    <a:pt x="65" y="132"/>
                  </a:lnTo>
                  <a:lnTo>
                    <a:pt x="65" y="127"/>
                  </a:lnTo>
                  <a:lnTo>
                    <a:pt x="62" y="127"/>
                  </a:lnTo>
                  <a:lnTo>
                    <a:pt x="62" y="119"/>
                  </a:lnTo>
                  <a:lnTo>
                    <a:pt x="62" y="116"/>
                  </a:lnTo>
                  <a:lnTo>
                    <a:pt x="65" y="116"/>
                  </a:lnTo>
                  <a:lnTo>
                    <a:pt x="75" y="116"/>
                  </a:lnTo>
                  <a:lnTo>
                    <a:pt x="81" y="114"/>
                  </a:lnTo>
                  <a:lnTo>
                    <a:pt x="83" y="108"/>
                  </a:lnTo>
                  <a:lnTo>
                    <a:pt x="86" y="100"/>
                  </a:lnTo>
                  <a:lnTo>
                    <a:pt x="91" y="95"/>
                  </a:lnTo>
                  <a:lnTo>
                    <a:pt x="97" y="95"/>
                  </a:lnTo>
                  <a:lnTo>
                    <a:pt x="102" y="93"/>
                  </a:lnTo>
                  <a:lnTo>
                    <a:pt x="107" y="95"/>
                  </a:lnTo>
                  <a:lnTo>
                    <a:pt x="113" y="95"/>
                  </a:lnTo>
                  <a:lnTo>
                    <a:pt x="118" y="95"/>
                  </a:lnTo>
                  <a:lnTo>
                    <a:pt x="121" y="95"/>
                  </a:lnTo>
                  <a:lnTo>
                    <a:pt x="126" y="93"/>
                  </a:lnTo>
                  <a:lnTo>
                    <a:pt x="134" y="95"/>
                  </a:lnTo>
                  <a:lnTo>
                    <a:pt x="140" y="98"/>
                  </a:lnTo>
                  <a:lnTo>
                    <a:pt x="145" y="98"/>
                  </a:lnTo>
                  <a:lnTo>
                    <a:pt x="150" y="93"/>
                  </a:lnTo>
                  <a:lnTo>
                    <a:pt x="156" y="87"/>
                  </a:lnTo>
                  <a:lnTo>
                    <a:pt x="158" y="82"/>
                  </a:lnTo>
                  <a:lnTo>
                    <a:pt x="158" y="74"/>
                  </a:lnTo>
                  <a:lnTo>
                    <a:pt x="158" y="71"/>
                  </a:lnTo>
                  <a:lnTo>
                    <a:pt x="161" y="61"/>
                  </a:lnTo>
                  <a:lnTo>
                    <a:pt x="164" y="53"/>
                  </a:lnTo>
                  <a:lnTo>
                    <a:pt x="169" y="48"/>
                  </a:lnTo>
                  <a:lnTo>
                    <a:pt x="174" y="40"/>
                  </a:lnTo>
                  <a:lnTo>
                    <a:pt x="182" y="32"/>
                  </a:lnTo>
                  <a:lnTo>
                    <a:pt x="185" y="24"/>
                  </a:lnTo>
                  <a:lnTo>
                    <a:pt x="185" y="11"/>
                  </a:lnTo>
                  <a:lnTo>
                    <a:pt x="190" y="6"/>
                  </a:lnTo>
                  <a:lnTo>
                    <a:pt x="193" y="0"/>
                  </a:lnTo>
                  <a:lnTo>
                    <a:pt x="201" y="6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5" y="3"/>
                  </a:lnTo>
                  <a:lnTo>
                    <a:pt x="220" y="3"/>
                  </a:lnTo>
                  <a:lnTo>
                    <a:pt x="225" y="3"/>
                  </a:lnTo>
                  <a:lnTo>
                    <a:pt x="231" y="6"/>
                  </a:lnTo>
                  <a:lnTo>
                    <a:pt x="241" y="11"/>
                  </a:lnTo>
                  <a:lnTo>
                    <a:pt x="244" y="11"/>
                  </a:lnTo>
                  <a:lnTo>
                    <a:pt x="247" y="19"/>
                  </a:lnTo>
                  <a:lnTo>
                    <a:pt x="249" y="24"/>
                  </a:lnTo>
                  <a:lnTo>
                    <a:pt x="249" y="27"/>
                  </a:lnTo>
                  <a:lnTo>
                    <a:pt x="252" y="29"/>
                  </a:lnTo>
                  <a:lnTo>
                    <a:pt x="252" y="35"/>
                  </a:lnTo>
                  <a:lnTo>
                    <a:pt x="252" y="42"/>
                  </a:lnTo>
                  <a:lnTo>
                    <a:pt x="252" y="50"/>
                  </a:lnTo>
                  <a:lnTo>
                    <a:pt x="252" y="56"/>
                  </a:lnTo>
                  <a:lnTo>
                    <a:pt x="252" y="61"/>
                  </a:lnTo>
                  <a:lnTo>
                    <a:pt x="255" y="61"/>
                  </a:lnTo>
                  <a:lnTo>
                    <a:pt x="260" y="64"/>
                  </a:lnTo>
                  <a:lnTo>
                    <a:pt x="265" y="64"/>
                  </a:lnTo>
                  <a:lnTo>
                    <a:pt x="268" y="66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9" y="64"/>
                  </a:lnTo>
                  <a:lnTo>
                    <a:pt x="282" y="61"/>
                  </a:lnTo>
                  <a:lnTo>
                    <a:pt x="284" y="61"/>
                  </a:lnTo>
                  <a:lnTo>
                    <a:pt x="287" y="64"/>
                  </a:lnTo>
                  <a:lnTo>
                    <a:pt x="292" y="66"/>
                  </a:lnTo>
                  <a:lnTo>
                    <a:pt x="295" y="71"/>
                  </a:lnTo>
                  <a:lnTo>
                    <a:pt x="292" y="74"/>
                  </a:lnTo>
                  <a:lnTo>
                    <a:pt x="287" y="79"/>
                  </a:lnTo>
                  <a:lnTo>
                    <a:pt x="290" y="82"/>
                  </a:lnTo>
                  <a:lnTo>
                    <a:pt x="292" y="82"/>
                  </a:lnTo>
                  <a:lnTo>
                    <a:pt x="292" y="85"/>
                  </a:lnTo>
                  <a:lnTo>
                    <a:pt x="292" y="87"/>
                  </a:lnTo>
                  <a:lnTo>
                    <a:pt x="292" y="90"/>
                  </a:lnTo>
                  <a:lnTo>
                    <a:pt x="295" y="90"/>
                  </a:lnTo>
                  <a:lnTo>
                    <a:pt x="298" y="93"/>
                  </a:lnTo>
                  <a:lnTo>
                    <a:pt x="303" y="93"/>
                  </a:lnTo>
                  <a:lnTo>
                    <a:pt x="311" y="95"/>
                  </a:lnTo>
                  <a:lnTo>
                    <a:pt x="322" y="98"/>
                  </a:lnTo>
                  <a:lnTo>
                    <a:pt x="322" y="100"/>
                  </a:lnTo>
                  <a:lnTo>
                    <a:pt x="327" y="100"/>
                  </a:lnTo>
                  <a:lnTo>
                    <a:pt x="330" y="103"/>
                  </a:lnTo>
                  <a:lnTo>
                    <a:pt x="330" y="106"/>
                  </a:lnTo>
                  <a:lnTo>
                    <a:pt x="327" y="111"/>
                  </a:lnTo>
                  <a:lnTo>
                    <a:pt x="324" y="114"/>
                  </a:lnTo>
                  <a:lnTo>
                    <a:pt x="322" y="116"/>
                  </a:lnTo>
                  <a:lnTo>
                    <a:pt x="322" y="119"/>
                  </a:lnTo>
                  <a:lnTo>
                    <a:pt x="322" y="122"/>
                  </a:lnTo>
                  <a:lnTo>
                    <a:pt x="324" y="124"/>
                  </a:lnTo>
                  <a:lnTo>
                    <a:pt x="327" y="124"/>
                  </a:lnTo>
                  <a:lnTo>
                    <a:pt x="330" y="127"/>
                  </a:lnTo>
                  <a:lnTo>
                    <a:pt x="330" y="129"/>
                  </a:lnTo>
                  <a:lnTo>
                    <a:pt x="330" y="132"/>
                  </a:lnTo>
                  <a:lnTo>
                    <a:pt x="327" y="132"/>
                  </a:lnTo>
                  <a:lnTo>
                    <a:pt x="322" y="129"/>
                  </a:lnTo>
                  <a:lnTo>
                    <a:pt x="319" y="127"/>
                  </a:lnTo>
                  <a:lnTo>
                    <a:pt x="316" y="127"/>
                  </a:lnTo>
                  <a:lnTo>
                    <a:pt x="314" y="129"/>
                  </a:lnTo>
                  <a:lnTo>
                    <a:pt x="319" y="135"/>
                  </a:lnTo>
                  <a:lnTo>
                    <a:pt x="322" y="137"/>
                  </a:lnTo>
                  <a:lnTo>
                    <a:pt x="322" y="140"/>
                  </a:lnTo>
                  <a:lnTo>
                    <a:pt x="322" y="143"/>
                  </a:lnTo>
                  <a:lnTo>
                    <a:pt x="319" y="148"/>
                  </a:lnTo>
                  <a:lnTo>
                    <a:pt x="314" y="153"/>
                  </a:lnTo>
                  <a:lnTo>
                    <a:pt x="314" y="156"/>
                  </a:lnTo>
                  <a:lnTo>
                    <a:pt x="308" y="158"/>
                  </a:lnTo>
                  <a:lnTo>
                    <a:pt x="308" y="164"/>
                  </a:lnTo>
                  <a:lnTo>
                    <a:pt x="308" y="166"/>
                  </a:lnTo>
                  <a:lnTo>
                    <a:pt x="314" y="172"/>
                  </a:lnTo>
                  <a:lnTo>
                    <a:pt x="316" y="172"/>
                  </a:lnTo>
                  <a:lnTo>
                    <a:pt x="322" y="172"/>
                  </a:lnTo>
                  <a:lnTo>
                    <a:pt x="324" y="169"/>
                  </a:lnTo>
                  <a:lnTo>
                    <a:pt x="330" y="166"/>
                  </a:lnTo>
                  <a:lnTo>
                    <a:pt x="332" y="164"/>
                  </a:lnTo>
                  <a:lnTo>
                    <a:pt x="338" y="161"/>
                  </a:lnTo>
                  <a:lnTo>
                    <a:pt x="340" y="166"/>
                  </a:lnTo>
                  <a:lnTo>
                    <a:pt x="346" y="166"/>
                  </a:lnTo>
                  <a:lnTo>
                    <a:pt x="348" y="166"/>
                  </a:lnTo>
                  <a:lnTo>
                    <a:pt x="354" y="166"/>
                  </a:lnTo>
                  <a:lnTo>
                    <a:pt x="357" y="169"/>
                  </a:lnTo>
                  <a:lnTo>
                    <a:pt x="359" y="172"/>
                  </a:lnTo>
                  <a:lnTo>
                    <a:pt x="362" y="174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82"/>
                  </a:lnTo>
                  <a:lnTo>
                    <a:pt x="362" y="185"/>
                  </a:lnTo>
                  <a:lnTo>
                    <a:pt x="362" y="187"/>
                  </a:lnTo>
                  <a:lnTo>
                    <a:pt x="365" y="187"/>
                  </a:lnTo>
                  <a:lnTo>
                    <a:pt x="367" y="187"/>
                  </a:lnTo>
                  <a:lnTo>
                    <a:pt x="370" y="187"/>
                  </a:lnTo>
                  <a:lnTo>
                    <a:pt x="373" y="187"/>
                  </a:lnTo>
                  <a:lnTo>
                    <a:pt x="381" y="190"/>
                  </a:lnTo>
                  <a:lnTo>
                    <a:pt x="381" y="203"/>
                  </a:lnTo>
                  <a:lnTo>
                    <a:pt x="378" y="209"/>
                  </a:lnTo>
                  <a:lnTo>
                    <a:pt x="375" y="216"/>
                  </a:lnTo>
                  <a:lnTo>
                    <a:pt x="375" y="240"/>
                  </a:lnTo>
                  <a:lnTo>
                    <a:pt x="375" y="248"/>
                  </a:lnTo>
                  <a:lnTo>
                    <a:pt x="378" y="253"/>
                  </a:lnTo>
                  <a:lnTo>
                    <a:pt x="383" y="256"/>
                  </a:lnTo>
                  <a:lnTo>
                    <a:pt x="386" y="261"/>
                  </a:lnTo>
                  <a:lnTo>
                    <a:pt x="391" y="267"/>
                  </a:lnTo>
                  <a:lnTo>
                    <a:pt x="394" y="269"/>
                  </a:lnTo>
                  <a:lnTo>
                    <a:pt x="399" y="277"/>
                  </a:lnTo>
                  <a:lnTo>
                    <a:pt x="405" y="282"/>
                  </a:lnTo>
                  <a:lnTo>
                    <a:pt x="410" y="288"/>
                  </a:lnTo>
                  <a:lnTo>
                    <a:pt x="410" y="290"/>
                  </a:lnTo>
                  <a:lnTo>
                    <a:pt x="410" y="301"/>
                  </a:lnTo>
                  <a:lnTo>
                    <a:pt x="413" y="306"/>
                  </a:lnTo>
                  <a:lnTo>
                    <a:pt x="413" y="309"/>
                  </a:lnTo>
                  <a:lnTo>
                    <a:pt x="413" y="311"/>
                  </a:lnTo>
                  <a:lnTo>
                    <a:pt x="415" y="319"/>
                  </a:lnTo>
                  <a:lnTo>
                    <a:pt x="407" y="319"/>
                  </a:lnTo>
                  <a:lnTo>
                    <a:pt x="399" y="319"/>
                  </a:lnTo>
                  <a:lnTo>
                    <a:pt x="397" y="319"/>
                  </a:lnTo>
                  <a:lnTo>
                    <a:pt x="394" y="317"/>
                  </a:lnTo>
                  <a:lnTo>
                    <a:pt x="391" y="314"/>
                  </a:lnTo>
                  <a:lnTo>
                    <a:pt x="389" y="317"/>
                  </a:lnTo>
                  <a:lnTo>
                    <a:pt x="386" y="317"/>
                  </a:lnTo>
                  <a:lnTo>
                    <a:pt x="386" y="314"/>
                  </a:lnTo>
                  <a:lnTo>
                    <a:pt x="381" y="311"/>
                  </a:lnTo>
                  <a:lnTo>
                    <a:pt x="375" y="314"/>
                  </a:lnTo>
                  <a:lnTo>
                    <a:pt x="367" y="311"/>
                  </a:lnTo>
                  <a:lnTo>
                    <a:pt x="359" y="309"/>
                  </a:lnTo>
                  <a:lnTo>
                    <a:pt x="354" y="311"/>
                  </a:lnTo>
                  <a:lnTo>
                    <a:pt x="351" y="311"/>
                  </a:lnTo>
                  <a:lnTo>
                    <a:pt x="351" y="314"/>
                  </a:lnTo>
                  <a:lnTo>
                    <a:pt x="348" y="317"/>
                  </a:lnTo>
                  <a:lnTo>
                    <a:pt x="346" y="319"/>
                  </a:lnTo>
                  <a:lnTo>
                    <a:pt x="346" y="322"/>
                  </a:lnTo>
                  <a:lnTo>
                    <a:pt x="343" y="322"/>
                  </a:lnTo>
                  <a:lnTo>
                    <a:pt x="340" y="327"/>
                  </a:lnTo>
                  <a:lnTo>
                    <a:pt x="340" y="330"/>
                  </a:lnTo>
                  <a:lnTo>
                    <a:pt x="340" y="335"/>
                  </a:lnTo>
                  <a:lnTo>
                    <a:pt x="338" y="338"/>
                  </a:lnTo>
                  <a:lnTo>
                    <a:pt x="338" y="340"/>
                  </a:lnTo>
                  <a:lnTo>
                    <a:pt x="340" y="343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51" y="348"/>
                  </a:lnTo>
                  <a:lnTo>
                    <a:pt x="351" y="351"/>
                  </a:lnTo>
                  <a:lnTo>
                    <a:pt x="351" y="354"/>
                  </a:lnTo>
                  <a:lnTo>
                    <a:pt x="351" y="356"/>
                  </a:lnTo>
                  <a:lnTo>
                    <a:pt x="348" y="356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38" y="361"/>
                  </a:lnTo>
                  <a:lnTo>
                    <a:pt x="335" y="361"/>
                  </a:lnTo>
                  <a:lnTo>
                    <a:pt x="330" y="364"/>
                  </a:lnTo>
                  <a:lnTo>
                    <a:pt x="327" y="364"/>
                  </a:lnTo>
                  <a:lnTo>
                    <a:pt x="322" y="364"/>
                  </a:lnTo>
                  <a:lnTo>
                    <a:pt x="316" y="364"/>
                  </a:lnTo>
                  <a:lnTo>
                    <a:pt x="311" y="361"/>
                  </a:lnTo>
                  <a:lnTo>
                    <a:pt x="311" y="364"/>
                  </a:lnTo>
                  <a:lnTo>
                    <a:pt x="308" y="364"/>
                  </a:lnTo>
                  <a:lnTo>
                    <a:pt x="306" y="367"/>
                  </a:lnTo>
                  <a:lnTo>
                    <a:pt x="300" y="375"/>
                  </a:lnTo>
                  <a:lnTo>
                    <a:pt x="295" y="375"/>
                  </a:lnTo>
                  <a:lnTo>
                    <a:pt x="292" y="380"/>
                  </a:lnTo>
                  <a:lnTo>
                    <a:pt x="290" y="380"/>
                  </a:lnTo>
                  <a:lnTo>
                    <a:pt x="279" y="383"/>
                  </a:lnTo>
                  <a:lnTo>
                    <a:pt x="273" y="385"/>
                  </a:lnTo>
                  <a:lnTo>
                    <a:pt x="263" y="398"/>
                  </a:lnTo>
                  <a:lnTo>
                    <a:pt x="263" y="393"/>
                  </a:lnTo>
                  <a:lnTo>
                    <a:pt x="255" y="393"/>
                  </a:lnTo>
                  <a:lnTo>
                    <a:pt x="252" y="390"/>
                  </a:lnTo>
                  <a:lnTo>
                    <a:pt x="249" y="390"/>
                  </a:lnTo>
                  <a:lnTo>
                    <a:pt x="249" y="385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6" y="383"/>
                  </a:lnTo>
                  <a:lnTo>
                    <a:pt x="231" y="383"/>
                  </a:lnTo>
                  <a:lnTo>
                    <a:pt x="223" y="385"/>
                  </a:lnTo>
                  <a:lnTo>
                    <a:pt x="217" y="388"/>
                  </a:lnTo>
                  <a:lnTo>
                    <a:pt x="212" y="388"/>
                  </a:lnTo>
                  <a:lnTo>
                    <a:pt x="209" y="390"/>
                  </a:lnTo>
                  <a:lnTo>
                    <a:pt x="209" y="398"/>
                  </a:lnTo>
                  <a:lnTo>
                    <a:pt x="209" y="406"/>
                  </a:lnTo>
                  <a:lnTo>
                    <a:pt x="207" y="409"/>
                  </a:lnTo>
                  <a:lnTo>
                    <a:pt x="199" y="409"/>
                  </a:lnTo>
                  <a:lnTo>
                    <a:pt x="190" y="412"/>
                  </a:lnTo>
                  <a:lnTo>
                    <a:pt x="182" y="412"/>
                  </a:lnTo>
                  <a:lnTo>
                    <a:pt x="177" y="414"/>
                  </a:lnTo>
                  <a:lnTo>
                    <a:pt x="174" y="417"/>
                  </a:lnTo>
                  <a:lnTo>
                    <a:pt x="164" y="419"/>
                  </a:lnTo>
                  <a:lnTo>
                    <a:pt x="158" y="422"/>
                  </a:lnTo>
                  <a:lnTo>
                    <a:pt x="153" y="422"/>
                  </a:lnTo>
                  <a:lnTo>
                    <a:pt x="153" y="425"/>
                  </a:lnTo>
                  <a:lnTo>
                    <a:pt x="150" y="430"/>
                  </a:lnTo>
                  <a:lnTo>
                    <a:pt x="145" y="435"/>
                  </a:lnTo>
                  <a:lnTo>
                    <a:pt x="142" y="438"/>
                  </a:lnTo>
                  <a:lnTo>
                    <a:pt x="140" y="433"/>
                  </a:lnTo>
                  <a:lnTo>
                    <a:pt x="137" y="427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6954566" y="2319461"/>
              <a:ext cx="1010162" cy="709668"/>
            </a:xfrm>
            <a:custGeom>
              <a:avLst/>
              <a:gdLst>
                <a:gd name="T0" fmla="*/ 358 w 460"/>
                <a:gd name="T1" fmla="*/ 153 h 324"/>
                <a:gd name="T2" fmla="*/ 342 w 460"/>
                <a:gd name="T3" fmla="*/ 163 h 324"/>
                <a:gd name="T4" fmla="*/ 334 w 460"/>
                <a:gd name="T5" fmla="*/ 197 h 324"/>
                <a:gd name="T6" fmla="*/ 291 w 460"/>
                <a:gd name="T7" fmla="*/ 205 h 324"/>
                <a:gd name="T8" fmla="*/ 278 w 460"/>
                <a:gd name="T9" fmla="*/ 211 h 324"/>
                <a:gd name="T10" fmla="*/ 265 w 460"/>
                <a:gd name="T11" fmla="*/ 216 h 324"/>
                <a:gd name="T12" fmla="*/ 249 w 460"/>
                <a:gd name="T13" fmla="*/ 224 h 324"/>
                <a:gd name="T14" fmla="*/ 230 w 460"/>
                <a:gd name="T15" fmla="*/ 229 h 324"/>
                <a:gd name="T16" fmla="*/ 219 w 460"/>
                <a:gd name="T17" fmla="*/ 234 h 324"/>
                <a:gd name="T18" fmla="*/ 222 w 460"/>
                <a:gd name="T19" fmla="*/ 250 h 324"/>
                <a:gd name="T20" fmla="*/ 225 w 460"/>
                <a:gd name="T21" fmla="*/ 258 h 324"/>
                <a:gd name="T22" fmla="*/ 195 w 460"/>
                <a:gd name="T23" fmla="*/ 276 h 324"/>
                <a:gd name="T24" fmla="*/ 184 w 460"/>
                <a:gd name="T25" fmla="*/ 290 h 324"/>
                <a:gd name="T26" fmla="*/ 168 w 460"/>
                <a:gd name="T27" fmla="*/ 305 h 324"/>
                <a:gd name="T28" fmla="*/ 144 w 460"/>
                <a:gd name="T29" fmla="*/ 319 h 324"/>
                <a:gd name="T30" fmla="*/ 128 w 460"/>
                <a:gd name="T31" fmla="*/ 319 h 324"/>
                <a:gd name="T32" fmla="*/ 112 w 460"/>
                <a:gd name="T33" fmla="*/ 303 h 324"/>
                <a:gd name="T34" fmla="*/ 83 w 460"/>
                <a:gd name="T35" fmla="*/ 295 h 324"/>
                <a:gd name="T36" fmla="*/ 80 w 460"/>
                <a:gd name="T37" fmla="*/ 269 h 324"/>
                <a:gd name="T38" fmla="*/ 77 w 460"/>
                <a:gd name="T39" fmla="*/ 250 h 324"/>
                <a:gd name="T40" fmla="*/ 88 w 460"/>
                <a:gd name="T41" fmla="*/ 226 h 324"/>
                <a:gd name="T42" fmla="*/ 88 w 460"/>
                <a:gd name="T43" fmla="*/ 216 h 324"/>
                <a:gd name="T44" fmla="*/ 85 w 460"/>
                <a:gd name="T45" fmla="*/ 197 h 324"/>
                <a:gd name="T46" fmla="*/ 75 w 460"/>
                <a:gd name="T47" fmla="*/ 179 h 324"/>
                <a:gd name="T48" fmla="*/ 53 w 460"/>
                <a:gd name="T49" fmla="*/ 166 h 324"/>
                <a:gd name="T50" fmla="*/ 24 w 460"/>
                <a:gd name="T51" fmla="*/ 158 h 324"/>
                <a:gd name="T52" fmla="*/ 5 w 460"/>
                <a:gd name="T53" fmla="*/ 134 h 324"/>
                <a:gd name="T54" fmla="*/ 10 w 460"/>
                <a:gd name="T55" fmla="*/ 129 h 324"/>
                <a:gd name="T56" fmla="*/ 26 w 460"/>
                <a:gd name="T57" fmla="*/ 113 h 324"/>
                <a:gd name="T58" fmla="*/ 58 w 460"/>
                <a:gd name="T59" fmla="*/ 103 h 324"/>
                <a:gd name="T60" fmla="*/ 77 w 460"/>
                <a:gd name="T61" fmla="*/ 81 h 324"/>
                <a:gd name="T62" fmla="*/ 104 w 460"/>
                <a:gd name="T63" fmla="*/ 74 h 324"/>
                <a:gd name="T64" fmla="*/ 120 w 460"/>
                <a:gd name="T65" fmla="*/ 81 h 324"/>
                <a:gd name="T66" fmla="*/ 147 w 460"/>
                <a:gd name="T67" fmla="*/ 74 h 324"/>
                <a:gd name="T68" fmla="*/ 174 w 460"/>
                <a:gd name="T69" fmla="*/ 58 h 324"/>
                <a:gd name="T70" fmla="*/ 190 w 460"/>
                <a:gd name="T71" fmla="*/ 55 h 324"/>
                <a:gd name="T72" fmla="*/ 214 w 460"/>
                <a:gd name="T73" fmla="*/ 50 h 324"/>
                <a:gd name="T74" fmla="*/ 219 w 460"/>
                <a:gd name="T75" fmla="*/ 42 h 324"/>
                <a:gd name="T76" fmla="*/ 206 w 460"/>
                <a:gd name="T77" fmla="*/ 31 h 324"/>
                <a:gd name="T78" fmla="*/ 211 w 460"/>
                <a:gd name="T79" fmla="*/ 13 h 324"/>
                <a:gd name="T80" fmla="*/ 219 w 460"/>
                <a:gd name="T81" fmla="*/ 2 h 324"/>
                <a:gd name="T82" fmla="*/ 249 w 460"/>
                <a:gd name="T83" fmla="*/ 2 h 324"/>
                <a:gd name="T84" fmla="*/ 262 w 460"/>
                <a:gd name="T85" fmla="*/ 8 h 324"/>
                <a:gd name="T86" fmla="*/ 283 w 460"/>
                <a:gd name="T87" fmla="*/ 13 h 324"/>
                <a:gd name="T88" fmla="*/ 291 w 460"/>
                <a:gd name="T89" fmla="*/ 47 h 324"/>
                <a:gd name="T90" fmla="*/ 310 w 460"/>
                <a:gd name="T91" fmla="*/ 58 h 324"/>
                <a:gd name="T92" fmla="*/ 334 w 460"/>
                <a:gd name="T93" fmla="*/ 60 h 324"/>
                <a:gd name="T94" fmla="*/ 356 w 460"/>
                <a:gd name="T95" fmla="*/ 55 h 324"/>
                <a:gd name="T96" fmla="*/ 383 w 460"/>
                <a:gd name="T97" fmla="*/ 81 h 324"/>
                <a:gd name="T98" fmla="*/ 420 w 460"/>
                <a:gd name="T99" fmla="*/ 92 h 324"/>
                <a:gd name="T100" fmla="*/ 423 w 460"/>
                <a:gd name="T101" fmla="*/ 110 h 324"/>
                <a:gd name="T102" fmla="*/ 436 w 460"/>
                <a:gd name="T103" fmla="*/ 97 h 324"/>
                <a:gd name="T104" fmla="*/ 455 w 460"/>
                <a:gd name="T105" fmla="*/ 100 h 324"/>
                <a:gd name="T106" fmla="*/ 460 w 460"/>
                <a:gd name="T107" fmla="*/ 118 h 324"/>
                <a:gd name="T108" fmla="*/ 447 w 460"/>
                <a:gd name="T109" fmla="*/ 139 h 3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0"/>
                <a:gd name="T166" fmla="*/ 0 h 324"/>
                <a:gd name="T167" fmla="*/ 460 w 460"/>
                <a:gd name="T168" fmla="*/ 324 h 3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0" h="324">
                  <a:moveTo>
                    <a:pt x="444" y="158"/>
                  </a:moveTo>
                  <a:lnTo>
                    <a:pt x="380" y="153"/>
                  </a:lnTo>
                  <a:lnTo>
                    <a:pt x="364" y="150"/>
                  </a:lnTo>
                  <a:lnTo>
                    <a:pt x="361" y="153"/>
                  </a:lnTo>
                  <a:lnTo>
                    <a:pt x="358" y="153"/>
                  </a:lnTo>
                  <a:lnTo>
                    <a:pt x="356" y="155"/>
                  </a:lnTo>
                  <a:lnTo>
                    <a:pt x="356" y="160"/>
                  </a:lnTo>
                  <a:lnTo>
                    <a:pt x="356" y="163"/>
                  </a:lnTo>
                  <a:lnTo>
                    <a:pt x="350" y="163"/>
                  </a:lnTo>
                  <a:lnTo>
                    <a:pt x="342" y="163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37" y="195"/>
                  </a:lnTo>
                  <a:lnTo>
                    <a:pt x="337" y="197"/>
                  </a:lnTo>
                  <a:lnTo>
                    <a:pt x="334" y="197"/>
                  </a:lnTo>
                  <a:lnTo>
                    <a:pt x="324" y="200"/>
                  </a:lnTo>
                  <a:lnTo>
                    <a:pt x="308" y="200"/>
                  </a:lnTo>
                  <a:lnTo>
                    <a:pt x="299" y="200"/>
                  </a:lnTo>
                  <a:lnTo>
                    <a:pt x="294" y="200"/>
                  </a:lnTo>
                  <a:lnTo>
                    <a:pt x="291" y="205"/>
                  </a:lnTo>
                  <a:lnTo>
                    <a:pt x="291" y="211"/>
                  </a:lnTo>
                  <a:lnTo>
                    <a:pt x="289" y="213"/>
                  </a:lnTo>
                  <a:lnTo>
                    <a:pt x="286" y="213"/>
                  </a:lnTo>
                  <a:lnTo>
                    <a:pt x="281" y="211"/>
                  </a:lnTo>
                  <a:lnTo>
                    <a:pt x="278" y="211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0" y="216"/>
                  </a:lnTo>
                  <a:lnTo>
                    <a:pt x="267" y="216"/>
                  </a:lnTo>
                  <a:lnTo>
                    <a:pt x="265" y="216"/>
                  </a:lnTo>
                  <a:lnTo>
                    <a:pt x="262" y="221"/>
                  </a:lnTo>
                  <a:lnTo>
                    <a:pt x="259" y="224"/>
                  </a:lnTo>
                  <a:lnTo>
                    <a:pt x="257" y="224"/>
                  </a:lnTo>
                  <a:lnTo>
                    <a:pt x="251" y="224"/>
                  </a:lnTo>
                  <a:lnTo>
                    <a:pt x="249" y="224"/>
                  </a:lnTo>
                  <a:lnTo>
                    <a:pt x="243" y="226"/>
                  </a:lnTo>
                  <a:lnTo>
                    <a:pt x="241" y="226"/>
                  </a:lnTo>
                  <a:lnTo>
                    <a:pt x="235" y="224"/>
                  </a:lnTo>
                  <a:lnTo>
                    <a:pt x="230" y="224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30" y="234"/>
                  </a:lnTo>
                  <a:lnTo>
                    <a:pt x="227" y="234"/>
                  </a:lnTo>
                  <a:lnTo>
                    <a:pt x="225" y="234"/>
                  </a:lnTo>
                  <a:lnTo>
                    <a:pt x="219" y="234"/>
                  </a:lnTo>
                  <a:lnTo>
                    <a:pt x="216" y="234"/>
                  </a:lnTo>
                  <a:lnTo>
                    <a:pt x="214" y="237"/>
                  </a:lnTo>
                  <a:lnTo>
                    <a:pt x="214" y="240"/>
                  </a:lnTo>
                  <a:lnTo>
                    <a:pt x="216" y="245"/>
                  </a:lnTo>
                  <a:lnTo>
                    <a:pt x="222" y="250"/>
                  </a:lnTo>
                  <a:lnTo>
                    <a:pt x="225" y="250"/>
                  </a:lnTo>
                  <a:lnTo>
                    <a:pt x="227" y="250"/>
                  </a:lnTo>
                  <a:lnTo>
                    <a:pt x="230" y="250"/>
                  </a:lnTo>
                  <a:lnTo>
                    <a:pt x="230" y="253"/>
                  </a:lnTo>
                  <a:lnTo>
                    <a:pt x="225" y="258"/>
                  </a:lnTo>
                  <a:lnTo>
                    <a:pt x="222" y="266"/>
                  </a:lnTo>
                  <a:lnTo>
                    <a:pt x="219" y="269"/>
                  </a:lnTo>
                  <a:lnTo>
                    <a:pt x="216" y="269"/>
                  </a:lnTo>
                  <a:lnTo>
                    <a:pt x="203" y="271"/>
                  </a:lnTo>
                  <a:lnTo>
                    <a:pt x="195" y="276"/>
                  </a:lnTo>
                  <a:lnTo>
                    <a:pt x="192" y="279"/>
                  </a:lnTo>
                  <a:lnTo>
                    <a:pt x="192" y="284"/>
                  </a:lnTo>
                  <a:lnTo>
                    <a:pt x="192" y="290"/>
                  </a:lnTo>
                  <a:lnTo>
                    <a:pt x="190" y="290"/>
                  </a:lnTo>
                  <a:lnTo>
                    <a:pt x="184" y="290"/>
                  </a:lnTo>
                  <a:lnTo>
                    <a:pt x="182" y="287"/>
                  </a:lnTo>
                  <a:lnTo>
                    <a:pt x="182" y="292"/>
                  </a:lnTo>
                  <a:lnTo>
                    <a:pt x="179" y="295"/>
                  </a:lnTo>
                  <a:lnTo>
                    <a:pt x="176" y="300"/>
                  </a:lnTo>
                  <a:lnTo>
                    <a:pt x="168" y="305"/>
                  </a:lnTo>
                  <a:lnTo>
                    <a:pt x="166" y="308"/>
                  </a:lnTo>
                  <a:lnTo>
                    <a:pt x="158" y="308"/>
                  </a:lnTo>
                  <a:lnTo>
                    <a:pt x="152" y="311"/>
                  </a:lnTo>
                  <a:lnTo>
                    <a:pt x="147" y="313"/>
                  </a:lnTo>
                  <a:lnTo>
                    <a:pt x="144" y="319"/>
                  </a:lnTo>
                  <a:lnTo>
                    <a:pt x="141" y="321"/>
                  </a:lnTo>
                  <a:lnTo>
                    <a:pt x="136" y="324"/>
                  </a:lnTo>
                  <a:lnTo>
                    <a:pt x="133" y="321"/>
                  </a:lnTo>
                  <a:lnTo>
                    <a:pt x="131" y="319"/>
                  </a:lnTo>
                  <a:lnTo>
                    <a:pt x="128" y="319"/>
                  </a:lnTo>
                  <a:lnTo>
                    <a:pt x="128" y="313"/>
                  </a:lnTo>
                  <a:lnTo>
                    <a:pt x="125" y="311"/>
                  </a:lnTo>
                  <a:lnTo>
                    <a:pt x="123" y="305"/>
                  </a:lnTo>
                  <a:lnTo>
                    <a:pt x="117" y="303"/>
                  </a:lnTo>
                  <a:lnTo>
                    <a:pt x="112" y="303"/>
                  </a:lnTo>
                  <a:lnTo>
                    <a:pt x="101" y="303"/>
                  </a:lnTo>
                  <a:lnTo>
                    <a:pt x="91" y="300"/>
                  </a:lnTo>
                  <a:lnTo>
                    <a:pt x="88" y="300"/>
                  </a:lnTo>
                  <a:lnTo>
                    <a:pt x="85" y="298"/>
                  </a:lnTo>
                  <a:lnTo>
                    <a:pt x="83" y="295"/>
                  </a:lnTo>
                  <a:lnTo>
                    <a:pt x="75" y="292"/>
                  </a:lnTo>
                  <a:lnTo>
                    <a:pt x="72" y="287"/>
                  </a:lnTo>
                  <a:lnTo>
                    <a:pt x="67" y="279"/>
                  </a:lnTo>
                  <a:lnTo>
                    <a:pt x="75" y="274"/>
                  </a:lnTo>
                  <a:lnTo>
                    <a:pt x="80" y="269"/>
                  </a:lnTo>
                  <a:lnTo>
                    <a:pt x="77" y="266"/>
                  </a:lnTo>
                  <a:lnTo>
                    <a:pt x="75" y="261"/>
                  </a:lnTo>
                  <a:lnTo>
                    <a:pt x="75" y="258"/>
                  </a:lnTo>
                  <a:lnTo>
                    <a:pt x="75" y="255"/>
                  </a:lnTo>
                  <a:lnTo>
                    <a:pt x="77" y="250"/>
                  </a:lnTo>
                  <a:lnTo>
                    <a:pt x="75" y="242"/>
                  </a:lnTo>
                  <a:lnTo>
                    <a:pt x="80" y="237"/>
                  </a:lnTo>
                  <a:lnTo>
                    <a:pt x="83" y="232"/>
                  </a:lnTo>
                  <a:lnTo>
                    <a:pt x="85" y="229"/>
                  </a:lnTo>
                  <a:lnTo>
                    <a:pt x="88" y="226"/>
                  </a:lnTo>
                  <a:lnTo>
                    <a:pt x="91" y="226"/>
                  </a:lnTo>
                  <a:lnTo>
                    <a:pt x="91" y="224"/>
                  </a:lnTo>
                  <a:lnTo>
                    <a:pt x="93" y="221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5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85" y="205"/>
                  </a:lnTo>
                  <a:lnTo>
                    <a:pt x="85" y="197"/>
                  </a:lnTo>
                  <a:lnTo>
                    <a:pt x="83" y="192"/>
                  </a:lnTo>
                  <a:lnTo>
                    <a:pt x="80" y="189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79"/>
                  </a:lnTo>
                  <a:lnTo>
                    <a:pt x="67" y="179"/>
                  </a:lnTo>
                  <a:lnTo>
                    <a:pt x="67" y="174"/>
                  </a:lnTo>
                  <a:lnTo>
                    <a:pt x="64" y="168"/>
                  </a:lnTo>
                  <a:lnTo>
                    <a:pt x="58" y="168"/>
                  </a:lnTo>
                  <a:lnTo>
                    <a:pt x="53" y="166"/>
                  </a:lnTo>
                  <a:lnTo>
                    <a:pt x="50" y="163"/>
                  </a:lnTo>
                  <a:lnTo>
                    <a:pt x="45" y="166"/>
                  </a:lnTo>
                  <a:lnTo>
                    <a:pt x="42" y="166"/>
                  </a:lnTo>
                  <a:lnTo>
                    <a:pt x="34" y="163"/>
                  </a:lnTo>
                  <a:lnTo>
                    <a:pt x="24" y="158"/>
                  </a:lnTo>
                  <a:lnTo>
                    <a:pt x="18" y="153"/>
                  </a:lnTo>
                  <a:lnTo>
                    <a:pt x="13" y="147"/>
                  </a:lnTo>
                  <a:lnTo>
                    <a:pt x="10" y="147"/>
                  </a:lnTo>
                  <a:lnTo>
                    <a:pt x="8" y="134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4"/>
                  </a:lnTo>
                  <a:lnTo>
                    <a:pt x="2" y="124"/>
                  </a:lnTo>
                  <a:lnTo>
                    <a:pt x="8" y="124"/>
                  </a:lnTo>
                  <a:lnTo>
                    <a:pt x="10" y="129"/>
                  </a:lnTo>
                  <a:lnTo>
                    <a:pt x="13" y="126"/>
                  </a:lnTo>
                  <a:lnTo>
                    <a:pt x="18" y="121"/>
                  </a:lnTo>
                  <a:lnTo>
                    <a:pt x="21" y="116"/>
                  </a:lnTo>
                  <a:lnTo>
                    <a:pt x="21" y="113"/>
                  </a:lnTo>
                  <a:lnTo>
                    <a:pt x="26" y="113"/>
                  </a:lnTo>
                  <a:lnTo>
                    <a:pt x="32" y="110"/>
                  </a:lnTo>
                  <a:lnTo>
                    <a:pt x="42" y="108"/>
                  </a:lnTo>
                  <a:lnTo>
                    <a:pt x="45" y="105"/>
                  </a:lnTo>
                  <a:lnTo>
                    <a:pt x="50" y="103"/>
                  </a:lnTo>
                  <a:lnTo>
                    <a:pt x="58" y="103"/>
                  </a:lnTo>
                  <a:lnTo>
                    <a:pt x="67" y="100"/>
                  </a:lnTo>
                  <a:lnTo>
                    <a:pt x="75" y="100"/>
                  </a:lnTo>
                  <a:lnTo>
                    <a:pt x="77" y="97"/>
                  </a:lnTo>
                  <a:lnTo>
                    <a:pt x="77" y="89"/>
                  </a:lnTo>
                  <a:lnTo>
                    <a:pt x="77" y="81"/>
                  </a:lnTo>
                  <a:lnTo>
                    <a:pt x="80" y="79"/>
                  </a:lnTo>
                  <a:lnTo>
                    <a:pt x="85" y="79"/>
                  </a:lnTo>
                  <a:lnTo>
                    <a:pt x="91" y="76"/>
                  </a:lnTo>
                  <a:lnTo>
                    <a:pt x="99" y="74"/>
                  </a:lnTo>
                  <a:lnTo>
                    <a:pt x="104" y="74"/>
                  </a:lnTo>
                  <a:lnTo>
                    <a:pt x="107" y="76"/>
                  </a:lnTo>
                  <a:lnTo>
                    <a:pt x="109" y="76"/>
                  </a:lnTo>
                  <a:lnTo>
                    <a:pt x="117" y="76"/>
                  </a:lnTo>
                  <a:lnTo>
                    <a:pt x="117" y="81"/>
                  </a:lnTo>
                  <a:lnTo>
                    <a:pt x="120" y="81"/>
                  </a:lnTo>
                  <a:lnTo>
                    <a:pt x="123" y="84"/>
                  </a:lnTo>
                  <a:lnTo>
                    <a:pt x="131" y="84"/>
                  </a:lnTo>
                  <a:lnTo>
                    <a:pt x="131" y="89"/>
                  </a:lnTo>
                  <a:lnTo>
                    <a:pt x="141" y="76"/>
                  </a:lnTo>
                  <a:lnTo>
                    <a:pt x="147" y="74"/>
                  </a:lnTo>
                  <a:lnTo>
                    <a:pt x="158" y="71"/>
                  </a:lnTo>
                  <a:lnTo>
                    <a:pt x="160" y="71"/>
                  </a:lnTo>
                  <a:lnTo>
                    <a:pt x="163" y="66"/>
                  </a:lnTo>
                  <a:lnTo>
                    <a:pt x="168" y="66"/>
                  </a:lnTo>
                  <a:lnTo>
                    <a:pt x="174" y="58"/>
                  </a:lnTo>
                  <a:lnTo>
                    <a:pt x="176" y="55"/>
                  </a:lnTo>
                  <a:lnTo>
                    <a:pt x="179" y="55"/>
                  </a:lnTo>
                  <a:lnTo>
                    <a:pt x="179" y="52"/>
                  </a:lnTo>
                  <a:lnTo>
                    <a:pt x="184" y="55"/>
                  </a:lnTo>
                  <a:lnTo>
                    <a:pt x="190" y="55"/>
                  </a:lnTo>
                  <a:lnTo>
                    <a:pt x="195" y="55"/>
                  </a:lnTo>
                  <a:lnTo>
                    <a:pt x="198" y="55"/>
                  </a:lnTo>
                  <a:lnTo>
                    <a:pt x="203" y="52"/>
                  </a:lnTo>
                  <a:lnTo>
                    <a:pt x="206" y="52"/>
                  </a:lnTo>
                  <a:lnTo>
                    <a:pt x="214" y="50"/>
                  </a:lnTo>
                  <a:lnTo>
                    <a:pt x="216" y="50"/>
                  </a:lnTo>
                  <a:lnTo>
                    <a:pt x="216" y="47"/>
                  </a:lnTo>
                  <a:lnTo>
                    <a:pt x="219" y="47"/>
                  </a:lnTo>
                  <a:lnTo>
                    <a:pt x="219" y="45"/>
                  </a:lnTo>
                  <a:lnTo>
                    <a:pt x="219" y="42"/>
                  </a:lnTo>
                  <a:lnTo>
                    <a:pt x="219" y="39"/>
                  </a:lnTo>
                  <a:lnTo>
                    <a:pt x="216" y="37"/>
                  </a:lnTo>
                  <a:lnTo>
                    <a:pt x="214" y="37"/>
                  </a:lnTo>
                  <a:lnTo>
                    <a:pt x="208" y="34"/>
                  </a:lnTo>
                  <a:lnTo>
                    <a:pt x="206" y="31"/>
                  </a:lnTo>
                  <a:lnTo>
                    <a:pt x="206" y="29"/>
                  </a:lnTo>
                  <a:lnTo>
                    <a:pt x="208" y="26"/>
                  </a:lnTo>
                  <a:lnTo>
                    <a:pt x="208" y="21"/>
                  </a:lnTo>
                  <a:lnTo>
                    <a:pt x="208" y="18"/>
                  </a:lnTo>
                  <a:lnTo>
                    <a:pt x="211" y="13"/>
                  </a:lnTo>
                  <a:lnTo>
                    <a:pt x="214" y="13"/>
                  </a:lnTo>
                  <a:lnTo>
                    <a:pt x="214" y="10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19" y="2"/>
                  </a:lnTo>
                  <a:lnTo>
                    <a:pt x="222" y="2"/>
                  </a:lnTo>
                  <a:lnTo>
                    <a:pt x="227" y="0"/>
                  </a:lnTo>
                  <a:lnTo>
                    <a:pt x="235" y="2"/>
                  </a:lnTo>
                  <a:lnTo>
                    <a:pt x="243" y="5"/>
                  </a:lnTo>
                  <a:lnTo>
                    <a:pt x="249" y="2"/>
                  </a:lnTo>
                  <a:lnTo>
                    <a:pt x="254" y="5"/>
                  </a:lnTo>
                  <a:lnTo>
                    <a:pt x="254" y="8"/>
                  </a:lnTo>
                  <a:lnTo>
                    <a:pt x="257" y="8"/>
                  </a:lnTo>
                  <a:lnTo>
                    <a:pt x="259" y="5"/>
                  </a:lnTo>
                  <a:lnTo>
                    <a:pt x="262" y="8"/>
                  </a:lnTo>
                  <a:lnTo>
                    <a:pt x="265" y="10"/>
                  </a:lnTo>
                  <a:lnTo>
                    <a:pt x="267" y="10"/>
                  </a:lnTo>
                  <a:lnTo>
                    <a:pt x="275" y="10"/>
                  </a:lnTo>
                  <a:lnTo>
                    <a:pt x="283" y="10"/>
                  </a:lnTo>
                  <a:lnTo>
                    <a:pt x="283" y="13"/>
                  </a:lnTo>
                  <a:lnTo>
                    <a:pt x="281" y="21"/>
                  </a:lnTo>
                  <a:lnTo>
                    <a:pt x="283" y="29"/>
                  </a:lnTo>
                  <a:lnTo>
                    <a:pt x="283" y="37"/>
                  </a:lnTo>
                  <a:lnTo>
                    <a:pt x="286" y="42"/>
                  </a:lnTo>
                  <a:lnTo>
                    <a:pt x="291" y="47"/>
                  </a:lnTo>
                  <a:lnTo>
                    <a:pt x="294" y="55"/>
                  </a:lnTo>
                  <a:lnTo>
                    <a:pt x="297" y="55"/>
                  </a:lnTo>
                  <a:lnTo>
                    <a:pt x="302" y="55"/>
                  </a:lnTo>
                  <a:lnTo>
                    <a:pt x="305" y="58"/>
                  </a:lnTo>
                  <a:lnTo>
                    <a:pt x="310" y="58"/>
                  </a:lnTo>
                  <a:lnTo>
                    <a:pt x="316" y="58"/>
                  </a:lnTo>
                  <a:lnTo>
                    <a:pt x="321" y="60"/>
                  </a:lnTo>
                  <a:lnTo>
                    <a:pt x="326" y="63"/>
                  </a:lnTo>
                  <a:lnTo>
                    <a:pt x="332" y="63"/>
                  </a:lnTo>
                  <a:lnTo>
                    <a:pt x="334" y="60"/>
                  </a:lnTo>
                  <a:lnTo>
                    <a:pt x="340" y="60"/>
                  </a:lnTo>
                  <a:lnTo>
                    <a:pt x="342" y="60"/>
                  </a:lnTo>
                  <a:lnTo>
                    <a:pt x="348" y="58"/>
                  </a:lnTo>
                  <a:lnTo>
                    <a:pt x="353" y="55"/>
                  </a:lnTo>
                  <a:lnTo>
                    <a:pt x="356" y="55"/>
                  </a:lnTo>
                  <a:lnTo>
                    <a:pt x="358" y="58"/>
                  </a:lnTo>
                  <a:lnTo>
                    <a:pt x="366" y="66"/>
                  </a:lnTo>
                  <a:lnTo>
                    <a:pt x="372" y="74"/>
                  </a:lnTo>
                  <a:lnTo>
                    <a:pt x="377" y="76"/>
                  </a:lnTo>
                  <a:lnTo>
                    <a:pt x="383" y="81"/>
                  </a:lnTo>
                  <a:lnTo>
                    <a:pt x="388" y="84"/>
                  </a:lnTo>
                  <a:lnTo>
                    <a:pt x="396" y="87"/>
                  </a:lnTo>
                  <a:lnTo>
                    <a:pt x="401" y="89"/>
                  </a:lnTo>
                  <a:lnTo>
                    <a:pt x="407" y="89"/>
                  </a:lnTo>
                  <a:lnTo>
                    <a:pt x="420" y="92"/>
                  </a:lnTo>
                  <a:lnTo>
                    <a:pt x="423" y="95"/>
                  </a:lnTo>
                  <a:lnTo>
                    <a:pt x="425" y="100"/>
                  </a:lnTo>
                  <a:lnTo>
                    <a:pt x="425" y="105"/>
                  </a:lnTo>
                  <a:lnTo>
                    <a:pt x="423" y="108"/>
                  </a:lnTo>
                  <a:lnTo>
                    <a:pt x="423" y="110"/>
                  </a:lnTo>
                  <a:lnTo>
                    <a:pt x="425" y="110"/>
                  </a:lnTo>
                  <a:lnTo>
                    <a:pt x="425" y="105"/>
                  </a:lnTo>
                  <a:lnTo>
                    <a:pt x="431" y="100"/>
                  </a:lnTo>
                  <a:lnTo>
                    <a:pt x="433" y="97"/>
                  </a:lnTo>
                  <a:lnTo>
                    <a:pt x="436" y="97"/>
                  </a:lnTo>
                  <a:lnTo>
                    <a:pt x="439" y="95"/>
                  </a:lnTo>
                  <a:lnTo>
                    <a:pt x="441" y="97"/>
                  </a:lnTo>
                  <a:lnTo>
                    <a:pt x="447" y="97"/>
                  </a:lnTo>
                  <a:lnTo>
                    <a:pt x="452" y="97"/>
                  </a:lnTo>
                  <a:lnTo>
                    <a:pt x="455" y="100"/>
                  </a:lnTo>
                  <a:lnTo>
                    <a:pt x="457" y="100"/>
                  </a:lnTo>
                  <a:lnTo>
                    <a:pt x="460" y="103"/>
                  </a:lnTo>
                  <a:lnTo>
                    <a:pt x="460" y="110"/>
                  </a:lnTo>
                  <a:lnTo>
                    <a:pt x="460" y="113"/>
                  </a:lnTo>
                  <a:lnTo>
                    <a:pt x="460" y="118"/>
                  </a:lnTo>
                  <a:lnTo>
                    <a:pt x="457" y="126"/>
                  </a:lnTo>
                  <a:lnTo>
                    <a:pt x="457" y="132"/>
                  </a:lnTo>
                  <a:lnTo>
                    <a:pt x="455" y="134"/>
                  </a:lnTo>
                  <a:lnTo>
                    <a:pt x="449" y="137"/>
                  </a:lnTo>
                  <a:lnTo>
                    <a:pt x="447" y="139"/>
                  </a:lnTo>
                  <a:lnTo>
                    <a:pt x="444" y="139"/>
                  </a:lnTo>
                  <a:lnTo>
                    <a:pt x="439" y="142"/>
                  </a:lnTo>
                  <a:lnTo>
                    <a:pt x="439" y="147"/>
                  </a:lnTo>
                  <a:lnTo>
                    <a:pt x="444" y="158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6336363" y="4842564"/>
              <a:ext cx="417899" cy="529343"/>
            </a:xfrm>
            <a:custGeom>
              <a:avLst/>
              <a:gdLst>
                <a:gd name="T0" fmla="*/ 188 w 191"/>
                <a:gd name="T1" fmla="*/ 216 h 242"/>
                <a:gd name="T2" fmla="*/ 182 w 191"/>
                <a:gd name="T3" fmla="*/ 237 h 242"/>
                <a:gd name="T4" fmla="*/ 172 w 191"/>
                <a:gd name="T5" fmla="*/ 240 h 242"/>
                <a:gd name="T6" fmla="*/ 161 w 191"/>
                <a:gd name="T7" fmla="*/ 229 h 242"/>
                <a:gd name="T8" fmla="*/ 153 w 191"/>
                <a:gd name="T9" fmla="*/ 232 h 242"/>
                <a:gd name="T10" fmla="*/ 140 w 191"/>
                <a:gd name="T11" fmla="*/ 237 h 242"/>
                <a:gd name="T12" fmla="*/ 126 w 191"/>
                <a:gd name="T13" fmla="*/ 237 h 242"/>
                <a:gd name="T14" fmla="*/ 118 w 191"/>
                <a:gd name="T15" fmla="*/ 234 h 242"/>
                <a:gd name="T16" fmla="*/ 110 w 191"/>
                <a:gd name="T17" fmla="*/ 242 h 242"/>
                <a:gd name="T18" fmla="*/ 105 w 191"/>
                <a:gd name="T19" fmla="*/ 232 h 242"/>
                <a:gd name="T20" fmla="*/ 99 w 191"/>
                <a:gd name="T21" fmla="*/ 219 h 242"/>
                <a:gd name="T22" fmla="*/ 86 w 191"/>
                <a:gd name="T23" fmla="*/ 211 h 242"/>
                <a:gd name="T24" fmla="*/ 78 w 191"/>
                <a:gd name="T25" fmla="*/ 205 h 242"/>
                <a:gd name="T26" fmla="*/ 67 w 191"/>
                <a:gd name="T27" fmla="*/ 208 h 242"/>
                <a:gd name="T28" fmla="*/ 57 w 191"/>
                <a:gd name="T29" fmla="*/ 208 h 242"/>
                <a:gd name="T30" fmla="*/ 49 w 191"/>
                <a:gd name="T31" fmla="*/ 200 h 242"/>
                <a:gd name="T32" fmla="*/ 43 w 191"/>
                <a:gd name="T33" fmla="*/ 187 h 242"/>
                <a:gd name="T34" fmla="*/ 43 w 191"/>
                <a:gd name="T35" fmla="*/ 179 h 242"/>
                <a:gd name="T36" fmla="*/ 27 w 191"/>
                <a:gd name="T37" fmla="*/ 174 h 242"/>
                <a:gd name="T38" fmla="*/ 11 w 191"/>
                <a:gd name="T39" fmla="*/ 158 h 242"/>
                <a:gd name="T40" fmla="*/ 0 w 191"/>
                <a:gd name="T41" fmla="*/ 145 h 242"/>
                <a:gd name="T42" fmla="*/ 3 w 191"/>
                <a:gd name="T43" fmla="*/ 134 h 242"/>
                <a:gd name="T44" fmla="*/ 11 w 191"/>
                <a:gd name="T45" fmla="*/ 126 h 242"/>
                <a:gd name="T46" fmla="*/ 14 w 191"/>
                <a:gd name="T47" fmla="*/ 108 h 242"/>
                <a:gd name="T48" fmla="*/ 11 w 191"/>
                <a:gd name="T49" fmla="*/ 97 h 242"/>
                <a:gd name="T50" fmla="*/ 14 w 191"/>
                <a:gd name="T51" fmla="*/ 84 h 242"/>
                <a:gd name="T52" fmla="*/ 11 w 191"/>
                <a:gd name="T53" fmla="*/ 66 h 242"/>
                <a:gd name="T54" fmla="*/ 19 w 191"/>
                <a:gd name="T55" fmla="*/ 50 h 242"/>
                <a:gd name="T56" fmla="*/ 35 w 191"/>
                <a:gd name="T57" fmla="*/ 47 h 242"/>
                <a:gd name="T58" fmla="*/ 49 w 191"/>
                <a:gd name="T59" fmla="*/ 45 h 242"/>
                <a:gd name="T60" fmla="*/ 65 w 191"/>
                <a:gd name="T61" fmla="*/ 39 h 242"/>
                <a:gd name="T62" fmla="*/ 73 w 191"/>
                <a:gd name="T63" fmla="*/ 34 h 242"/>
                <a:gd name="T64" fmla="*/ 81 w 191"/>
                <a:gd name="T65" fmla="*/ 29 h 242"/>
                <a:gd name="T66" fmla="*/ 97 w 191"/>
                <a:gd name="T67" fmla="*/ 18 h 242"/>
                <a:gd name="T68" fmla="*/ 116 w 191"/>
                <a:gd name="T69" fmla="*/ 10 h 242"/>
                <a:gd name="T70" fmla="*/ 140 w 191"/>
                <a:gd name="T71" fmla="*/ 2 h 242"/>
                <a:gd name="T72" fmla="*/ 148 w 191"/>
                <a:gd name="T73" fmla="*/ 16 h 242"/>
                <a:gd name="T74" fmla="*/ 145 w 191"/>
                <a:gd name="T75" fmla="*/ 23 h 242"/>
                <a:gd name="T76" fmla="*/ 140 w 191"/>
                <a:gd name="T77" fmla="*/ 31 h 242"/>
                <a:gd name="T78" fmla="*/ 137 w 191"/>
                <a:gd name="T79" fmla="*/ 42 h 242"/>
                <a:gd name="T80" fmla="*/ 142 w 191"/>
                <a:gd name="T81" fmla="*/ 60 h 242"/>
                <a:gd name="T82" fmla="*/ 148 w 191"/>
                <a:gd name="T83" fmla="*/ 76 h 242"/>
                <a:gd name="T84" fmla="*/ 148 w 191"/>
                <a:gd name="T85" fmla="*/ 92 h 242"/>
                <a:gd name="T86" fmla="*/ 142 w 191"/>
                <a:gd name="T87" fmla="*/ 105 h 242"/>
                <a:gd name="T88" fmla="*/ 153 w 191"/>
                <a:gd name="T89" fmla="*/ 110 h 242"/>
                <a:gd name="T90" fmla="*/ 164 w 191"/>
                <a:gd name="T91" fmla="*/ 113 h 242"/>
                <a:gd name="T92" fmla="*/ 166 w 191"/>
                <a:gd name="T93" fmla="*/ 124 h 242"/>
                <a:gd name="T94" fmla="*/ 164 w 191"/>
                <a:gd name="T95" fmla="*/ 139 h 242"/>
                <a:gd name="T96" fmla="*/ 164 w 191"/>
                <a:gd name="T97" fmla="*/ 153 h 242"/>
                <a:gd name="T98" fmla="*/ 161 w 191"/>
                <a:gd name="T99" fmla="*/ 163 h 242"/>
                <a:gd name="T100" fmla="*/ 166 w 191"/>
                <a:gd name="T101" fmla="*/ 176 h 242"/>
                <a:gd name="T102" fmla="*/ 177 w 191"/>
                <a:gd name="T103" fmla="*/ 171 h 242"/>
                <a:gd name="T104" fmla="*/ 185 w 191"/>
                <a:gd name="T105" fmla="*/ 171 h 242"/>
                <a:gd name="T106" fmla="*/ 185 w 191"/>
                <a:gd name="T107" fmla="*/ 182 h 242"/>
                <a:gd name="T108" fmla="*/ 177 w 191"/>
                <a:gd name="T109" fmla="*/ 184 h 242"/>
                <a:gd name="T110" fmla="*/ 172 w 191"/>
                <a:gd name="T111" fmla="*/ 190 h 242"/>
                <a:gd name="T112" fmla="*/ 182 w 191"/>
                <a:gd name="T113" fmla="*/ 195 h 242"/>
                <a:gd name="T114" fmla="*/ 185 w 191"/>
                <a:gd name="T115" fmla="*/ 200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1"/>
                <a:gd name="T175" fmla="*/ 0 h 242"/>
                <a:gd name="T176" fmla="*/ 191 w 191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1" h="242">
                  <a:moveTo>
                    <a:pt x="188" y="203"/>
                  </a:moveTo>
                  <a:lnTo>
                    <a:pt x="191" y="208"/>
                  </a:lnTo>
                  <a:lnTo>
                    <a:pt x="188" y="216"/>
                  </a:lnTo>
                  <a:lnTo>
                    <a:pt x="185" y="221"/>
                  </a:lnTo>
                  <a:lnTo>
                    <a:pt x="185" y="229"/>
                  </a:lnTo>
                  <a:lnTo>
                    <a:pt x="182" y="237"/>
                  </a:lnTo>
                  <a:lnTo>
                    <a:pt x="182" y="242"/>
                  </a:lnTo>
                  <a:lnTo>
                    <a:pt x="177" y="242"/>
                  </a:lnTo>
                  <a:lnTo>
                    <a:pt x="172" y="240"/>
                  </a:lnTo>
                  <a:lnTo>
                    <a:pt x="169" y="234"/>
                  </a:lnTo>
                  <a:lnTo>
                    <a:pt x="164" y="232"/>
                  </a:lnTo>
                  <a:lnTo>
                    <a:pt x="161" y="229"/>
                  </a:lnTo>
                  <a:lnTo>
                    <a:pt x="158" y="229"/>
                  </a:lnTo>
                  <a:lnTo>
                    <a:pt x="156" y="229"/>
                  </a:lnTo>
                  <a:lnTo>
                    <a:pt x="153" y="232"/>
                  </a:lnTo>
                  <a:lnTo>
                    <a:pt x="148" y="234"/>
                  </a:lnTo>
                  <a:lnTo>
                    <a:pt x="145" y="234"/>
                  </a:lnTo>
                  <a:lnTo>
                    <a:pt x="140" y="237"/>
                  </a:lnTo>
                  <a:lnTo>
                    <a:pt x="137" y="237"/>
                  </a:lnTo>
                  <a:lnTo>
                    <a:pt x="134" y="237"/>
                  </a:lnTo>
                  <a:lnTo>
                    <a:pt x="126" y="237"/>
                  </a:lnTo>
                  <a:lnTo>
                    <a:pt x="124" y="234"/>
                  </a:lnTo>
                  <a:lnTo>
                    <a:pt x="121" y="234"/>
                  </a:lnTo>
                  <a:lnTo>
                    <a:pt x="118" y="234"/>
                  </a:lnTo>
                  <a:lnTo>
                    <a:pt x="116" y="237"/>
                  </a:lnTo>
                  <a:lnTo>
                    <a:pt x="113" y="240"/>
                  </a:lnTo>
                  <a:lnTo>
                    <a:pt x="110" y="242"/>
                  </a:lnTo>
                  <a:lnTo>
                    <a:pt x="108" y="240"/>
                  </a:lnTo>
                  <a:lnTo>
                    <a:pt x="105" y="237"/>
                  </a:lnTo>
                  <a:lnTo>
                    <a:pt x="105" y="232"/>
                  </a:lnTo>
                  <a:lnTo>
                    <a:pt x="105" y="226"/>
                  </a:lnTo>
                  <a:lnTo>
                    <a:pt x="102" y="221"/>
                  </a:lnTo>
                  <a:lnTo>
                    <a:pt x="99" y="219"/>
                  </a:lnTo>
                  <a:lnTo>
                    <a:pt x="91" y="216"/>
                  </a:lnTo>
                  <a:lnTo>
                    <a:pt x="86" y="213"/>
                  </a:lnTo>
                  <a:lnTo>
                    <a:pt x="86" y="211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78" y="205"/>
                  </a:lnTo>
                  <a:lnTo>
                    <a:pt x="75" y="205"/>
                  </a:lnTo>
                  <a:lnTo>
                    <a:pt x="70" y="208"/>
                  </a:lnTo>
                  <a:lnTo>
                    <a:pt x="67" y="208"/>
                  </a:lnTo>
                  <a:lnTo>
                    <a:pt x="62" y="211"/>
                  </a:lnTo>
                  <a:lnTo>
                    <a:pt x="59" y="211"/>
                  </a:lnTo>
                  <a:lnTo>
                    <a:pt x="57" y="208"/>
                  </a:lnTo>
                  <a:lnTo>
                    <a:pt x="51" y="208"/>
                  </a:lnTo>
                  <a:lnTo>
                    <a:pt x="51" y="203"/>
                  </a:lnTo>
                  <a:lnTo>
                    <a:pt x="49" y="200"/>
                  </a:lnTo>
                  <a:lnTo>
                    <a:pt x="46" y="197"/>
                  </a:lnTo>
                  <a:lnTo>
                    <a:pt x="43" y="192"/>
                  </a:lnTo>
                  <a:lnTo>
                    <a:pt x="43" y="187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79"/>
                  </a:lnTo>
                  <a:lnTo>
                    <a:pt x="38" y="179"/>
                  </a:lnTo>
                  <a:lnTo>
                    <a:pt x="33" y="176"/>
                  </a:lnTo>
                  <a:lnTo>
                    <a:pt x="27" y="174"/>
                  </a:lnTo>
                  <a:lnTo>
                    <a:pt x="22" y="166"/>
                  </a:lnTo>
                  <a:lnTo>
                    <a:pt x="16" y="163"/>
                  </a:lnTo>
                  <a:lnTo>
                    <a:pt x="11" y="158"/>
                  </a:lnTo>
                  <a:lnTo>
                    <a:pt x="8" y="153"/>
                  </a:lnTo>
                  <a:lnTo>
                    <a:pt x="3" y="147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3" y="134"/>
                  </a:lnTo>
                  <a:lnTo>
                    <a:pt x="6" y="132"/>
                  </a:lnTo>
                  <a:lnTo>
                    <a:pt x="8" y="126"/>
                  </a:lnTo>
                  <a:lnTo>
                    <a:pt x="11" y="126"/>
                  </a:lnTo>
                  <a:lnTo>
                    <a:pt x="14" y="121"/>
                  </a:lnTo>
                  <a:lnTo>
                    <a:pt x="14" y="116"/>
                  </a:lnTo>
                  <a:lnTo>
                    <a:pt x="14" y="108"/>
                  </a:lnTo>
                  <a:lnTo>
                    <a:pt x="11" y="105"/>
                  </a:lnTo>
                  <a:lnTo>
                    <a:pt x="11" y="103"/>
                  </a:lnTo>
                  <a:lnTo>
                    <a:pt x="11" y="97"/>
                  </a:lnTo>
                  <a:lnTo>
                    <a:pt x="14" y="92"/>
                  </a:lnTo>
                  <a:lnTo>
                    <a:pt x="16" y="89"/>
                  </a:lnTo>
                  <a:lnTo>
                    <a:pt x="14" y="84"/>
                  </a:lnTo>
                  <a:lnTo>
                    <a:pt x="11" y="79"/>
                  </a:lnTo>
                  <a:lnTo>
                    <a:pt x="11" y="71"/>
                  </a:lnTo>
                  <a:lnTo>
                    <a:pt x="11" y="66"/>
                  </a:lnTo>
                  <a:lnTo>
                    <a:pt x="14" y="60"/>
                  </a:lnTo>
                  <a:lnTo>
                    <a:pt x="16" y="52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30" y="47"/>
                  </a:lnTo>
                  <a:lnTo>
                    <a:pt x="35" y="47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9" y="45"/>
                  </a:lnTo>
                  <a:lnTo>
                    <a:pt x="54" y="42"/>
                  </a:lnTo>
                  <a:lnTo>
                    <a:pt x="62" y="39"/>
                  </a:lnTo>
                  <a:lnTo>
                    <a:pt x="65" y="39"/>
                  </a:lnTo>
                  <a:lnTo>
                    <a:pt x="67" y="37"/>
                  </a:lnTo>
                  <a:lnTo>
                    <a:pt x="70" y="37"/>
                  </a:lnTo>
                  <a:lnTo>
                    <a:pt x="73" y="34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9" y="23"/>
                  </a:lnTo>
                  <a:lnTo>
                    <a:pt x="97" y="18"/>
                  </a:lnTo>
                  <a:lnTo>
                    <a:pt x="102" y="16"/>
                  </a:lnTo>
                  <a:lnTo>
                    <a:pt x="108" y="13"/>
                  </a:lnTo>
                  <a:lnTo>
                    <a:pt x="116" y="10"/>
                  </a:lnTo>
                  <a:lnTo>
                    <a:pt x="121" y="8"/>
                  </a:lnTo>
                  <a:lnTo>
                    <a:pt x="132" y="5"/>
                  </a:lnTo>
                  <a:lnTo>
                    <a:pt x="140" y="2"/>
                  </a:lnTo>
                  <a:lnTo>
                    <a:pt x="142" y="0"/>
                  </a:lnTo>
                  <a:lnTo>
                    <a:pt x="145" y="10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50" y="23"/>
                  </a:lnTo>
                  <a:lnTo>
                    <a:pt x="145" y="23"/>
                  </a:lnTo>
                  <a:lnTo>
                    <a:pt x="145" y="26"/>
                  </a:lnTo>
                  <a:lnTo>
                    <a:pt x="145" y="31"/>
                  </a:lnTo>
                  <a:lnTo>
                    <a:pt x="140" y="31"/>
                  </a:lnTo>
                  <a:lnTo>
                    <a:pt x="137" y="31"/>
                  </a:lnTo>
                  <a:lnTo>
                    <a:pt x="134" y="37"/>
                  </a:lnTo>
                  <a:lnTo>
                    <a:pt x="137" y="42"/>
                  </a:lnTo>
                  <a:lnTo>
                    <a:pt x="137" y="50"/>
                  </a:lnTo>
                  <a:lnTo>
                    <a:pt x="140" y="58"/>
                  </a:lnTo>
                  <a:lnTo>
                    <a:pt x="142" y="60"/>
                  </a:lnTo>
                  <a:lnTo>
                    <a:pt x="145" y="66"/>
                  </a:lnTo>
                  <a:lnTo>
                    <a:pt x="145" y="71"/>
                  </a:lnTo>
                  <a:lnTo>
                    <a:pt x="148" y="76"/>
                  </a:lnTo>
                  <a:lnTo>
                    <a:pt x="150" y="81"/>
                  </a:lnTo>
                  <a:lnTo>
                    <a:pt x="150" y="89"/>
                  </a:lnTo>
                  <a:lnTo>
                    <a:pt x="148" y="92"/>
                  </a:lnTo>
                  <a:lnTo>
                    <a:pt x="145" y="97"/>
                  </a:lnTo>
                  <a:lnTo>
                    <a:pt x="145" y="100"/>
                  </a:lnTo>
                  <a:lnTo>
                    <a:pt x="142" y="105"/>
                  </a:lnTo>
                  <a:lnTo>
                    <a:pt x="145" y="108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8" y="110"/>
                  </a:lnTo>
                  <a:lnTo>
                    <a:pt x="161" y="110"/>
                  </a:lnTo>
                  <a:lnTo>
                    <a:pt x="164" y="113"/>
                  </a:lnTo>
                  <a:lnTo>
                    <a:pt x="166" y="118"/>
                  </a:lnTo>
                  <a:lnTo>
                    <a:pt x="166" y="121"/>
                  </a:lnTo>
                  <a:lnTo>
                    <a:pt x="166" y="124"/>
                  </a:lnTo>
                  <a:lnTo>
                    <a:pt x="164" y="129"/>
                  </a:lnTo>
                  <a:lnTo>
                    <a:pt x="164" y="134"/>
                  </a:lnTo>
                  <a:lnTo>
                    <a:pt x="164" y="139"/>
                  </a:lnTo>
                  <a:lnTo>
                    <a:pt x="164" y="145"/>
                  </a:lnTo>
                  <a:lnTo>
                    <a:pt x="164" y="147"/>
                  </a:lnTo>
                  <a:lnTo>
                    <a:pt x="164" y="153"/>
                  </a:lnTo>
                  <a:lnTo>
                    <a:pt x="161" y="158"/>
                  </a:lnTo>
                  <a:lnTo>
                    <a:pt x="161" y="161"/>
                  </a:lnTo>
                  <a:lnTo>
                    <a:pt x="161" y="163"/>
                  </a:lnTo>
                  <a:lnTo>
                    <a:pt x="164" y="168"/>
                  </a:lnTo>
                  <a:lnTo>
                    <a:pt x="164" y="174"/>
                  </a:lnTo>
                  <a:lnTo>
                    <a:pt x="166" y="176"/>
                  </a:lnTo>
                  <a:lnTo>
                    <a:pt x="169" y="179"/>
                  </a:lnTo>
                  <a:lnTo>
                    <a:pt x="174" y="174"/>
                  </a:lnTo>
                  <a:lnTo>
                    <a:pt x="177" y="171"/>
                  </a:lnTo>
                  <a:lnTo>
                    <a:pt x="182" y="168"/>
                  </a:lnTo>
                  <a:lnTo>
                    <a:pt x="185" y="168"/>
                  </a:lnTo>
                  <a:lnTo>
                    <a:pt x="185" y="171"/>
                  </a:lnTo>
                  <a:lnTo>
                    <a:pt x="188" y="174"/>
                  </a:lnTo>
                  <a:lnTo>
                    <a:pt x="188" y="179"/>
                  </a:lnTo>
                  <a:lnTo>
                    <a:pt x="185" y="182"/>
                  </a:lnTo>
                  <a:lnTo>
                    <a:pt x="182" y="184"/>
                  </a:lnTo>
                  <a:lnTo>
                    <a:pt x="180" y="184"/>
                  </a:lnTo>
                  <a:lnTo>
                    <a:pt x="177" y="184"/>
                  </a:lnTo>
                  <a:lnTo>
                    <a:pt x="174" y="184"/>
                  </a:lnTo>
                  <a:lnTo>
                    <a:pt x="172" y="187"/>
                  </a:lnTo>
                  <a:lnTo>
                    <a:pt x="172" y="190"/>
                  </a:lnTo>
                  <a:lnTo>
                    <a:pt x="174" y="192"/>
                  </a:lnTo>
                  <a:lnTo>
                    <a:pt x="177" y="195"/>
                  </a:lnTo>
                  <a:lnTo>
                    <a:pt x="182" y="195"/>
                  </a:lnTo>
                  <a:lnTo>
                    <a:pt x="182" y="192"/>
                  </a:lnTo>
                  <a:lnTo>
                    <a:pt x="185" y="195"/>
                  </a:lnTo>
                  <a:lnTo>
                    <a:pt x="185" y="200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6608718" y="4627337"/>
              <a:ext cx="380432" cy="670404"/>
            </a:xfrm>
            <a:custGeom>
              <a:avLst/>
              <a:gdLst>
                <a:gd name="T0" fmla="*/ 152 w 174"/>
                <a:gd name="T1" fmla="*/ 108 h 306"/>
                <a:gd name="T2" fmla="*/ 155 w 174"/>
                <a:gd name="T3" fmla="*/ 135 h 306"/>
                <a:gd name="T4" fmla="*/ 163 w 174"/>
                <a:gd name="T5" fmla="*/ 153 h 306"/>
                <a:gd name="T6" fmla="*/ 174 w 174"/>
                <a:gd name="T7" fmla="*/ 148 h 306"/>
                <a:gd name="T8" fmla="*/ 168 w 174"/>
                <a:gd name="T9" fmla="*/ 177 h 306"/>
                <a:gd name="T10" fmla="*/ 158 w 174"/>
                <a:gd name="T11" fmla="*/ 185 h 306"/>
                <a:gd name="T12" fmla="*/ 152 w 174"/>
                <a:gd name="T13" fmla="*/ 208 h 306"/>
                <a:gd name="T14" fmla="*/ 147 w 174"/>
                <a:gd name="T15" fmla="*/ 224 h 306"/>
                <a:gd name="T16" fmla="*/ 147 w 174"/>
                <a:gd name="T17" fmla="*/ 240 h 306"/>
                <a:gd name="T18" fmla="*/ 133 w 174"/>
                <a:gd name="T19" fmla="*/ 266 h 306"/>
                <a:gd name="T20" fmla="*/ 117 w 174"/>
                <a:gd name="T21" fmla="*/ 269 h 306"/>
                <a:gd name="T22" fmla="*/ 112 w 174"/>
                <a:gd name="T23" fmla="*/ 282 h 306"/>
                <a:gd name="T24" fmla="*/ 96 w 174"/>
                <a:gd name="T25" fmla="*/ 282 h 306"/>
                <a:gd name="T26" fmla="*/ 93 w 174"/>
                <a:gd name="T27" fmla="*/ 288 h 306"/>
                <a:gd name="T28" fmla="*/ 83 w 174"/>
                <a:gd name="T29" fmla="*/ 303 h 306"/>
                <a:gd name="T30" fmla="*/ 64 w 174"/>
                <a:gd name="T31" fmla="*/ 301 h 306"/>
                <a:gd name="T32" fmla="*/ 58 w 174"/>
                <a:gd name="T33" fmla="*/ 293 h 306"/>
                <a:gd name="T34" fmla="*/ 48 w 174"/>
                <a:gd name="T35" fmla="*/ 285 h 306"/>
                <a:gd name="T36" fmla="*/ 58 w 174"/>
                <a:gd name="T37" fmla="*/ 282 h 306"/>
                <a:gd name="T38" fmla="*/ 61 w 174"/>
                <a:gd name="T39" fmla="*/ 269 h 306"/>
                <a:gd name="T40" fmla="*/ 50 w 174"/>
                <a:gd name="T41" fmla="*/ 272 h 306"/>
                <a:gd name="T42" fmla="*/ 40 w 174"/>
                <a:gd name="T43" fmla="*/ 266 h 306"/>
                <a:gd name="T44" fmla="*/ 40 w 174"/>
                <a:gd name="T45" fmla="*/ 251 h 306"/>
                <a:gd name="T46" fmla="*/ 40 w 174"/>
                <a:gd name="T47" fmla="*/ 232 h 306"/>
                <a:gd name="T48" fmla="*/ 42 w 174"/>
                <a:gd name="T49" fmla="*/ 216 h 306"/>
                <a:gd name="T50" fmla="*/ 29 w 174"/>
                <a:gd name="T51" fmla="*/ 208 h 306"/>
                <a:gd name="T52" fmla="*/ 21 w 174"/>
                <a:gd name="T53" fmla="*/ 198 h 306"/>
                <a:gd name="T54" fmla="*/ 26 w 174"/>
                <a:gd name="T55" fmla="*/ 179 h 306"/>
                <a:gd name="T56" fmla="*/ 18 w 174"/>
                <a:gd name="T57" fmla="*/ 158 h 306"/>
                <a:gd name="T58" fmla="*/ 10 w 174"/>
                <a:gd name="T59" fmla="*/ 135 h 306"/>
                <a:gd name="T60" fmla="*/ 21 w 174"/>
                <a:gd name="T61" fmla="*/ 124 h 306"/>
                <a:gd name="T62" fmla="*/ 24 w 174"/>
                <a:gd name="T63" fmla="*/ 114 h 306"/>
                <a:gd name="T64" fmla="*/ 13 w 174"/>
                <a:gd name="T65" fmla="*/ 87 h 306"/>
                <a:gd name="T66" fmla="*/ 0 w 174"/>
                <a:gd name="T67" fmla="*/ 69 h 306"/>
                <a:gd name="T68" fmla="*/ 10 w 174"/>
                <a:gd name="T69" fmla="*/ 63 h 306"/>
                <a:gd name="T70" fmla="*/ 24 w 174"/>
                <a:gd name="T71" fmla="*/ 58 h 306"/>
                <a:gd name="T72" fmla="*/ 34 w 174"/>
                <a:gd name="T73" fmla="*/ 53 h 306"/>
                <a:gd name="T74" fmla="*/ 53 w 174"/>
                <a:gd name="T75" fmla="*/ 48 h 306"/>
                <a:gd name="T76" fmla="*/ 67 w 174"/>
                <a:gd name="T77" fmla="*/ 37 h 306"/>
                <a:gd name="T78" fmla="*/ 67 w 174"/>
                <a:gd name="T79" fmla="*/ 27 h 306"/>
                <a:gd name="T80" fmla="*/ 64 w 174"/>
                <a:gd name="T81" fmla="*/ 5 h 306"/>
                <a:gd name="T82" fmla="*/ 77 w 174"/>
                <a:gd name="T83" fmla="*/ 8 h 306"/>
                <a:gd name="T84" fmla="*/ 85 w 174"/>
                <a:gd name="T85" fmla="*/ 11 h 306"/>
                <a:gd name="T86" fmla="*/ 77 w 174"/>
                <a:gd name="T87" fmla="*/ 27 h 306"/>
                <a:gd name="T88" fmla="*/ 85 w 174"/>
                <a:gd name="T89" fmla="*/ 34 h 306"/>
                <a:gd name="T90" fmla="*/ 101 w 174"/>
                <a:gd name="T91" fmla="*/ 27 h 306"/>
                <a:gd name="T92" fmla="*/ 96 w 174"/>
                <a:gd name="T93" fmla="*/ 37 h 306"/>
                <a:gd name="T94" fmla="*/ 85 w 174"/>
                <a:gd name="T95" fmla="*/ 53 h 306"/>
                <a:gd name="T96" fmla="*/ 101 w 174"/>
                <a:gd name="T97" fmla="*/ 74 h 306"/>
                <a:gd name="T98" fmla="*/ 120 w 174"/>
                <a:gd name="T99" fmla="*/ 85 h 306"/>
                <a:gd name="T100" fmla="*/ 142 w 174"/>
                <a:gd name="T101" fmla="*/ 98 h 3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"/>
                <a:gd name="T154" fmla="*/ 0 h 306"/>
                <a:gd name="T155" fmla="*/ 174 w 174"/>
                <a:gd name="T156" fmla="*/ 306 h 3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" h="306">
                  <a:moveTo>
                    <a:pt x="142" y="98"/>
                  </a:moveTo>
                  <a:lnTo>
                    <a:pt x="147" y="103"/>
                  </a:lnTo>
                  <a:lnTo>
                    <a:pt x="150" y="103"/>
                  </a:lnTo>
                  <a:lnTo>
                    <a:pt x="152" y="108"/>
                  </a:lnTo>
                  <a:lnTo>
                    <a:pt x="155" y="111"/>
                  </a:lnTo>
                  <a:lnTo>
                    <a:pt x="155" y="121"/>
                  </a:lnTo>
                  <a:lnTo>
                    <a:pt x="155" y="127"/>
                  </a:lnTo>
                  <a:lnTo>
                    <a:pt x="155" y="135"/>
                  </a:lnTo>
                  <a:lnTo>
                    <a:pt x="155" y="145"/>
                  </a:lnTo>
                  <a:lnTo>
                    <a:pt x="155" y="150"/>
                  </a:lnTo>
                  <a:lnTo>
                    <a:pt x="158" y="150"/>
                  </a:lnTo>
                  <a:lnTo>
                    <a:pt x="163" y="153"/>
                  </a:lnTo>
                  <a:lnTo>
                    <a:pt x="166" y="148"/>
                  </a:lnTo>
                  <a:lnTo>
                    <a:pt x="171" y="148"/>
                  </a:lnTo>
                  <a:lnTo>
                    <a:pt x="174" y="145"/>
                  </a:lnTo>
                  <a:lnTo>
                    <a:pt x="174" y="148"/>
                  </a:lnTo>
                  <a:lnTo>
                    <a:pt x="174" y="156"/>
                  </a:lnTo>
                  <a:lnTo>
                    <a:pt x="171" y="166"/>
                  </a:lnTo>
                  <a:lnTo>
                    <a:pt x="171" y="177"/>
                  </a:lnTo>
                  <a:lnTo>
                    <a:pt x="168" y="177"/>
                  </a:lnTo>
                  <a:lnTo>
                    <a:pt x="163" y="177"/>
                  </a:lnTo>
                  <a:lnTo>
                    <a:pt x="160" y="177"/>
                  </a:lnTo>
                  <a:lnTo>
                    <a:pt x="158" y="179"/>
                  </a:lnTo>
                  <a:lnTo>
                    <a:pt x="158" y="185"/>
                  </a:lnTo>
                  <a:lnTo>
                    <a:pt x="155" y="190"/>
                  </a:lnTo>
                  <a:lnTo>
                    <a:pt x="152" y="198"/>
                  </a:lnTo>
                  <a:lnTo>
                    <a:pt x="152" y="201"/>
                  </a:lnTo>
                  <a:lnTo>
                    <a:pt x="152" y="208"/>
                  </a:lnTo>
                  <a:lnTo>
                    <a:pt x="150" y="214"/>
                  </a:lnTo>
                  <a:lnTo>
                    <a:pt x="147" y="214"/>
                  </a:lnTo>
                  <a:lnTo>
                    <a:pt x="144" y="222"/>
                  </a:lnTo>
                  <a:lnTo>
                    <a:pt x="147" y="224"/>
                  </a:lnTo>
                  <a:lnTo>
                    <a:pt x="152" y="230"/>
                  </a:lnTo>
                  <a:lnTo>
                    <a:pt x="152" y="232"/>
                  </a:lnTo>
                  <a:lnTo>
                    <a:pt x="152" y="237"/>
                  </a:lnTo>
                  <a:lnTo>
                    <a:pt x="147" y="240"/>
                  </a:lnTo>
                  <a:lnTo>
                    <a:pt x="142" y="248"/>
                  </a:lnTo>
                  <a:lnTo>
                    <a:pt x="139" y="256"/>
                  </a:lnTo>
                  <a:lnTo>
                    <a:pt x="136" y="261"/>
                  </a:lnTo>
                  <a:lnTo>
                    <a:pt x="133" y="266"/>
                  </a:lnTo>
                  <a:lnTo>
                    <a:pt x="131" y="266"/>
                  </a:lnTo>
                  <a:lnTo>
                    <a:pt x="123" y="269"/>
                  </a:lnTo>
                  <a:lnTo>
                    <a:pt x="120" y="269"/>
                  </a:lnTo>
                  <a:lnTo>
                    <a:pt x="117" y="269"/>
                  </a:lnTo>
                  <a:lnTo>
                    <a:pt x="115" y="272"/>
                  </a:lnTo>
                  <a:lnTo>
                    <a:pt x="112" y="272"/>
                  </a:lnTo>
                  <a:lnTo>
                    <a:pt x="109" y="274"/>
                  </a:lnTo>
                  <a:lnTo>
                    <a:pt x="112" y="282"/>
                  </a:lnTo>
                  <a:lnTo>
                    <a:pt x="109" y="285"/>
                  </a:lnTo>
                  <a:lnTo>
                    <a:pt x="104" y="288"/>
                  </a:lnTo>
                  <a:lnTo>
                    <a:pt x="101" y="285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3" y="280"/>
                  </a:lnTo>
                  <a:lnTo>
                    <a:pt x="93" y="285"/>
                  </a:lnTo>
                  <a:lnTo>
                    <a:pt x="93" y="288"/>
                  </a:lnTo>
                  <a:lnTo>
                    <a:pt x="91" y="290"/>
                  </a:lnTo>
                  <a:lnTo>
                    <a:pt x="85" y="295"/>
                  </a:lnTo>
                  <a:lnTo>
                    <a:pt x="85" y="298"/>
                  </a:lnTo>
                  <a:lnTo>
                    <a:pt x="83" y="303"/>
                  </a:lnTo>
                  <a:lnTo>
                    <a:pt x="80" y="306"/>
                  </a:lnTo>
                  <a:lnTo>
                    <a:pt x="72" y="303"/>
                  </a:lnTo>
                  <a:lnTo>
                    <a:pt x="69" y="301"/>
                  </a:lnTo>
                  <a:lnTo>
                    <a:pt x="64" y="301"/>
                  </a:lnTo>
                  <a:lnTo>
                    <a:pt x="61" y="298"/>
                  </a:lnTo>
                  <a:lnTo>
                    <a:pt x="61" y="293"/>
                  </a:lnTo>
                  <a:lnTo>
                    <a:pt x="58" y="290"/>
                  </a:lnTo>
                  <a:lnTo>
                    <a:pt x="58" y="293"/>
                  </a:lnTo>
                  <a:lnTo>
                    <a:pt x="53" y="293"/>
                  </a:lnTo>
                  <a:lnTo>
                    <a:pt x="50" y="290"/>
                  </a:lnTo>
                  <a:lnTo>
                    <a:pt x="48" y="288"/>
                  </a:lnTo>
                  <a:lnTo>
                    <a:pt x="48" y="285"/>
                  </a:lnTo>
                  <a:lnTo>
                    <a:pt x="50" y="282"/>
                  </a:lnTo>
                  <a:lnTo>
                    <a:pt x="53" y="282"/>
                  </a:lnTo>
                  <a:lnTo>
                    <a:pt x="56" y="282"/>
                  </a:lnTo>
                  <a:lnTo>
                    <a:pt x="58" y="282"/>
                  </a:lnTo>
                  <a:lnTo>
                    <a:pt x="61" y="280"/>
                  </a:lnTo>
                  <a:lnTo>
                    <a:pt x="64" y="277"/>
                  </a:lnTo>
                  <a:lnTo>
                    <a:pt x="64" y="272"/>
                  </a:lnTo>
                  <a:lnTo>
                    <a:pt x="61" y="269"/>
                  </a:lnTo>
                  <a:lnTo>
                    <a:pt x="61" y="266"/>
                  </a:lnTo>
                  <a:lnTo>
                    <a:pt x="58" y="266"/>
                  </a:lnTo>
                  <a:lnTo>
                    <a:pt x="53" y="269"/>
                  </a:lnTo>
                  <a:lnTo>
                    <a:pt x="50" y="272"/>
                  </a:lnTo>
                  <a:lnTo>
                    <a:pt x="45" y="277"/>
                  </a:lnTo>
                  <a:lnTo>
                    <a:pt x="42" y="274"/>
                  </a:lnTo>
                  <a:lnTo>
                    <a:pt x="40" y="272"/>
                  </a:lnTo>
                  <a:lnTo>
                    <a:pt x="40" y="266"/>
                  </a:lnTo>
                  <a:lnTo>
                    <a:pt x="37" y="261"/>
                  </a:lnTo>
                  <a:lnTo>
                    <a:pt x="37" y="259"/>
                  </a:lnTo>
                  <a:lnTo>
                    <a:pt x="37" y="256"/>
                  </a:lnTo>
                  <a:lnTo>
                    <a:pt x="40" y="251"/>
                  </a:lnTo>
                  <a:lnTo>
                    <a:pt x="40" y="245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40" y="232"/>
                  </a:lnTo>
                  <a:lnTo>
                    <a:pt x="40" y="227"/>
                  </a:lnTo>
                  <a:lnTo>
                    <a:pt x="42" y="222"/>
                  </a:lnTo>
                  <a:lnTo>
                    <a:pt x="42" y="219"/>
                  </a:lnTo>
                  <a:lnTo>
                    <a:pt x="42" y="216"/>
                  </a:lnTo>
                  <a:lnTo>
                    <a:pt x="40" y="211"/>
                  </a:lnTo>
                  <a:lnTo>
                    <a:pt x="37" y="208"/>
                  </a:lnTo>
                  <a:lnTo>
                    <a:pt x="34" y="208"/>
                  </a:lnTo>
                  <a:lnTo>
                    <a:pt x="29" y="208"/>
                  </a:lnTo>
                  <a:lnTo>
                    <a:pt x="24" y="208"/>
                  </a:lnTo>
                  <a:lnTo>
                    <a:pt x="21" y="206"/>
                  </a:lnTo>
                  <a:lnTo>
                    <a:pt x="18" y="203"/>
                  </a:lnTo>
                  <a:lnTo>
                    <a:pt x="21" y="198"/>
                  </a:lnTo>
                  <a:lnTo>
                    <a:pt x="21" y="195"/>
                  </a:lnTo>
                  <a:lnTo>
                    <a:pt x="24" y="190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1" y="169"/>
                  </a:lnTo>
                  <a:lnTo>
                    <a:pt x="21" y="164"/>
                  </a:lnTo>
                  <a:lnTo>
                    <a:pt x="18" y="158"/>
                  </a:lnTo>
                  <a:lnTo>
                    <a:pt x="16" y="156"/>
                  </a:lnTo>
                  <a:lnTo>
                    <a:pt x="13" y="148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13" y="129"/>
                  </a:lnTo>
                  <a:lnTo>
                    <a:pt x="16" y="129"/>
                  </a:lnTo>
                  <a:lnTo>
                    <a:pt x="21" y="129"/>
                  </a:lnTo>
                  <a:lnTo>
                    <a:pt x="21" y="124"/>
                  </a:lnTo>
                  <a:lnTo>
                    <a:pt x="21" y="121"/>
                  </a:lnTo>
                  <a:lnTo>
                    <a:pt x="26" y="121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1" y="108"/>
                  </a:lnTo>
                  <a:lnTo>
                    <a:pt x="18" y="98"/>
                  </a:lnTo>
                  <a:lnTo>
                    <a:pt x="16" y="92"/>
                  </a:lnTo>
                  <a:lnTo>
                    <a:pt x="13" y="87"/>
                  </a:lnTo>
                  <a:lnTo>
                    <a:pt x="10" y="82"/>
                  </a:lnTo>
                  <a:lnTo>
                    <a:pt x="5" y="77"/>
                  </a:lnTo>
                  <a:lnTo>
                    <a:pt x="2" y="74"/>
                  </a:lnTo>
                  <a:lnTo>
                    <a:pt x="0" y="69"/>
                  </a:lnTo>
                  <a:lnTo>
                    <a:pt x="2" y="66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0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26" y="61"/>
                  </a:lnTo>
                  <a:lnTo>
                    <a:pt x="29" y="61"/>
                  </a:lnTo>
                  <a:lnTo>
                    <a:pt x="32" y="56"/>
                  </a:lnTo>
                  <a:lnTo>
                    <a:pt x="34" y="53"/>
                  </a:lnTo>
                  <a:lnTo>
                    <a:pt x="40" y="53"/>
                  </a:lnTo>
                  <a:lnTo>
                    <a:pt x="45" y="53"/>
                  </a:lnTo>
                  <a:lnTo>
                    <a:pt x="48" y="50"/>
                  </a:lnTo>
                  <a:lnTo>
                    <a:pt x="53" y="48"/>
                  </a:lnTo>
                  <a:lnTo>
                    <a:pt x="58" y="48"/>
                  </a:lnTo>
                  <a:lnTo>
                    <a:pt x="64" y="45"/>
                  </a:lnTo>
                  <a:lnTo>
                    <a:pt x="67" y="42"/>
                  </a:lnTo>
                  <a:lnTo>
                    <a:pt x="67" y="37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9" y="27"/>
                  </a:lnTo>
                  <a:lnTo>
                    <a:pt x="67" y="27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64" y="11"/>
                  </a:lnTo>
                  <a:lnTo>
                    <a:pt x="64" y="5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7" y="8"/>
                  </a:lnTo>
                  <a:lnTo>
                    <a:pt x="77" y="11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6"/>
                  </a:lnTo>
                  <a:lnTo>
                    <a:pt x="83" y="19"/>
                  </a:lnTo>
                  <a:lnTo>
                    <a:pt x="80" y="21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8" y="34"/>
                  </a:lnTo>
                  <a:lnTo>
                    <a:pt x="93" y="32"/>
                  </a:lnTo>
                  <a:lnTo>
                    <a:pt x="96" y="29"/>
                  </a:lnTo>
                  <a:lnTo>
                    <a:pt x="101" y="27"/>
                  </a:lnTo>
                  <a:lnTo>
                    <a:pt x="104" y="29"/>
                  </a:lnTo>
                  <a:lnTo>
                    <a:pt x="104" y="32"/>
                  </a:lnTo>
                  <a:lnTo>
                    <a:pt x="101" y="34"/>
                  </a:lnTo>
                  <a:lnTo>
                    <a:pt x="96" y="37"/>
                  </a:lnTo>
                  <a:lnTo>
                    <a:pt x="93" y="42"/>
                  </a:lnTo>
                  <a:lnTo>
                    <a:pt x="88" y="48"/>
                  </a:lnTo>
                  <a:lnTo>
                    <a:pt x="85" y="50"/>
                  </a:lnTo>
                  <a:lnTo>
                    <a:pt x="85" y="53"/>
                  </a:lnTo>
                  <a:lnTo>
                    <a:pt x="91" y="58"/>
                  </a:lnTo>
                  <a:lnTo>
                    <a:pt x="91" y="66"/>
                  </a:lnTo>
                  <a:lnTo>
                    <a:pt x="96" y="69"/>
                  </a:lnTo>
                  <a:lnTo>
                    <a:pt x="101" y="74"/>
                  </a:lnTo>
                  <a:lnTo>
                    <a:pt x="107" y="79"/>
                  </a:lnTo>
                  <a:lnTo>
                    <a:pt x="112" y="77"/>
                  </a:lnTo>
                  <a:lnTo>
                    <a:pt x="115" y="79"/>
                  </a:lnTo>
                  <a:lnTo>
                    <a:pt x="120" y="85"/>
                  </a:lnTo>
                  <a:lnTo>
                    <a:pt x="125" y="87"/>
                  </a:lnTo>
                  <a:lnTo>
                    <a:pt x="133" y="92"/>
                  </a:lnTo>
                  <a:lnTo>
                    <a:pt x="136" y="95"/>
                  </a:lnTo>
                  <a:lnTo>
                    <a:pt x="142" y="98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6754262" y="4465917"/>
              <a:ext cx="452484" cy="474082"/>
            </a:xfrm>
            <a:custGeom>
              <a:avLst/>
              <a:gdLst>
                <a:gd name="T0" fmla="*/ 179 w 206"/>
                <a:gd name="T1" fmla="*/ 182 h 217"/>
                <a:gd name="T2" fmla="*/ 174 w 206"/>
                <a:gd name="T3" fmla="*/ 190 h 217"/>
                <a:gd name="T4" fmla="*/ 187 w 206"/>
                <a:gd name="T5" fmla="*/ 198 h 217"/>
                <a:gd name="T6" fmla="*/ 179 w 206"/>
                <a:gd name="T7" fmla="*/ 209 h 217"/>
                <a:gd name="T8" fmla="*/ 168 w 206"/>
                <a:gd name="T9" fmla="*/ 211 h 217"/>
                <a:gd name="T10" fmla="*/ 160 w 206"/>
                <a:gd name="T11" fmla="*/ 214 h 217"/>
                <a:gd name="T12" fmla="*/ 163 w 206"/>
                <a:gd name="T13" fmla="*/ 201 h 217"/>
                <a:gd name="T14" fmla="*/ 149 w 206"/>
                <a:gd name="T15" fmla="*/ 206 h 217"/>
                <a:gd name="T16" fmla="*/ 144 w 206"/>
                <a:gd name="T17" fmla="*/ 193 h 217"/>
                <a:gd name="T18" fmla="*/ 133 w 206"/>
                <a:gd name="T19" fmla="*/ 185 h 217"/>
                <a:gd name="T20" fmla="*/ 117 w 206"/>
                <a:gd name="T21" fmla="*/ 166 h 217"/>
                <a:gd name="T22" fmla="*/ 104 w 206"/>
                <a:gd name="T23" fmla="*/ 174 h 217"/>
                <a:gd name="T24" fmla="*/ 88 w 206"/>
                <a:gd name="T25" fmla="*/ 166 h 217"/>
                <a:gd name="T26" fmla="*/ 77 w 206"/>
                <a:gd name="T27" fmla="*/ 169 h 217"/>
                <a:gd name="T28" fmla="*/ 58 w 206"/>
                <a:gd name="T29" fmla="*/ 161 h 217"/>
                <a:gd name="T30" fmla="*/ 40 w 206"/>
                <a:gd name="T31" fmla="*/ 153 h 217"/>
                <a:gd name="T32" fmla="*/ 24 w 206"/>
                <a:gd name="T33" fmla="*/ 132 h 217"/>
                <a:gd name="T34" fmla="*/ 26 w 206"/>
                <a:gd name="T35" fmla="*/ 116 h 217"/>
                <a:gd name="T36" fmla="*/ 37 w 206"/>
                <a:gd name="T37" fmla="*/ 103 h 217"/>
                <a:gd name="T38" fmla="*/ 21 w 206"/>
                <a:gd name="T39" fmla="*/ 108 h 217"/>
                <a:gd name="T40" fmla="*/ 10 w 206"/>
                <a:gd name="T41" fmla="*/ 103 h 217"/>
                <a:gd name="T42" fmla="*/ 18 w 206"/>
                <a:gd name="T43" fmla="*/ 90 h 217"/>
                <a:gd name="T44" fmla="*/ 10 w 206"/>
                <a:gd name="T45" fmla="*/ 85 h 217"/>
                <a:gd name="T46" fmla="*/ 8 w 206"/>
                <a:gd name="T47" fmla="*/ 72 h 217"/>
                <a:gd name="T48" fmla="*/ 2 w 206"/>
                <a:gd name="T49" fmla="*/ 61 h 217"/>
                <a:gd name="T50" fmla="*/ 16 w 206"/>
                <a:gd name="T51" fmla="*/ 53 h 217"/>
                <a:gd name="T52" fmla="*/ 29 w 206"/>
                <a:gd name="T53" fmla="*/ 48 h 217"/>
                <a:gd name="T54" fmla="*/ 40 w 206"/>
                <a:gd name="T55" fmla="*/ 40 h 217"/>
                <a:gd name="T56" fmla="*/ 34 w 206"/>
                <a:gd name="T57" fmla="*/ 19 h 217"/>
                <a:gd name="T58" fmla="*/ 50 w 206"/>
                <a:gd name="T59" fmla="*/ 8 h 217"/>
                <a:gd name="T60" fmla="*/ 64 w 206"/>
                <a:gd name="T61" fmla="*/ 3 h 217"/>
                <a:gd name="T62" fmla="*/ 75 w 206"/>
                <a:gd name="T63" fmla="*/ 3 h 217"/>
                <a:gd name="T64" fmla="*/ 85 w 206"/>
                <a:gd name="T65" fmla="*/ 6 h 217"/>
                <a:gd name="T66" fmla="*/ 96 w 206"/>
                <a:gd name="T67" fmla="*/ 11 h 217"/>
                <a:gd name="T68" fmla="*/ 112 w 206"/>
                <a:gd name="T69" fmla="*/ 8 h 217"/>
                <a:gd name="T70" fmla="*/ 131 w 206"/>
                <a:gd name="T71" fmla="*/ 11 h 217"/>
                <a:gd name="T72" fmla="*/ 144 w 206"/>
                <a:gd name="T73" fmla="*/ 16 h 217"/>
                <a:gd name="T74" fmla="*/ 155 w 206"/>
                <a:gd name="T75" fmla="*/ 11 h 217"/>
                <a:gd name="T76" fmla="*/ 176 w 206"/>
                <a:gd name="T77" fmla="*/ 16 h 217"/>
                <a:gd name="T78" fmla="*/ 184 w 206"/>
                <a:gd name="T79" fmla="*/ 29 h 217"/>
                <a:gd name="T80" fmla="*/ 187 w 206"/>
                <a:gd name="T81" fmla="*/ 43 h 217"/>
                <a:gd name="T82" fmla="*/ 171 w 206"/>
                <a:gd name="T83" fmla="*/ 53 h 217"/>
                <a:gd name="T84" fmla="*/ 168 w 206"/>
                <a:gd name="T85" fmla="*/ 69 h 217"/>
                <a:gd name="T86" fmla="*/ 149 w 206"/>
                <a:gd name="T87" fmla="*/ 87 h 217"/>
                <a:gd name="T88" fmla="*/ 168 w 206"/>
                <a:gd name="T89" fmla="*/ 93 h 217"/>
                <a:gd name="T90" fmla="*/ 174 w 206"/>
                <a:gd name="T91" fmla="*/ 103 h 217"/>
                <a:gd name="T92" fmla="*/ 174 w 206"/>
                <a:gd name="T93" fmla="*/ 116 h 217"/>
                <a:gd name="T94" fmla="*/ 174 w 206"/>
                <a:gd name="T95" fmla="*/ 132 h 217"/>
                <a:gd name="T96" fmla="*/ 176 w 206"/>
                <a:gd name="T97" fmla="*/ 145 h 217"/>
                <a:gd name="T98" fmla="*/ 184 w 206"/>
                <a:gd name="T99" fmla="*/ 159 h 217"/>
                <a:gd name="T100" fmla="*/ 200 w 206"/>
                <a:gd name="T101" fmla="*/ 161 h 217"/>
                <a:gd name="T102" fmla="*/ 206 w 206"/>
                <a:gd name="T103" fmla="*/ 174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6"/>
                <a:gd name="T157" fmla="*/ 0 h 217"/>
                <a:gd name="T158" fmla="*/ 206 w 206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6" h="217">
                  <a:moveTo>
                    <a:pt x="206" y="174"/>
                  </a:moveTo>
                  <a:lnTo>
                    <a:pt x="195" y="180"/>
                  </a:lnTo>
                  <a:lnTo>
                    <a:pt x="187" y="182"/>
                  </a:lnTo>
                  <a:lnTo>
                    <a:pt x="179" y="182"/>
                  </a:lnTo>
                  <a:lnTo>
                    <a:pt x="174" y="182"/>
                  </a:lnTo>
                  <a:lnTo>
                    <a:pt x="171" y="185"/>
                  </a:lnTo>
                  <a:lnTo>
                    <a:pt x="168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84" y="190"/>
                  </a:lnTo>
                  <a:lnTo>
                    <a:pt x="187" y="193"/>
                  </a:lnTo>
                  <a:lnTo>
                    <a:pt x="187" y="198"/>
                  </a:lnTo>
                  <a:lnTo>
                    <a:pt x="187" y="201"/>
                  </a:lnTo>
                  <a:lnTo>
                    <a:pt x="187" y="203"/>
                  </a:lnTo>
                  <a:lnTo>
                    <a:pt x="184" y="206"/>
                  </a:lnTo>
                  <a:lnTo>
                    <a:pt x="179" y="209"/>
                  </a:lnTo>
                  <a:lnTo>
                    <a:pt x="176" y="206"/>
                  </a:lnTo>
                  <a:lnTo>
                    <a:pt x="174" y="206"/>
                  </a:lnTo>
                  <a:lnTo>
                    <a:pt x="171" y="209"/>
                  </a:lnTo>
                  <a:lnTo>
                    <a:pt x="168" y="211"/>
                  </a:lnTo>
                  <a:lnTo>
                    <a:pt x="166" y="214"/>
                  </a:lnTo>
                  <a:lnTo>
                    <a:pt x="166" y="217"/>
                  </a:lnTo>
                  <a:lnTo>
                    <a:pt x="163" y="217"/>
                  </a:lnTo>
                  <a:lnTo>
                    <a:pt x="160" y="214"/>
                  </a:lnTo>
                  <a:lnTo>
                    <a:pt x="163" y="209"/>
                  </a:lnTo>
                  <a:lnTo>
                    <a:pt x="166" y="206"/>
                  </a:lnTo>
                  <a:lnTo>
                    <a:pt x="166" y="203"/>
                  </a:lnTo>
                  <a:lnTo>
                    <a:pt x="163" y="201"/>
                  </a:lnTo>
                  <a:lnTo>
                    <a:pt x="160" y="201"/>
                  </a:lnTo>
                  <a:lnTo>
                    <a:pt x="155" y="203"/>
                  </a:lnTo>
                  <a:lnTo>
                    <a:pt x="152" y="209"/>
                  </a:lnTo>
                  <a:lnTo>
                    <a:pt x="149" y="206"/>
                  </a:lnTo>
                  <a:lnTo>
                    <a:pt x="147" y="206"/>
                  </a:lnTo>
                  <a:lnTo>
                    <a:pt x="147" y="203"/>
                  </a:lnTo>
                  <a:lnTo>
                    <a:pt x="147" y="198"/>
                  </a:lnTo>
                  <a:lnTo>
                    <a:pt x="144" y="193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39" y="185"/>
                  </a:lnTo>
                  <a:lnTo>
                    <a:pt x="133" y="185"/>
                  </a:lnTo>
                  <a:lnTo>
                    <a:pt x="128" y="182"/>
                  </a:lnTo>
                  <a:lnTo>
                    <a:pt x="125" y="180"/>
                  </a:lnTo>
                  <a:lnTo>
                    <a:pt x="123" y="172"/>
                  </a:lnTo>
                  <a:lnTo>
                    <a:pt x="117" y="166"/>
                  </a:lnTo>
                  <a:lnTo>
                    <a:pt x="115" y="166"/>
                  </a:lnTo>
                  <a:lnTo>
                    <a:pt x="109" y="169"/>
                  </a:lnTo>
                  <a:lnTo>
                    <a:pt x="107" y="172"/>
                  </a:lnTo>
                  <a:lnTo>
                    <a:pt x="104" y="174"/>
                  </a:lnTo>
                  <a:lnTo>
                    <a:pt x="99" y="174"/>
                  </a:lnTo>
                  <a:lnTo>
                    <a:pt x="93" y="169"/>
                  </a:lnTo>
                  <a:lnTo>
                    <a:pt x="91" y="166"/>
                  </a:lnTo>
                  <a:lnTo>
                    <a:pt x="88" y="166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0" y="166"/>
                  </a:lnTo>
                  <a:lnTo>
                    <a:pt x="77" y="169"/>
                  </a:lnTo>
                  <a:lnTo>
                    <a:pt x="75" y="172"/>
                  </a:lnTo>
                  <a:lnTo>
                    <a:pt x="69" y="169"/>
                  </a:lnTo>
                  <a:lnTo>
                    <a:pt x="66" y="166"/>
                  </a:lnTo>
                  <a:lnTo>
                    <a:pt x="58" y="161"/>
                  </a:lnTo>
                  <a:lnTo>
                    <a:pt x="53" y="159"/>
                  </a:lnTo>
                  <a:lnTo>
                    <a:pt x="48" y="153"/>
                  </a:lnTo>
                  <a:lnTo>
                    <a:pt x="45" y="151"/>
                  </a:lnTo>
                  <a:lnTo>
                    <a:pt x="40" y="153"/>
                  </a:lnTo>
                  <a:lnTo>
                    <a:pt x="34" y="148"/>
                  </a:lnTo>
                  <a:lnTo>
                    <a:pt x="29" y="143"/>
                  </a:lnTo>
                  <a:lnTo>
                    <a:pt x="24" y="140"/>
                  </a:lnTo>
                  <a:lnTo>
                    <a:pt x="24" y="132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2"/>
                  </a:lnTo>
                  <a:lnTo>
                    <a:pt x="26" y="116"/>
                  </a:lnTo>
                  <a:lnTo>
                    <a:pt x="29" y="111"/>
                  </a:lnTo>
                  <a:lnTo>
                    <a:pt x="34" y="108"/>
                  </a:lnTo>
                  <a:lnTo>
                    <a:pt x="37" y="106"/>
                  </a:lnTo>
                  <a:lnTo>
                    <a:pt x="37" y="103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6" y="106"/>
                  </a:lnTo>
                  <a:lnTo>
                    <a:pt x="21" y="108"/>
                  </a:lnTo>
                  <a:lnTo>
                    <a:pt x="18" y="108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0" y="103"/>
                  </a:lnTo>
                  <a:lnTo>
                    <a:pt x="10" y="101"/>
                  </a:lnTo>
                  <a:lnTo>
                    <a:pt x="13" y="95"/>
                  </a:lnTo>
                  <a:lnTo>
                    <a:pt x="16" y="93"/>
                  </a:lnTo>
                  <a:lnTo>
                    <a:pt x="18" y="90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3" y="85"/>
                  </a:lnTo>
                  <a:lnTo>
                    <a:pt x="10" y="85"/>
                  </a:lnTo>
                  <a:lnTo>
                    <a:pt x="10" y="82"/>
                  </a:lnTo>
                  <a:lnTo>
                    <a:pt x="8" y="77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5" y="69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10" y="58"/>
                  </a:lnTo>
                  <a:lnTo>
                    <a:pt x="13" y="56"/>
                  </a:lnTo>
                  <a:lnTo>
                    <a:pt x="16" y="53"/>
                  </a:lnTo>
                  <a:lnTo>
                    <a:pt x="18" y="50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9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45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7" y="29"/>
                  </a:lnTo>
                  <a:lnTo>
                    <a:pt x="34" y="24"/>
                  </a:lnTo>
                  <a:lnTo>
                    <a:pt x="34" y="19"/>
                  </a:lnTo>
                  <a:lnTo>
                    <a:pt x="37" y="16"/>
                  </a:lnTo>
                  <a:lnTo>
                    <a:pt x="40" y="14"/>
                  </a:lnTo>
                  <a:lnTo>
                    <a:pt x="45" y="11"/>
                  </a:lnTo>
                  <a:lnTo>
                    <a:pt x="50" y="8"/>
                  </a:lnTo>
                  <a:lnTo>
                    <a:pt x="53" y="6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9" y="6"/>
                  </a:lnTo>
                  <a:lnTo>
                    <a:pt x="72" y="3"/>
                  </a:lnTo>
                  <a:lnTo>
                    <a:pt x="75" y="3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6"/>
                  </a:lnTo>
                  <a:lnTo>
                    <a:pt x="88" y="8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6" y="11"/>
                  </a:lnTo>
                  <a:lnTo>
                    <a:pt x="99" y="11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12" y="8"/>
                  </a:lnTo>
                  <a:lnTo>
                    <a:pt x="120" y="11"/>
                  </a:lnTo>
                  <a:lnTo>
                    <a:pt x="123" y="14"/>
                  </a:lnTo>
                  <a:lnTo>
                    <a:pt x="125" y="14"/>
                  </a:lnTo>
                  <a:lnTo>
                    <a:pt x="131" y="11"/>
                  </a:lnTo>
                  <a:lnTo>
                    <a:pt x="133" y="14"/>
                  </a:lnTo>
                  <a:lnTo>
                    <a:pt x="136" y="16"/>
                  </a:lnTo>
                  <a:lnTo>
                    <a:pt x="141" y="16"/>
                  </a:lnTo>
                  <a:lnTo>
                    <a:pt x="144" y="16"/>
                  </a:lnTo>
                  <a:lnTo>
                    <a:pt x="147" y="14"/>
                  </a:lnTo>
                  <a:lnTo>
                    <a:pt x="149" y="8"/>
                  </a:lnTo>
                  <a:lnTo>
                    <a:pt x="152" y="8"/>
                  </a:lnTo>
                  <a:lnTo>
                    <a:pt x="155" y="11"/>
                  </a:lnTo>
                  <a:lnTo>
                    <a:pt x="160" y="14"/>
                  </a:lnTo>
                  <a:lnTo>
                    <a:pt x="166" y="14"/>
                  </a:lnTo>
                  <a:lnTo>
                    <a:pt x="171" y="16"/>
                  </a:lnTo>
                  <a:lnTo>
                    <a:pt x="176" y="16"/>
                  </a:lnTo>
                  <a:lnTo>
                    <a:pt x="179" y="19"/>
                  </a:lnTo>
                  <a:lnTo>
                    <a:pt x="182" y="19"/>
                  </a:lnTo>
                  <a:lnTo>
                    <a:pt x="184" y="24"/>
                  </a:lnTo>
                  <a:lnTo>
                    <a:pt x="184" y="29"/>
                  </a:lnTo>
                  <a:lnTo>
                    <a:pt x="187" y="32"/>
                  </a:lnTo>
                  <a:lnTo>
                    <a:pt x="187" y="35"/>
                  </a:lnTo>
                  <a:lnTo>
                    <a:pt x="187" y="37"/>
                  </a:lnTo>
                  <a:lnTo>
                    <a:pt x="187" y="43"/>
                  </a:lnTo>
                  <a:lnTo>
                    <a:pt x="184" y="45"/>
                  </a:lnTo>
                  <a:lnTo>
                    <a:pt x="179" y="50"/>
                  </a:lnTo>
                  <a:lnTo>
                    <a:pt x="174" y="50"/>
                  </a:lnTo>
                  <a:lnTo>
                    <a:pt x="171" y="53"/>
                  </a:lnTo>
                  <a:lnTo>
                    <a:pt x="168" y="56"/>
                  </a:lnTo>
                  <a:lnTo>
                    <a:pt x="166" y="58"/>
                  </a:lnTo>
                  <a:lnTo>
                    <a:pt x="166" y="66"/>
                  </a:lnTo>
                  <a:lnTo>
                    <a:pt x="168" y="69"/>
                  </a:lnTo>
                  <a:lnTo>
                    <a:pt x="168" y="72"/>
                  </a:lnTo>
                  <a:lnTo>
                    <a:pt x="168" y="74"/>
                  </a:lnTo>
                  <a:lnTo>
                    <a:pt x="163" y="77"/>
                  </a:lnTo>
                  <a:lnTo>
                    <a:pt x="149" y="87"/>
                  </a:lnTo>
                  <a:lnTo>
                    <a:pt x="152" y="95"/>
                  </a:lnTo>
                  <a:lnTo>
                    <a:pt x="158" y="93"/>
                  </a:lnTo>
                  <a:lnTo>
                    <a:pt x="163" y="93"/>
                  </a:lnTo>
                  <a:lnTo>
                    <a:pt x="168" y="93"/>
                  </a:lnTo>
                  <a:lnTo>
                    <a:pt x="171" y="93"/>
                  </a:lnTo>
                  <a:lnTo>
                    <a:pt x="174" y="95"/>
                  </a:lnTo>
                  <a:lnTo>
                    <a:pt x="174" y="98"/>
                  </a:lnTo>
                  <a:lnTo>
                    <a:pt x="174" y="103"/>
                  </a:lnTo>
                  <a:lnTo>
                    <a:pt x="171" y="103"/>
                  </a:lnTo>
                  <a:lnTo>
                    <a:pt x="168" y="106"/>
                  </a:lnTo>
                  <a:lnTo>
                    <a:pt x="171" y="111"/>
                  </a:lnTo>
                  <a:lnTo>
                    <a:pt x="174" y="116"/>
                  </a:lnTo>
                  <a:lnTo>
                    <a:pt x="176" y="119"/>
                  </a:lnTo>
                  <a:lnTo>
                    <a:pt x="176" y="124"/>
                  </a:lnTo>
                  <a:lnTo>
                    <a:pt x="174" y="127"/>
                  </a:lnTo>
                  <a:lnTo>
                    <a:pt x="174" y="132"/>
                  </a:lnTo>
                  <a:lnTo>
                    <a:pt x="174" y="137"/>
                  </a:lnTo>
                  <a:lnTo>
                    <a:pt x="174" y="140"/>
                  </a:lnTo>
                  <a:lnTo>
                    <a:pt x="176" y="143"/>
                  </a:lnTo>
                  <a:lnTo>
                    <a:pt x="176" y="145"/>
                  </a:lnTo>
                  <a:lnTo>
                    <a:pt x="179" y="148"/>
                  </a:lnTo>
                  <a:lnTo>
                    <a:pt x="179" y="151"/>
                  </a:lnTo>
                  <a:lnTo>
                    <a:pt x="179" y="156"/>
                  </a:lnTo>
                  <a:lnTo>
                    <a:pt x="184" y="159"/>
                  </a:lnTo>
                  <a:lnTo>
                    <a:pt x="187" y="161"/>
                  </a:lnTo>
                  <a:lnTo>
                    <a:pt x="192" y="161"/>
                  </a:lnTo>
                  <a:lnTo>
                    <a:pt x="195" y="159"/>
                  </a:lnTo>
                  <a:lnTo>
                    <a:pt x="200" y="161"/>
                  </a:lnTo>
                  <a:lnTo>
                    <a:pt x="200" y="164"/>
                  </a:lnTo>
                  <a:lnTo>
                    <a:pt x="203" y="166"/>
                  </a:lnTo>
                  <a:lnTo>
                    <a:pt x="206" y="172"/>
                  </a:lnTo>
                  <a:lnTo>
                    <a:pt x="206" y="174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6365184" y="5568230"/>
              <a:ext cx="923701" cy="847821"/>
            </a:xfrm>
            <a:custGeom>
              <a:avLst/>
              <a:gdLst>
                <a:gd name="T0" fmla="*/ 77 w 420"/>
                <a:gd name="T1" fmla="*/ 97 h 387"/>
                <a:gd name="T2" fmla="*/ 99 w 420"/>
                <a:gd name="T3" fmla="*/ 84 h 387"/>
                <a:gd name="T4" fmla="*/ 104 w 420"/>
                <a:gd name="T5" fmla="*/ 63 h 387"/>
                <a:gd name="T6" fmla="*/ 118 w 420"/>
                <a:gd name="T7" fmla="*/ 68 h 387"/>
                <a:gd name="T8" fmla="*/ 147 w 420"/>
                <a:gd name="T9" fmla="*/ 84 h 387"/>
                <a:gd name="T10" fmla="*/ 163 w 420"/>
                <a:gd name="T11" fmla="*/ 74 h 387"/>
                <a:gd name="T12" fmla="*/ 142 w 420"/>
                <a:gd name="T13" fmla="*/ 53 h 387"/>
                <a:gd name="T14" fmla="*/ 139 w 420"/>
                <a:gd name="T15" fmla="*/ 29 h 387"/>
                <a:gd name="T16" fmla="*/ 158 w 420"/>
                <a:gd name="T17" fmla="*/ 21 h 387"/>
                <a:gd name="T18" fmla="*/ 179 w 420"/>
                <a:gd name="T19" fmla="*/ 8 h 387"/>
                <a:gd name="T20" fmla="*/ 190 w 420"/>
                <a:gd name="T21" fmla="*/ 24 h 387"/>
                <a:gd name="T22" fmla="*/ 198 w 420"/>
                <a:gd name="T23" fmla="*/ 8 h 387"/>
                <a:gd name="T24" fmla="*/ 222 w 420"/>
                <a:gd name="T25" fmla="*/ 2 h 387"/>
                <a:gd name="T26" fmla="*/ 249 w 420"/>
                <a:gd name="T27" fmla="*/ 13 h 387"/>
                <a:gd name="T28" fmla="*/ 252 w 420"/>
                <a:gd name="T29" fmla="*/ 34 h 387"/>
                <a:gd name="T30" fmla="*/ 273 w 420"/>
                <a:gd name="T31" fmla="*/ 53 h 387"/>
                <a:gd name="T32" fmla="*/ 310 w 420"/>
                <a:gd name="T33" fmla="*/ 55 h 387"/>
                <a:gd name="T34" fmla="*/ 337 w 420"/>
                <a:gd name="T35" fmla="*/ 71 h 387"/>
                <a:gd name="T36" fmla="*/ 385 w 420"/>
                <a:gd name="T37" fmla="*/ 105 h 387"/>
                <a:gd name="T38" fmla="*/ 401 w 420"/>
                <a:gd name="T39" fmla="*/ 116 h 387"/>
                <a:gd name="T40" fmla="*/ 420 w 420"/>
                <a:gd name="T41" fmla="*/ 140 h 387"/>
                <a:gd name="T42" fmla="*/ 404 w 420"/>
                <a:gd name="T43" fmla="*/ 169 h 387"/>
                <a:gd name="T44" fmla="*/ 375 w 420"/>
                <a:gd name="T45" fmla="*/ 171 h 387"/>
                <a:gd name="T46" fmla="*/ 359 w 420"/>
                <a:gd name="T47" fmla="*/ 163 h 387"/>
                <a:gd name="T48" fmla="*/ 337 w 420"/>
                <a:gd name="T49" fmla="*/ 176 h 387"/>
                <a:gd name="T50" fmla="*/ 318 w 420"/>
                <a:gd name="T51" fmla="*/ 205 h 387"/>
                <a:gd name="T52" fmla="*/ 302 w 420"/>
                <a:gd name="T53" fmla="*/ 198 h 387"/>
                <a:gd name="T54" fmla="*/ 292 w 420"/>
                <a:gd name="T55" fmla="*/ 192 h 387"/>
                <a:gd name="T56" fmla="*/ 270 w 420"/>
                <a:gd name="T57" fmla="*/ 200 h 387"/>
                <a:gd name="T58" fmla="*/ 257 w 420"/>
                <a:gd name="T59" fmla="*/ 232 h 387"/>
                <a:gd name="T60" fmla="*/ 230 w 420"/>
                <a:gd name="T61" fmla="*/ 234 h 387"/>
                <a:gd name="T62" fmla="*/ 201 w 420"/>
                <a:gd name="T63" fmla="*/ 229 h 387"/>
                <a:gd name="T64" fmla="*/ 195 w 420"/>
                <a:gd name="T65" fmla="*/ 250 h 387"/>
                <a:gd name="T66" fmla="*/ 171 w 420"/>
                <a:gd name="T67" fmla="*/ 253 h 387"/>
                <a:gd name="T68" fmla="*/ 144 w 420"/>
                <a:gd name="T69" fmla="*/ 271 h 387"/>
                <a:gd name="T70" fmla="*/ 152 w 420"/>
                <a:gd name="T71" fmla="*/ 279 h 387"/>
                <a:gd name="T72" fmla="*/ 134 w 420"/>
                <a:gd name="T73" fmla="*/ 290 h 387"/>
                <a:gd name="T74" fmla="*/ 144 w 420"/>
                <a:gd name="T75" fmla="*/ 303 h 387"/>
                <a:gd name="T76" fmla="*/ 166 w 420"/>
                <a:gd name="T77" fmla="*/ 311 h 387"/>
                <a:gd name="T78" fmla="*/ 144 w 420"/>
                <a:gd name="T79" fmla="*/ 327 h 387"/>
                <a:gd name="T80" fmla="*/ 120 w 420"/>
                <a:gd name="T81" fmla="*/ 340 h 387"/>
                <a:gd name="T82" fmla="*/ 102 w 420"/>
                <a:gd name="T83" fmla="*/ 348 h 387"/>
                <a:gd name="T84" fmla="*/ 72 w 420"/>
                <a:gd name="T85" fmla="*/ 361 h 387"/>
                <a:gd name="T86" fmla="*/ 53 w 420"/>
                <a:gd name="T87" fmla="*/ 382 h 387"/>
                <a:gd name="T88" fmla="*/ 32 w 420"/>
                <a:gd name="T89" fmla="*/ 382 h 387"/>
                <a:gd name="T90" fmla="*/ 13 w 420"/>
                <a:gd name="T91" fmla="*/ 372 h 387"/>
                <a:gd name="T92" fmla="*/ 21 w 420"/>
                <a:gd name="T93" fmla="*/ 353 h 387"/>
                <a:gd name="T94" fmla="*/ 27 w 420"/>
                <a:gd name="T95" fmla="*/ 321 h 387"/>
                <a:gd name="T96" fmla="*/ 8 w 420"/>
                <a:gd name="T97" fmla="*/ 311 h 387"/>
                <a:gd name="T98" fmla="*/ 19 w 420"/>
                <a:gd name="T99" fmla="*/ 282 h 387"/>
                <a:gd name="T100" fmla="*/ 29 w 420"/>
                <a:gd name="T101" fmla="*/ 256 h 387"/>
                <a:gd name="T102" fmla="*/ 43 w 420"/>
                <a:gd name="T103" fmla="*/ 234 h 387"/>
                <a:gd name="T104" fmla="*/ 43 w 420"/>
                <a:gd name="T105" fmla="*/ 184 h 387"/>
                <a:gd name="T106" fmla="*/ 61 w 420"/>
                <a:gd name="T107" fmla="*/ 155 h 387"/>
                <a:gd name="T108" fmla="*/ 61 w 420"/>
                <a:gd name="T109" fmla="*/ 137 h 387"/>
                <a:gd name="T110" fmla="*/ 51 w 420"/>
                <a:gd name="T111" fmla="*/ 116 h 3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387"/>
                <a:gd name="T170" fmla="*/ 420 w 420"/>
                <a:gd name="T171" fmla="*/ 387 h 3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387">
                  <a:moveTo>
                    <a:pt x="51" y="116"/>
                  </a:moveTo>
                  <a:lnTo>
                    <a:pt x="56" y="113"/>
                  </a:lnTo>
                  <a:lnTo>
                    <a:pt x="61" y="111"/>
                  </a:lnTo>
                  <a:lnTo>
                    <a:pt x="64" y="111"/>
                  </a:lnTo>
                  <a:lnTo>
                    <a:pt x="69" y="103"/>
                  </a:lnTo>
                  <a:lnTo>
                    <a:pt x="72" y="100"/>
                  </a:lnTo>
                  <a:lnTo>
                    <a:pt x="77" y="97"/>
                  </a:lnTo>
                  <a:lnTo>
                    <a:pt x="83" y="97"/>
                  </a:lnTo>
                  <a:lnTo>
                    <a:pt x="85" y="95"/>
                  </a:lnTo>
                  <a:lnTo>
                    <a:pt x="91" y="95"/>
                  </a:lnTo>
                  <a:lnTo>
                    <a:pt x="96" y="95"/>
                  </a:lnTo>
                  <a:lnTo>
                    <a:pt x="96" y="92"/>
                  </a:lnTo>
                  <a:lnTo>
                    <a:pt x="99" y="89"/>
                  </a:lnTo>
                  <a:lnTo>
                    <a:pt x="99" y="84"/>
                  </a:lnTo>
                  <a:lnTo>
                    <a:pt x="102" y="82"/>
                  </a:lnTo>
                  <a:lnTo>
                    <a:pt x="104" y="79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4" y="68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4" y="58"/>
                  </a:lnTo>
                  <a:lnTo>
                    <a:pt x="107" y="55"/>
                  </a:lnTo>
                  <a:lnTo>
                    <a:pt x="107" y="53"/>
                  </a:lnTo>
                  <a:lnTo>
                    <a:pt x="110" y="55"/>
                  </a:lnTo>
                  <a:lnTo>
                    <a:pt x="112" y="58"/>
                  </a:lnTo>
                  <a:lnTo>
                    <a:pt x="115" y="60"/>
                  </a:lnTo>
                  <a:lnTo>
                    <a:pt x="118" y="68"/>
                  </a:lnTo>
                  <a:lnTo>
                    <a:pt x="120" y="74"/>
                  </a:lnTo>
                  <a:lnTo>
                    <a:pt x="126" y="76"/>
                  </a:lnTo>
                  <a:lnTo>
                    <a:pt x="128" y="79"/>
                  </a:lnTo>
                  <a:lnTo>
                    <a:pt x="134" y="82"/>
                  </a:lnTo>
                  <a:lnTo>
                    <a:pt x="136" y="84"/>
                  </a:lnTo>
                  <a:lnTo>
                    <a:pt x="144" y="87"/>
                  </a:lnTo>
                  <a:lnTo>
                    <a:pt x="147" y="84"/>
                  </a:lnTo>
                  <a:lnTo>
                    <a:pt x="150" y="82"/>
                  </a:lnTo>
                  <a:lnTo>
                    <a:pt x="150" y="79"/>
                  </a:lnTo>
                  <a:lnTo>
                    <a:pt x="155" y="79"/>
                  </a:lnTo>
                  <a:lnTo>
                    <a:pt x="160" y="82"/>
                  </a:lnTo>
                  <a:lnTo>
                    <a:pt x="163" y="82"/>
                  </a:lnTo>
                  <a:lnTo>
                    <a:pt x="166" y="76"/>
                  </a:lnTo>
                  <a:lnTo>
                    <a:pt x="163" y="74"/>
                  </a:lnTo>
                  <a:lnTo>
                    <a:pt x="160" y="71"/>
                  </a:lnTo>
                  <a:lnTo>
                    <a:pt x="155" y="68"/>
                  </a:lnTo>
                  <a:lnTo>
                    <a:pt x="152" y="66"/>
                  </a:lnTo>
                  <a:lnTo>
                    <a:pt x="150" y="63"/>
                  </a:lnTo>
                  <a:lnTo>
                    <a:pt x="144" y="60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2" y="47"/>
                  </a:lnTo>
                  <a:lnTo>
                    <a:pt x="139" y="45"/>
                  </a:lnTo>
                  <a:lnTo>
                    <a:pt x="142" y="39"/>
                  </a:lnTo>
                  <a:lnTo>
                    <a:pt x="144" y="37"/>
                  </a:lnTo>
                  <a:lnTo>
                    <a:pt x="144" y="34"/>
                  </a:lnTo>
                  <a:lnTo>
                    <a:pt x="142" y="31"/>
                  </a:lnTo>
                  <a:lnTo>
                    <a:pt x="139" y="29"/>
                  </a:lnTo>
                  <a:lnTo>
                    <a:pt x="139" y="26"/>
                  </a:lnTo>
                  <a:lnTo>
                    <a:pt x="142" y="24"/>
                  </a:lnTo>
                  <a:lnTo>
                    <a:pt x="147" y="26"/>
                  </a:lnTo>
                  <a:lnTo>
                    <a:pt x="150" y="24"/>
                  </a:lnTo>
                  <a:lnTo>
                    <a:pt x="152" y="24"/>
                  </a:lnTo>
                  <a:lnTo>
                    <a:pt x="155" y="24"/>
                  </a:lnTo>
                  <a:lnTo>
                    <a:pt x="158" y="21"/>
                  </a:lnTo>
                  <a:lnTo>
                    <a:pt x="160" y="18"/>
                  </a:lnTo>
                  <a:lnTo>
                    <a:pt x="163" y="16"/>
                  </a:lnTo>
                  <a:lnTo>
                    <a:pt x="168" y="16"/>
                  </a:lnTo>
                  <a:lnTo>
                    <a:pt x="171" y="16"/>
                  </a:lnTo>
                  <a:lnTo>
                    <a:pt x="177" y="16"/>
                  </a:lnTo>
                  <a:lnTo>
                    <a:pt x="179" y="10"/>
                  </a:lnTo>
                  <a:lnTo>
                    <a:pt x="179" y="8"/>
                  </a:lnTo>
                  <a:lnTo>
                    <a:pt x="182" y="5"/>
                  </a:lnTo>
                  <a:lnTo>
                    <a:pt x="185" y="5"/>
                  </a:lnTo>
                  <a:lnTo>
                    <a:pt x="187" y="5"/>
                  </a:lnTo>
                  <a:lnTo>
                    <a:pt x="187" y="8"/>
                  </a:lnTo>
                  <a:lnTo>
                    <a:pt x="187" y="16"/>
                  </a:lnTo>
                  <a:lnTo>
                    <a:pt x="187" y="21"/>
                  </a:lnTo>
                  <a:lnTo>
                    <a:pt x="190" y="24"/>
                  </a:lnTo>
                  <a:lnTo>
                    <a:pt x="193" y="26"/>
                  </a:lnTo>
                  <a:lnTo>
                    <a:pt x="198" y="26"/>
                  </a:lnTo>
                  <a:lnTo>
                    <a:pt x="198" y="21"/>
                  </a:lnTo>
                  <a:lnTo>
                    <a:pt x="198" y="18"/>
                  </a:lnTo>
                  <a:lnTo>
                    <a:pt x="195" y="16"/>
                  </a:lnTo>
                  <a:lnTo>
                    <a:pt x="195" y="8"/>
                  </a:lnTo>
                  <a:lnTo>
                    <a:pt x="198" y="8"/>
                  </a:lnTo>
                  <a:lnTo>
                    <a:pt x="198" y="5"/>
                  </a:lnTo>
                  <a:lnTo>
                    <a:pt x="201" y="2"/>
                  </a:lnTo>
                  <a:lnTo>
                    <a:pt x="206" y="2"/>
                  </a:lnTo>
                  <a:lnTo>
                    <a:pt x="206" y="5"/>
                  </a:lnTo>
                  <a:lnTo>
                    <a:pt x="209" y="5"/>
                  </a:lnTo>
                  <a:lnTo>
                    <a:pt x="217" y="2"/>
                  </a:lnTo>
                  <a:lnTo>
                    <a:pt x="222" y="2"/>
                  </a:lnTo>
                  <a:lnTo>
                    <a:pt x="230" y="0"/>
                  </a:lnTo>
                  <a:lnTo>
                    <a:pt x="233" y="2"/>
                  </a:lnTo>
                  <a:lnTo>
                    <a:pt x="235" y="5"/>
                  </a:lnTo>
                  <a:lnTo>
                    <a:pt x="238" y="8"/>
                  </a:lnTo>
                  <a:lnTo>
                    <a:pt x="241" y="8"/>
                  </a:lnTo>
                  <a:lnTo>
                    <a:pt x="246" y="13"/>
                  </a:lnTo>
                  <a:lnTo>
                    <a:pt x="249" y="13"/>
                  </a:lnTo>
                  <a:lnTo>
                    <a:pt x="252" y="16"/>
                  </a:lnTo>
                  <a:lnTo>
                    <a:pt x="254" y="18"/>
                  </a:lnTo>
                  <a:lnTo>
                    <a:pt x="257" y="21"/>
                  </a:lnTo>
                  <a:lnTo>
                    <a:pt x="257" y="24"/>
                  </a:lnTo>
                  <a:lnTo>
                    <a:pt x="254" y="26"/>
                  </a:lnTo>
                  <a:lnTo>
                    <a:pt x="252" y="31"/>
                  </a:lnTo>
                  <a:lnTo>
                    <a:pt x="252" y="34"/>
                  </a:lnTo>
                  <a:lnTo>
                    <a:pt x="254" y="37"/>
                  </a:lnTo>
                  <a:lnTo>
                    <a:pt x="257" y="37"/>
                  </a:lnTo>
                  <a:lnTo>
                    <a:pt x="262" y="37"/>
                  </a:lnTo>
                  <a:lnTo>
                    <a:pt x="268" y="37"/>
                  </a:lnTo>
                  <a:lnTo>
                    <a:pt x="268" y="42"/>
                  </a:lnTo>
                  <a:lnTo>
                    <a:pt x="270" y="47"/>
                  </a:lnTo>
                  <a:lnTo>
                    <a:pt x="273" y="53"/>
                  </a:lnTo>
                  <a:lnTo>
                    <a:pt x="281" y="55"/>
                  </a:lnTo>
                  <a:lnTo>
                    <a:pt x="286" y="55"/>
                  </a:lnTo>
                  <a:lnTo>
                    <a:pt x="292" y="58"/>
                  </a:lnTo>
                  <a:lnTo>
                    <a:pt x="294" y="58"/>
                  </a:lnTo>
                  <a:lnTo>
                    <a:pt x="302" y="55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3" y="58"/>
                  </a:lnTo>
                  <a:lnTo>
                    <a:pt x="318" y="60"/>
                  </a:lnTo>
                  <a:lnTo>
                    <a:pt x="321" y="60"/>
                  </a:lnTo>
                  <a:lnTo>
                    <a:pt x="329" y="60"/>
                  </a:lnTo>
                  <a:lnTo>
                    <a:pt x="332" y="63"/>
                  </a:lnTo>
                  <a:lnTo>
                    <a:pt x="335" y="66"/>
                  </a:lnTo>
                  <a:lnTo>
                    <a:pt x="337" y="71"/>
                  </a:lnTo>
                  <a:lnTo>
                    <a:pt x="337" y="76"/>
                  </a:lnTo>
                  <a:lnTo>
                    <a:pt x="337" y="82"/>
                  </a:lnTo>
                  <a:lnTo>
                    <a:pt x="340" y="87"/>
                  </a:lnTo>
                  <a:lnTo>
                    <a:pt x="345" y="92"/>
                  </a:lnTo>
                  <a:lnTo>
                    <a:pt x="351" y="97"/>
                  </a:lnTo>
                  <a:lnTo>
                    <a:pt x="385" y="100"/>
                  </a:lnTo>
                  <a:lnTo>
                    <a:pt x="385" y="105"/>
                  </a:lnTo>
                  <a:lnTo>
                    <a:pt x="383" y="111"/>
                  </a:lnTo>
                  <a:lnTo>
                    <a:pt x="383" y="116"/>
                  </a:lnTo>
                  <a:lnTo>
                    <a:pt x="385" y="116"/>
                  </a:lnTo>
                  <a:lnTo>
                    <a:pt x="393" y="116"/>
                  </a:lnTo>
                  <a:lnTo>
                    <a:pt x="396" y="116"/>
                  </a:lnTo>
                  <a:lnTo>
                    <a:pt x="399" y="113"/>
                  </a:lnTo>
                  <a:lnTo>
                    <a:pt x="401" y="116"/>
                  </a:lnTo>
                  <a:lnTo>
                    <a:pt x="401" y="118"/>
                  </a:lnTo>
                  <a:lnTo>
                    <a:pt x="404" y="121"/>
                  </a:lnTo>
                  <a:lnTo>
                    <a:pt x="409" y="126"/>
                  </a:lnTo>
                  <a:lnTo>
                    <a:pt x="412" y="129"/>
                  </a:lnTo>
                  <a:lnTo>
                    <a:pt x="418" y="134"/>
                  </a:lnTo>
                  <a:lnTo>
                    <a:pt x="418" y="137"/>
                  </a:lnTo>
                  <a:lnTo>
                    <a:pt x="420" y="140"/>
                  </a:lnTo>
                  <a:lnTo>
                    <a:pt x="420" y="145"/>
                  </a:lnTo>
                  <a:lnTo>
                    <a:pt x="420" y="147"/>
                  </a:lnTo>
                  <a:lnTo>
                    <a:pt x="420" y="153"/>
                  </a:lnTo>
                  <a:lnTo>
                    <a:pt x="418" y="158"/>
                  </a:lnTo>
                  <a:lnTo>
                    <a:pt x="412" y="161"/>
                  </a:lnTo>
                  <a:lnTo>
                    <a:pt x="407" y="163"/>
                  </a:lnTo>
                  <a:lnTo>
                    <a:pt x="404" y="169"/>
                  </a:lnTo>
                  <a:lnTo>
                    <a:pt x="399" y="171"/>
                  </a:lnTo>
                  <a:lnTo>
                    <a:pt x="393" y="174"/>
                  </a:lnTo>
                  <a:lnTo>
                    <a:pt x="385" y="171"/>
                  </a:lnTo>
                  <a:lnTo>
                    <a:pt x="383" y="171"/>
                  </a:lnTo>
                  <a:lnTo>
                    <a:pt x="380" y="174"/>
                  </a:lnTo>
                  <a:lnTo>
                    <a:pt x="377" y="174"/>
                  </a:lnTo>
                  <a:lnTo>
                    <a:pt x="375" y="171"/>
                  </a:lnTo>
                  <a:lnTo>
                    <a:pt x="372" y="166"/>
                  </a:lnTo>
                  <a:lnTo>
                    <a:pt x="369" y="161"/>
                  </a:lnTo>
                  <a:lnTo>
                    <a:pt x="367" y="161"/>
                  </a:lnTo>
                  <a:lnTo>
                    <a:pt x="364" y="163"/>
                  </a:lnTo>
                  <a:lnTo>
                    <a:pt x="364" y="166"/>
                  </a:lnTo>
                  <a:lnTo>
                    <a:pt x="361" y="161"/>
                  </a:lnTo>
                  <a:lnTo>
                    <a:pt x="359" y="163"/>
                  </a:lnTo>
                  <a:lnTo>
                    <a:pt x="356" y="163"/>
                  </a:lnTo>
                  <a:lnTo>
                    <a:pt x="353" y="166"/>
                  </a:lnTo>
                  <a:lnTo>
                    <a:pt x="351" y="171"/>
                  </a:lnTo>
                  <a:lnTo>
                    <a:pt x="345" y="171"/>
                  </a:lnTo>
                  <a:lnTo>
                    <a:pt x="345" y="174"/>
                  </a:lnTo>
                  <a:lnTo>
                    <a:pt x="343" y="174"/>
                  </a:lnTo>
                  <a:lnTo>
                    <a:pt x="337" y="176"/>
                  </a:lnTo>
                  <a:lnTo>
                    <a:pt x="335" y="179"/>
                  </a:lnTo>
                  <a:lnTo>
                    <a:pt x="335" y="184"/>
                  </a:lnTo>
                  <a:lnTo>
                    <a:pt x="332" y="190"/>
                  </a:lnTo>
                  <a:lnTo>
                    <a:pt x="329" y="192"/>
                  </a:lnTo>
                  <a:lnTo>
                    <a:pt x="326" y="195"/>
                  </a:lnTo>
                  <a:lnTo>
                    <a:pt x="321" y="200"/>
                  </a:lnTo>
                  <a:lnTo>
                    <a:pt x="318" y="205"/>
                  </a:lnTo>
                  <a:lnTo>
                    <a:pt x="310" y="205"/>
                  </a:lnTo>
                  <a:lnTo>
                    <a:pt x="310" y="200"/>
                  </a:lnTo>
                  <a:lnTo>
                    <a:pt x="310" y="198"/>
                  </a:lnTo>
                  <a:lnTo>
                    <a:pt x="308" y="198"/>
                  </a:lnTo>
                  <a:lnTo>
                    <a:pt x="308" y="195"/>
                  </a:lnTo>
                  <a:lnTo>
                    <a:pt x="305" y="195"/>
                  </a:lnTo>
                  <a:lnTo>
                    <a:pt x="302" y="198"/>
                  </a:lnTo>
                  <a:lnTo>
                    <a:pt x="300" y="198"/>
                  </a:lnTo>
                  <a:lnTo>
                    <a:pt x="300" y="192"/>
                  </a:lnTo>
                  <a:lnTo>
                    <a:pt x="300" y="190"/>
                  </a:lnTo>
                  <a:lnTo>
                    <a:pt x="297" y="190"/>
                  </a:lnTo>
                  <a:lnTo>
                    <a:pt x="294" y="187"/>
                  </a:lnTo>
                  <a:lnTo>
                    <a:pt x="294" y="190"/>
                  </a:lnTo>
                  <a:lnTo>
                    <a:pt x="292" y="192"/>
                  </a:lnTo>
                  <a:lnTo>
                    <a:pt x="286" y="190"/>
                  </a:lnTo>
                  <a:lnTo>
                    <a:pt x="284" y="190"/>
                  </a:lnTo>
                  <a:lnTo>
                    <a:pt x="281" y="192"/>
                  </a:lnTo>
                  <a:lnTo>
                    <a:pt x="281" y="198"/>
                  </a:lnTo>
                  <a:lnTo>
                    <a:pt x="281" y="200"/>
                  </a:lnTo>
                  <a:lnTo>
                    <a:pt x="281" y="203"/>
                  </a:lnTo>
                  <a:lnTo>
                    <a:pt x="270" y="200"/>
                  </a:lnTo>
                  <a:lnTo>
                    <a:pt x="268" y="200"/>
                  </a:lnTo>
                  <a:lnTo>
                    <a:pt x="262" y="205"/>
                  </a:lnTo>
                  <a:lnTo>
                    <a:pt x="260" y="211"/>
                  </a:lnTo>
                  <a:lnTo>
                    <a:pt x="257" y="216"/>
                  </a:lnTo>
                  <a:lnTo>
                    <a:pt x="254" y="219"/>
                  </a:lnTo>
                  <a:lnTo>
                    <a:pt x="257" y="227"/>
                  </a:lnTo>
                  <a:lnTo>
                    <a:pt x="257" y="232"/>
                  </a:lnTo>
                  <a:lnTo>
                    <a:pt x="257" y="234"/>
                  </a:lnTo>
                  <a:lnTo>
                    <a:pt x="257" y="237"/>
                  </a:lnTo>
                  <a:lnTo>
                    <a:pt x="254" y="240"/>
                  </a:lnTo>
                  <a:lnTo>
                    <a:pt x="252" y="240"/>
                  </a:lnTo>
                  <a:lnTo>
                    <a:pt x="243" y="240"/>
                  </a:lnTo>
                  <a:lnTo>
                    <a:pt x="238" y="240"/>
                  </a:lnTo>
                  <a:lnTo>
                    <a:pt x="230" y="234"/>
                  </a:lnTo>
                  <a:lnTo>
                    <a:pt x="225" y="232"/>
                  </a:lnTo>
                  <a:lnTo>
                    <a:pt x="222" y="227"/>
                  </a:lnTo>
                  <a:lnTo>
                    <a:pt x="217" y="227"/>
                  </a:lnTo>
                  <a:lnTo>
                    <a:pt x="211" y="234"/>
                  </a:lnTo>
                  <a:lnTo>
                    <a:pt x="206" y="234"/>
                  </a:lnTo>
                  <a:lnTo>
                    <a:pt x="203" y="229"/>
                  </a:lnTo>
                  <a:lnTo>
                    <a:pt x="201" y="229"/>
                  </a:lnTo>
                  <a:lnTo>
                    <a:pt x="195" y="232"/>
                  </a:lnTo>
                  <a:lnTo>
                    <a:pt x="190" y="234"/>
                  </a:lnTo>
                  <a:lnTo>
                    <a:pt x="190" y="237"/>
                  </a:lnTo>
                  <a:lnTo>
                    <a:pt x="193" y="242"/>
                  </a:lnTo>
                  <a:lnTo>
                    <a:pt x="195" y="245"/>
                  </a:lnTo>
                  <a:lnTo>
                    <a:pt x="195" y="248"/>
                  </a:lnTo>
                  <a:lnTo>
                    <a:pt x="195" y="250"/>
                  </a:lnTo>
                  <a:lnTo>
                    <a:pt x="190" y="253"/>
                  </a:lnTo>
                  <a:lnTo>
                    <a:pt x="187" y="253"/>
                  </a:lnTo>
                  <a:lnTo>
                    <a:pt x="185" y="253"/>
                  </a:lnTo>
                  <a:lnTo>
                    <a:pt x="182" y="253"/>
                  </a:lnTo>
                  <a:lnTo>
                    <a:pt x="179" y="253"/>
                  </a:lnTo>
                  <a:lnTo>
                    <a:pt x="177" y="253"/>
                  </a:lnTo>
                  <a:lnTo>
                    <a:pt x="171" y="253"/>
                  </a:lnTo>
                  <a:lnTo>
                    <a:pt x="168" y="256"/>
                  </a:lnTo>
                  <a:lnTo>
                    <a:pt x="163" y="253"/>
                  </a:lnTo>
                  <a:lnTo>
                    <a:pt x="160" y="256"/>
                  </a:lnTo>
                  <a:lnTo>
                    <a:pt x="160" y="261"/>
                  </a:lnTo>
                  <a:lnTo>
                    <a:pt x="158" y="263"/>
                  </a:lnTo>
                  <a:lnTo>
                    <a:pt x="152" y="269"/>
                  </a:lnTo>
                  <a:lnTo>
                    <a:pt x="144" y="271"/>
                  </a:lnTo>
                  <a:lnTo>
                    <a:pt x="142" y="274"/>
                  </a:lnTo>
                  <a:lnTo>
                    <a:pt x="142" y="277"/>
                  </a:lnTo>
                  <a:lnTo>
                    <a:pt x="147" y="277"/>
                  </a:lnTo>
                  <a:lnTo>
                    <a:pt x="152" y="274"/>
                  </a:lnTo>
                  <a:lnTo>
                    <a:pt x="152" y="277"/>
                  </a:lnTo>
                  <a:lnTo>
                    <a:pt x="155" y="277"/>
                  </a:lnTo>
                  <a:lnTo>
                    <a:pt x="152" y="279"/>
                  </a:lnTo>
                  <a:lnTo>
                    <a:pt x="150" y="282"/>
                  </a:lnTo>
                  <a:lnTo>
                    <a:pt x="147" y="285"/>
                  </a:lnTo>
                  <a:lnTo>
                    <a:pt x="144" y="285"/>
                  </a:lnTo>
                  <a:lnTo>
                    <a:pt x="142" y="287"/>
                  </a:lnTo>
                  <a:lnTo>
                    <a:pt x="139" y="285"/>
                  </a:lnTo>
                  <a:lnTo>
                    <a:pt x="136" y="290"/>
                  </a:lnTo>
                  <a:lnTo>
                    <a:pt x="134" y="290"/>
                  </a:lnTo>
                  <a:lnTo>
                    <a:pt x="134" y="298"/>
                  </a:lnTo>
                  <a:lnTo>
                    <a:pt x="131" y="303"/>
                  </a:lnTo>
                  <a:lnTo>
                    <a:pt x="134" y="306"/>
                  </a:lnTo>
                  <a:lnTo>
                    <a:pt x="131" y="306"/>
                  </a:lnTo>
                  <a:lnTo>
                    <a:pt x="136" y="306"/>
                  </a:lnTo>
                  <a:lnTo>
                    <a:pt x="142" y="303"/>
                  </a:lnTo>
                  <a:lnTo>
                    <a:pt x="144" y="303"/>
                  </a:lnTo>
                  <a:lnTo>
                    <a:pt x="147" y="303"/>
                  </a:lnTo>
                  <a:lnTo>
                    <a:pt x="152" y="298"/>
                  </a:lnTo>
                  <a:lnTo>
                    <a:pt x="155" y="300"/>
                  </a:lnTo>
                  <a:lnTo>
                    <a:pt x="158" y="303"/>
                  </a:lnTo>
                  <a:lnTo>
                    <a:pt x="160" y="306"/>
                  </a:lnTo>
                  <a:lnTo>
                    <a:pt x="163" y="308"/>
                  </a:lnTo>
                  <a:lnTo>
                    <a:pt x="166" y="311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55" y="314"/>
                  </a:lnTo>
                  <a:lnTo>
                    <a:pt x="152" y="311"/>
                  </a:lnTo>
                  <a:lnTo>
                    <a:pt x="152" y="319"/>
                  </a:lnTo>
                  <a:lnTo>
                    <a:pt x="150" y="321"/>
                  </a:lnTo>
                  <a:lnTo>
                    <a:pt x="144" y="327"/>
                  </a:lnTo>
                  <a:lnTo>
                    <a:pt x="139" y="329"/>
                  </a:lnTo>
                  <a:lnTo>
                    <a:pt x="134" y="332"/>
                  </a:lnTo>
                  <a:lnTo>
                    <a:pt x="134" y="335"/>
                  </a:lnTo>
                  <a:lnTo>
                    <a:pt x="131" y="337"/>
                  </a:lnTo>
                  <a:lnTo>
                    <a:pt x="128" y="337"/>
                  </a:lnTo>
                  <a:lnTo>
                    <a:pt x="126" y="335"/>
                  </a:lnTo>
                  <a:lnTo>
                    <a:pt x="120" y="340"/>
                  </a:lnTo>
                  <a:lnTo>
                    <a:pt x="118" y="340"/>
                  </a:lnTo>
                  <a:lnTo>
                    <a:pt x="115" y="340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2" y="348"/>
                  </a:lnTo>
                  <a:lnTo>
                    <a:pt x="110" y="348"/>
                  </a:lnTo>
                  <a:lnTo>
                    <a:pt x="102" y="348"/>
                  </a:lnTo>
                  <a:lnTo>
                    <a:pt x="94" y="345"/>
                  </a:lnTo>
                  <a:lnTo>
                    <a:pt x="88" y="345"/>
                  </a:lnTo>
                  <a:lnTo>
                    <a:pt x="80" y="345"/>
                  </a:lnTo>
                  <a:lnTo>
                    <a:pt x="77" y="348"/>
                  </a:lnTo>
                  <a:lnTo>
                    <a:pt x="75" y="350"/>
                  </a:lnTo>
                  <a:lnTo>
                    <a:pt x="75" y="356"/>
                  </a:lnTo>
                  <a:lnTo>
                    <a:pt x="72" y="361"/>
                  </a:lnTo>
                  <a:lnTo>
                    <a:pt x="72" y="372"/>
                  </a:lnTo>
                  <a:lnTo>
                    <a:pt x="69" y="379"/>
                  </a:lnTo>
                  <a:lnTo>
                    <a:pt x="69" y="385"/>
                  </a:lnTo>
                  <a:lnTo>
                    <a:pt x="64" y="385"/>
                  </a:lnTo>
                  <a:lnTo>
                    <a:pt x="59" y="387"/>
                  </a:lnTo>
                  <a:lnTo>
                    <a:pt x="56" y="385"/>
                  </a:lnTo>
                  <a:lnTo>
                    <a:pt x="53" y="382"/>
                  </a:lnTo>
                  <a:lnTo>
                    <a:pt x="51" y="382"/>
                  </a:lnTo>
                  <a:lnTo>
                    <a:pt x="48" y="382"/>
                  </a:lnTo>
                  <a:lnTo>
                    <a:pt x="45" y="382"/>
                  </a:lnTo>
                  <a:lnTo>
                    <a:pt x="40" y="382"/>
                  </a:lnTo>
                  <a:lnTo>
                    <a:pt x="37" y="382"/>
                  </a:lnTo>
                  <a:lnTo>
                    <a:pt x="35" y="382"/>
                  </a:lnTo>
                  <a:lnTo>
                    <a:pt x="32" y="382"/>
                  </a:lnTo>
                  <a:lnTo>
                    <a:pt x="29" y="379"/>
                  </a:lnTo>
                  <a:lnTo>
                    <a:pt x="29" y="377"/>
                  </a:lnTo>
                  <a:lnTo>
                    <a:pt x="27" y="374"/>
                  </a:lnTo>
                  <a:lnTo>
                    <a:pt x="24" y="374"/>
                  </a:lnTo>
                  <a:lnTo>
                    <a:pt x="19" y="372"/>
                  </a:lnTo>
                  <a:lnTo>
                    <a:pt x="16" y="372"/>
                  </a:lnTo>
                  <a:lnTo>
                    <a:pt x="13" y="372"/>
                  </a:lnTo>
                  <a:lnTo>
                    <a:pt x="13" y="369"/>
                  </a:lnTo>
                  <a:lnTo>
                    <a:pt x="13" y="366"/>
                  </a:lnTo>
                  <a:lnTo>
                    <a:pt x="13" y="364"/>
                  </a:lnTo>
                  <a:lnTo>
                    <a:pt x="16" y="361"/>
                  </a:lnTo>
                  <a:lnTo>
                    <a:pt x="19" y="358"/>
                  </a:lnTo>
                  <a:lnTo>
                    <a:pt x="19" y="356"/>
                  </a:lnTo>
                  <a:lnTo>
                    <a:pt x="21" y="353"/>
                  </a:lnTo>
                  <a:lnTo>
                    <a:pt x="21" y="345"/>
                  </a:lnTo>
                  <a:lnTo>
                    <a:pt x="19" y="343"/>
                  </a:lnTo>
                  <a:lnTo>
                    <a:pt x="19" y="340"/>
                  </a:lnTo>
                  <a:lnTo>
                    <a:pt x="19" y="337"/>
                  </a:lnTo>
                  <a:lnTo>
                    <a:pt x="21" y="332"/>
                  </a:lnTo>
                  <a:lnTo>
                    <a:pt x="24" y="324"/>
                  </a:lnTo>
                  <a:lnTo>
                    <a:pt x="27" y="321"/>
                  </a:lnTo>
                  <a:lnTo>
                    <a:pt x="27" y="316"/>
                  </a:lnTo>
                  <a:lnTo>
                    <a:pt x="27" y="314"/>
                  </a:lnTo>
                  <a:lnTo>
                    <a:pt x="24" y="311"/>
                  </a:lnTo>
                  <a:lnTo>
                    <a:pt x="21" y="311"/>
                  </a:lnTo>
                  <a:lnTo>
                    <a:pt x="16" y="311"/>
                  </a:lnTo>
                  <a:lnTo>
                    <a:pt x="13" y="311"/>
                  </a:lnTo>
                  <a:lnTo>
                    <a:pt x="8" y="311"/>
                  </a:lnTo>
                  <a:lnTo>
                    <a:pt x="0" y="311"/>
                  </a:lnTo>
                  <a:lnTo>
                    <a:pt x="8" y="303"/>
                  </a:lnTo>
                  <a:lnTo>
                    <a:pt x="10" y="300"/>
                  </a:lnTo>
                  <a:lnTo>
                    <a:pt x="13" y="295"/>
                  </a:lnTo>
                  <a:lnTo>
                    <a:pt x="16" y="292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6" y="277"/>
                  </a:lnTo>
                  <a:lnTo>
                    <a:pt x="16" y="271"/>
                  </a:lnTo>
                  <a:lnTo>
                    <a:pt x="16" y="266"/>
                  </a:lnTo>
                  <a:lnTo>
                    <a:pt x="19" y="263"/>
                  </a:lnTo>
                  <a:lnTo>
                    <a:pt x="24" y="258"/>
                  </a:lnTo>
                  <a:lnTo>
                    <a:pt x="27" y="256"/>
                  </a:lnTo>
                  <a:lnTo>
                    <a:pt x="29" y="256"/>
                  </a:lnTo>
                  <a:lnTo>
                    <a:pt x="32" y="256"/>
                  </a:lnTo>
                  <a:lnTo>
                    <a:pt x="35" y="256"/>
                  </a:lnTo>
                  <a:lnTo>
                    <a:pt x="37" y="258"/>
                  </a:lnTo>
                  <a:lnTo>
                    <a:pt x="40" y="253"/>
                  </a:lnTo>
                  <a:lnTo>
                    <a:pt x="43" y="253"/>
                  </a:lnTo>
                  <a:lnTo>
                    <a:pt x="43" y="245"/>
                  </a:lnTo>
                  <a:lnTo>
                    <a:pt x="43" y="234"/>
                  </a:lnTo>
                  <a:lnTo>
                    <a:pt x="43" y="227"/>
                  </a:lnTo>
                  <a:lnTo>
                    <a:pt x="43" y="221"/>
                  </a:lnTo>
                  <a:lnTo>
                    <a:pt x="40" y="216"/>
                  </a:lnTo>
                  <a:lnTo>
                    <a:pt x="40" y="205"/>
                  </a:lnTo>
                  <a:lnTo>
                    <a:pt x="43" y="195"/>
                  </a:lnTo>
                  <a:lnTo>
                    <a:pt x="43" y="187"/>
                  </a:lnTo>
                  <a:lnTo>
                    <a:pt x="43" y="184"/>
                  </a:lnTo>
                  <a:lnTo>
                    <a:pt x="45" y="176"/>
                  </a:lnTo>
                  <a:lnTo>
                    <a:pt x="45" y="171"/>
                  </a:lnTo>
                  <a:lnTo>
                    <a:pt x="48" y="166"/>
                  </a:lnTo>
                  <a:lnTo>
                    <a:pt x="48" y="163"/>
                  </a:lnTo>
                  <a:lnTo>
                    <a:pt x="53" y="161"/>
                  </a:lnTo>
                  <a:lnTo>
                    <a:pt x="59" y="158"/>
                  </a:lnTo>
                  <a:lnTo>
                    <a:pt x="61" y="155"/>
                  </a:lnTo>
                  <a:lnTo>
                    <a:pt x="61" y="153"/>
                  </a:lnTo>
                  <a:lnTo>
                    <a:pt x="61" y="150"/>
                  </a:lnTo>
                  <a:lnTo>
                    <a:pt x="61" y="147"/>
                  </a:lnTo>
                  <a:lnTo>
                    <a:pt x="59" y="145"/>
                  </a:lnTo>
                  <a:lnTo>
                    <a:pt x="56" y="142"/>
                  </a:lnTo>
                  <a:lnTo>
                    <a:pt x="59" y="140"/>
                  </a:lnTo>
                  <a:lnTo>
                    <a:pt x="61" y="137"/>
                  </a:lnTo>
                  <a:lnTo>
                    <a:pt x="61" y="134"/>
                  </a:lnTo>
                  <a:lnTo>
                    <a:pt x="61" y="129"/>
                  </a:lnTo>
                  <a:lnTo>
                    <a:pt x="61" y="126"/>
                  </a:lnTo>
                  <a:lnTo>
                    <a:pt x="61" y="121"/>
                  </a:lnTo>
                  <a:lnTo>
                    <a:pt x="59" y="118"/>
                  </a:lnTo>
                  <a:lnTo>
                    <a:pt x="53" y="118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5878115" y="5597315"/>
              <a:ext cx="622525" cy="663133"/>
            </a:xfrm>
            <a:custGeom>
              <a:avLst/>
              <a:gdLst>
                <a:gd name="T0" fmla="*/ 283 w 283"/>
                <a:gd name="T1" fmla="*/ 108 h 303"/>
                <a:gd name="T2" fmla="*/ 283 w 283"/>
                <a:gd name="T3" fmla="*/ 124 h 303"/>
                <a:gd name="T4" fmla="*/ 283 w 283"/>
                <a:gd name="T5" fmla="*/ 134 h 303"/>
                <a:gd name="T6" fmla="*/ 281 w 283"/>
                <a:gd name="T7" fmla="*/ 145 h 303"/>
                <a:gd name="T8" fmla="*/ 267 w 283"/>
                <a:gd name="T9" fmla="*/ 158 h 303"/>
                <a:gd name="T10" fmla="*/ 265 w 283"/>
                <a:gd name="T11" fmla="*/ 182 h 303"/>
                <a:gd name="T12" fmla="*/ 265 w 283"/>
                <a:gd name="T13" fmla="*/ 214 h 303"/>
                <a:gd name="T14" fmla="*/ 262 w 283"/>
                <a:gd name="T15" fmla="*/ 240 h 303"/>
                <a:gd name="T16" fmla="*/ 251 w 283"/>
                <a:gd name="T17" fmla="*/ 243 h 303"/>
                <a:gd name="T18" fmla="*/ 238 w 283"/>
                <a:gd name="T19" fmla="*/ 253 h 303"/>
                <a:gd name="T20" fmla="*/ 241 w 283"/>
                <a:gd name="T21" fmla="*/ 274 h 303"/>
                <a:gd name="T22" fmla="*/ 230 w 283"/>
                <a:gd name="T23" fmla="*/ 290 h 303"/>
                <a:gd name="T24" fmla="*/ 211 w 283"/>
                <a:gd name="T25" fmla="*/ 301 h 303"/>
                <a:gd name="T26" fmla="*/ 195 w 283"/>
                <a:gd name="T27" fmla="*/ 301 h 303"/>
                <a:gd name="T28" fmla="*/ 174 w 283"/>
                <a:gd name="T29" fmla="*/ 298 h 303"/>
                <a:gd name="T30" fmla="*/ 179 w 283"/>
                <a:gd name="T31" fmla="*/ 279 h 303"/>
                <a:gd name="T32" fmla="*/ 190 w 283"/>
                <a:gd name="T33" fmla="*/ 258 h 303"/>
                <a:gd name="T34" fmla="*/ 174 w 283"/>
                <a:gd name="T35" fmla="*/ 253 h 303"/>
                <a:gd name="T36" fmla="*/ 149 w 283"/>
                <a:gd name="T37" fmla="*/ 253 h 303"/>
                <a:gd name="T38" fmla="*/ 131 w 283"/>
                <a:gd name="T39" fmla="*/ 245 h 303"/>
                <a:gd name="T40" fmla="*/ 107 w 283"/>
                <a:gd name="T41" fmla="*/ 240 h 303"/>
                <a:gd name="T42" fmla="*/ 77 w 283"/>
                <a:gd name="T43" fmla="*/ 227 h 303"/>
                <a:gd name="T44" fmla="*/ 58 w 283"/>
                <a:gd name="T45" fmla="*/ 216 h 303"/>
                <a:gd name="T46" fmla="*/ 56 w 283"/>
                <a:gd name="T47" fmla="*/ 203 h 303"/>
                <a:gd name="T48" fmla="*/ 50 w 283"/>
                <a:gd name="T49" fmla="*/ 185 h 303"/>
                <a:gd name="T50" fmla="*/ 29 w 283"/>
                <a:gd name="T51" fmla="*/ 182 h 303"/>
                <a:gd name="T52" fmla="*/ 0 w 283"/>
                <a:gd name="T53" fmla="*/ 163 h 303"/>
                <a:gd name="T54" fmla="*/ 5 w 283"/>
                <a:gd name="T55" fmla="*/ 156 h 303"/>
                <a:gd name="T56" fmla="*/ 16 w 283"/>
                <a:gd name="T57" fmla="*/ 145 h 303"/>
                <a:gd name="T58" fmla="*/ 8 w 283"/>
                <a:gd name="T59" fmla="*/ 132 h 303"/>
                <a:gd name="T60" fmla="*/ 18 w 283"/>
                <a:gd name="T61" fmla="*/ 121 h 303"/>
                <a:gd name="T62" fmla="*/ 21 w 283"/>
                <a:gd name="T63" fmla="*/ 108 h 303"/>
                <a:gd name="T64" fmla="*/ 13 w 283"/>
                <a:gd name="T65" fmla="*/ 111 h 303"/>
                <a:gd name="T66" fmla="*/ 5 w 283"/>
                <a:gd name="T67" fmla="*/ 95 h 303"/>
                <a:gd name="T68" fmla="*/ 13 w 283"/>
                <a:gd name="T69" fmla="*/ 87 h 303"/>
                <a:gd name="T70" fmla="*/ 21 w 283"/>
                <a:gd name="T71" fmla="*/ 79 h 303"/>
                <a:gd name="T72" fmla="*/ 34 w 283"/>
                <a:gd name="T73" fmla="*/ 66 h 303"/>
                <a:gd name="T74" fmla="*/ 45 w 283"/>
                <a:gd name="T75" fmla="*/ 61 h 303"/>
                <a:gd name="T76" fmla="*/ 48 w 283"/>
                <a:gd name="T77" fmla="*/ 47 h 303"/>
                <a:gd name="T78" fmla="*/ 48 w 283"/>
                <a:gd name="T79" fmla="*/ 34 h 303"/>
                <a:gd name="T80" fmla="*/ 56 w 283"/>
                <a:gd name="T81" fmla="*/ 37 h 303"/>
                <a:gd name="T82" fmla="*/ 66 w 283"/>
                <a:gd name="T83" fmla="*/ 29 h 303"/>
                <a:gd name="T84" fmla="*/ 77 w 283"/>
                <a:gd name="T85" fmla="*/ 18 h 303"/>
                <a:gd name="T86" fmla="*/ 91 w 283"/>
                <a:gd name="T87" fmla="*/ 8 h 303"/>
                <a:gd name="T88" fmla="*/ 107 w 283"/>
                <a:gd name="T89" fmla="*/ 0 h 303"/>
                <a:gd name="T90" fmla="*/ 128 w 283"/>
                <a:gd name="T91" fmla="*/ 8 h 303"/>
                <a:gd name="T92" fmla="*/ 139 w 283"/>
                <a:gd name="T93" fmla="*/ 18 h 303"/>
                <a:gd name="T94" fmla="*/ 133 w 283"/>
                <a:gd name="T95" fmla="*/ 32 h 303"/>
                <a:gd name="T96" fmla="*/ 128 w 283"/>
                <a:gd name="T97" fmla="*/ 47 h 303"/>
                <a:gd name="T98" fmla="*/ 141 w 283"/>
                <a:gd name="T99" fmla="*/ 61 h 303"/>
                <a:gd name="T100" fmla="*/ 155 w 283"/>
                <a:gd name="T101" fmla="*/ 76 h 303"/>
                <a:gd name="T102" fmla="*/ 174 w 283"/>
                <a:gd name="T103" fmla="*/ 87 h 303"/>
                <a:gd name="T104" fmla="*/ 211 w 283"/>
                <a:gd name="T105" fmla="*/ 90 h 303"/>
                <a:gd name="T106" fmla="*/ 251 w 283"/>
                <a:gd name="T107" fmla="*/ 98 h 3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3"/>
                <a:gd name="T163" fmla="*/ 0 h 303"/>
                <a:gd name="T164" fmla="*/ 283 w 283"/>
                <a:gd name="T165" fmla="*/ 303 h 3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3" h="303">
                  <a:moveTo>
                    <a:pt x="273" y="103"/>
                  </a:moveTo>
                  <a:lnTo>
                    <a:pt x="275" y="105"/>
                  </a:lnTo>
                  <a:lnTo>
                    <a:pt x="281" y="105"/>
                  </a:lnTo>
                  <a:lnTo>
                    <a:pt x="283" y="108"/>
                  </a:lnTo>
                  <a:lnTo>
                    <a:pt x="283" y="113"/>
                  </a:lnTo>
                  <a:lnTo>
                    <a:pt x="283" y="116"/>
                  </a:lnTo>
                  <a:lnTo>
                    <a:pt x="283" y="121"/>
                  </a:lnTo>
                  <a:lnTo>
                    <a:pt x="283" y="124"/>
                  </a:lnTo>
                  <a:lnTo>
                    <a:pt x="281" y="127"/>
                  </a:lnTo>
                  <a:lnTo>
                    <a:pt x="278" y="129"/>
                  </a:lnTo>
                  <a:lnTo>
                    <a:pt x="281" y="132"/>
                  </a:lnTo>
                  <a:lnTo>
                    <a:pt x="283" y="134"/>
                  </a:lnTo>
                  <a:lnTo>
                    <a:pt x="283" y="137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5"/>
                  </a:lnTo>
                  <a:lnTo>
                    <a:pt x="275" y="148"/>
                  </a:lnTo>
                  <a:lnTo>
                    <a:pt x="270" y="150"/>
                  </a:lnTo>
                  <a:lnTo>
                    <a:pt x="270" y="153"/>
                  </a:lnTo>
                  <a:lnTo>
                    <a:pt x="267" y="158"/>
                  </a:lnTo>
                  <a:lnTo>
                    <a:pt x="267" y="163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5" y="182"/>
                  </a:lnTo>
                  <a:lnTo>
                    <a:pt x="262" y="192"/>
                  </a:lnTo>
                  <a:lnTo>
                    <a:pt x="262" y="203"/>
                  </a:lnTo>
                  <a:lnTo>
                    <a:pt x="265" y="208"/>
                  </a:lnTo>
                  <a:lnTo>
                    <a:pt x="265" y="214"/>
                  </a:lnTo>
                  <a:lnTo>
                    <a:pt x="265" y="221"/>
                  </a:lnTo>
                  <a:lnTo>
                    <a:pt x="265" y="232"/>
                  </a:lnTo>
                  <a:lnTo>
                    <a:pt x="265" y="240"/>
                  </a:lnTo>
                  <a:lnTo>
                    <a:pt x="262" y="240"/>
                  </a:lnTo>
                  <a:lnTo>
                    <a:pt x="259" y="245"/>
                  </a:lnTo>
                  <a:lnTo>
                    <a:pt x="257" y="243"/>
                  </a:lnTo>
                  <a:lnTo>
                    <a:pt x="254" y="243"/>
                  </a:lnTo>
                  <a:lnTo>
                    <a:pt x="251" y="243"/>
                  </a:lnTo>
                  <a:lnTo>
                    <a:pt x="249" y="243"/>
                  </a:lnTo>
                  <a:lnTo>
                    <a:pt x="246" y="245"/>
                  </a:lnTo>
                  <a:lnTo>
                    <a:pt x="241" y="250"/>
                  </a:lnTo>
                  <a:lnTo>
                    <a:pt x="238" y="253"/>
                  </a:lnTo>
                  <a:lnTo>
                    <a:pt x="238" y="258"/>
                  </a:lnTo>
                  <a:lnTo>
                    <a:pt x="238" y="264"/>
                  </a:lnTo>
                  <a:lnTo>
                    <a:pt x="241" y="269"/>
                  </a:lnTo>
                  <a:lnTo>
                    <a:pt x="241" y="274"/>
                  </a:lnTo>
                  <a:lnTo>
                    <a:pt x="238" y="279"/>
                  </a:lnTo>
                  <a:lnTo>
                    <a:pt x="235" y="282"/>
                  </a:lnTo>
                  <a:lnTo>
                    <a:pt x="232" y="287"/>
                  </a:lnTo>
                  <a:lnTo>
                    <a:pt x="230" y="290"/>
                  </a:lnTo>
                  <a:lnTo>
                    <a:pt x="222" y="298"/>
                  </a:lnTo>
                  <a:lnTo>
                    <a:pt x="216" y="298"/>
                  </a:lnTo>
                  <a:lnTo>
                    <a:pt x="214" y="298"/>
                  </a:lnTo>
                  <a:lnTo>
                    <a:pt x="211" y="301"/>
                  </a:lnTo>
                  <a:lnTo>
                    <a:pt x="208" y="303"/>
                  </a:lnTo>
                  <a:lnTo>
                    <a:pt x="200" y="303"/>
                  </a:lnTo>
                  <a:lnTo>
                    <a:pt x="198" y="303"/>
                  </a:lnTo>
                  <a:lnTo>
                    <a:pt x="195" y="301"/>
                  </a:lnTo>
                  <a:lnTo>
                    <a:pt x="187" y="301"/>
                  </a:lnTo>
                  <a:lnTo>
                    <a:pt x="182" y="301"/>
                  </a:lnTo>
                  <a:lnTo>
                    <a:pt x="174" y="301"/>
                  </a:lnTo>
                  <a:lnTo>
                    <a:pt x="174" y="298"/>
                  </a:lnTo>
                  <a:lnTo>
                    <a:pt x="174" y="293"/>
                  </a:lnTo>
                  <a:lnTo>
                    <a:pt x="176" y="290"/>
                  </a:lnTo>
                  <a:lnTo>
                    <a:pt x="176" y="282"/>
                  </a:lnTo>
                  <a:lnTo>
                    <a:pt x="179" y="279"/>
                  </a:lnTo>
                  <a:lnTo>
                    <a:pt x="182" y="272"/>
                  </a:lnTo>
                  <a:lnTo>
                    <a:pt x="184" y="269"/>
                  </a:lnTo>
                  <a:lnTo>
                    <a:pt x="187" y="261"/>
                  </a:lnTo>
                  <a:lnTo>
                    <a:pt x="190" y="258"/>
                  </a:lnTo>
                  <a:lnTo>
                    <a:pt x="192" y="250"/>
                  </a:lnTo>
                  <a:lnTo>
                    <a:pt x="187" y="253"/>
                  </a:lnTo>
                  <a:lnTo>
                    <a:pt x="182" y="253"/>
                  </a:lnTo>
                  <a:lnTo>
                    <a:pt x="174" y="253"/>
                  </a:lnTo>
                  <a:lnTo>
                    <a:pt x="168" y="253"/>
                  </a:lnTo>
                  <a:lnTo>
                    <a:pt x="163" y="253"/>
                  </a:lnTo>
                  <a:lnTo>
                    <a:pt x="155" y="253"/>
                  </a:lnTo>
                  <a:lnTo>
                    <a:pt x="149" y="253"/>
                  </a:lnTo>
                  <a:lnTo>
                    <a:pt x="147" y="250"/>
                  </a:lnTo>
                  <a:lnTo>
                    <a:pt x="141" y="248"/>
                  </a:lnTo>
                  <a:lnTo>
                    <a:pt x="136" y="245"/>
                  </a:lnTo>
                  <a:lnTo>
                    <a:pt x="131" y="245"/>
                  </a:lnTo>
                  <a:lnTo>
                    <a:pt x="123" y="243"/>
                  </a:lnTo>
                  <a:lnTo>
                    <a:pt x="117" y="243"/>
                  </a:lnTo>
                  <a:lnTo>
                    <a:pt x="109" y="240"/>
                  </a:lnTo>
                  <a:lnTo>
                    <a:pt x="107" y="240"/>
                  </a:lnTo>
                  <a:lnTo>
                    <a:pt x="99" y="237"/>
                  </a:lnTo>
                  <a:lnTo>
                    <a:pt x="93" y="235"/>
                  </a:lnTo>
                  <a:lnTo>
                    <a:pt x="85" y="232"/>
                  </a:lnTo>
                  <a:lnTo>
                    <a:pt x="77" y="227"/>
                  </a:lnTo>
                  <a:lnTo>
                    <a:pt x="72" y="224"/>
                  </a:lnTo>
                  <a:lnTo>
                    <a:pt x="66" y="221"/>
                  </a:lnTo>
                  <a:lnTo>
                    <a:pt x="61" y="219"/>
                  </a:lnTo>
                  <a:lnTo>
                    <a:pt x="58" y="216"/>
                  </a:lnTo>
                  <a:lnTo>
                    <a:pt x="58" y="214"/>
                  </a:lnTo>
                  <a:lnTo>
                    <a:pt x="61" y="208"/>
                  </a:lnTo>
                  <a:lnTo>
                    <a:pt x="58" y="206"/>
                  </a:lnTo>
                  <a:lnTo>
                    <a:pt x="56" y="203"/>
                  </a:lnTo>
                  <a:lnTo>
                    <a:pt x="56" y="200"/>
                  </a:lnTo>
                  <a:lnTo>
                    <a:pt x="56" y="195"/>
                  </a:lnTo>
                  <a:lnTo>
                    <a:pt x="50" y="187"/>
                  </a:lnTo>
                  <a:lnTo>
                    <a:pt x="50" y="185"/>
                  </a:lnTo>
                  <a:lnTo>
                    <a:pt x="42" y="182"/>
                  </a:lnTo>
                  <a:lnTo>
                    <a:pt x="42" y="179"/>
                  </a:lnTo>
                  <a:lnTo>
                    <a:pt x="34" y="182"/>
                  </a:lnTo>
                  <a:lnTo>
                    <a:pt x="29" y="182"/>
                  </a:lnTo>
                  <a:lnTo>
                    <a:pt x="24" y="182"/>
                  </a:lnTo>
                  <a:lnTo>
                    <a:pt x="13" y="182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61"/>
                  </a:lnTo>
                  <a:lnTo>
                    <a:pt x="2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8" y="156"/>
                  </a:lnTo>
                  <a:lnTo>
                    <a:pt x="10" y="153"/>
                  </a:lnTo>
                  <a:lnTo>
                    <a:pt x="13" y="150"/>
                  </a:lnTo>
                  <a:lnTo>
                    <a:pt x="16" y="145"/>
                  </a:lnTo>
                  <a:lnTo>
                    <a:pt x="16" y="142"/>
                  </a:lnTo>
                  <a:lnTo>
                    <a:pt x="16" y="137"/>
                  </a:lnTo>
                  <a:lnTo>
                    <a:pt x="10" y="134"/>
                  </a:lnTo>
                  <a:lnTo>
                    <a:pt x="8" y="132"/>
                  </a:lnTo>
                  <a:lnTo>
                    <a:pt x="10" y="129"/>
                  </a:lnTo>
                  <a:lnTo>
                    <a:pt x="16" y="129"/>
                  </a:lnTo>
                  <a:lnTo>
                    <a:pt x="16" y="127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1" y="116"/>
                  </a:lnTo>
                  <a:lnTo>
                    <a:pt x="21" y="113"/>
                  </a:lnTo>
                  <a:lnTo>
                    <a:pt x="21" y="108"/>
                  </a:lnTo>
                  <a:lnTo>
                    <a:pt x="21" y="105"/>
                  </a:lnTo>
                  <a:lnTo>
                    <a:pt x="18" y="105"/>
                  </a:lnTo>
                  <a:lnTo>
                    <a:pt x="16" y="111"/>
                  </a:lnTo>
                  <a:lnTo>
                    <a:pt x="13" y="111"/>
                  </a:lnTo>
                  <a:lnTo>
                    <a:pt x="10" y="108"/>
                  </a:lnTo>
                  <a:lnTo>
                    <a:pt x="8" y="105"/>
                  </a:lnTo>
                  <a:lnTo>
                    <a:pt x="5" y="100"/>
                  </a:lnTo>
                  <a:lnTo>
                    <a:pt x="5" y="95"/>
                  </a:lnTo>
                  <a:lnTo>
                    <a:pt x="5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3" y="87"/>
                  </a:lnTo>
                  <a:lnTo>
                    <a:pt x="13" y="82"/>
                  </a:lnTo>
                  <a:lnTo>
                    <a:pt x="16" y="79"/>
                  </a:lnTo>
                  <a:lnTo>
                    <a:pt x="16" y="76"/>
                  </a:lnTo>
                  <a:lnTo>
                    <a:pt x="21" y="79"/>
                  </a:lnTo>
                  <a:lnTo>
                    <a:pt x="24" y="76"/>
                  </a:lnTo>
                  <a:lnTo>
                    <a:pt x="26" y="74"/>
                  </a:lnTo>
                  <a:lnTo>
                    <a:pt x="29" y="71"/>
                  </a:lnTo>
                  <a:lnTo>
                    <a:pt x="34" y="66"/>
                  </a:lnTo>
                  <a:lnTo>
                    <a:pt x="34" y="63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5" y="61"/>
                  </a:lnTo>
                  <a:lnTo>
                    <a:pt x="48" y="58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8" y="47"/>
                  </a:lnTo>
                  <a:lnTo>
                    <a:pt x="48" y="42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6" y="37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4" y="34"/>
                  </a:lnTo>
                  <a:lnTo>
                    <a:pt x="66" y="29"/>
                  </a:lnTo>
                  <a:lnTo>
                    <a:pt x="66" y="24"/>
                  </a:lnTo>
                  <a:lnTo>
                    <a:pt x="69" y="24"/>
                  </a:lnTo>
                  <a:lnTo>
                    <a:pt x="74" y="21"/>
                  </a:lnTo>
                  <a:lnTo>
                    <a:pt x="77" y="18"/>
                  </a:lnTo>
                  <a:lnTo>
                    <a:pt x="80" y="16"/>
                  </a:lnTo>
                  <a:lnTo>
                    <a:pt x="83" y="11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6" y="8"/>
                  </a:lnTo>
                  <a:lnTo>
                    <a:pt x="101" y="8"/>
                  </a:lnTo>
                  <a:lnTo>
                    <a:pt x="104" y="3"/>
                  </a:lnTo>
                  <a:lnTo>
                    <a:pt x="107" y="0"/>
                  </a:lnTo>
                  <a:lnTo>
                    <a:pt x="109" y="3"/>
                  </a:lnTo>
                  <a:lnTo>
                    <a:pt x="117" y="3"/>
                  </a:lnTo>
                  <a:lnTo>
                    <a:pt x="125" y="3"/>
                  </a:lnTo>
                  <a:lnTo>
                    <a:pt x="128" y="8"/>
                  </a:lnTo>
                  <a:lnTo>
                    <a:pt x="131" y="11"/>
                  </a:lnTo>
                  <a:lnTo>
                    <a:pt x="133" y="13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9" y="21"/>
                  </a:lnTo>
                  <a:lnTo>
                    <a:pt x="139" y="24"/>
                  </a:lnTo>
                  <a:lnTo>
                    <a:pt x="136" y="29"/>
                  </a:lnTo>
                  <a:lnTo>
                    <a:pt x="133" y="32"/>
                  </a:lnTo>
                  <a:lnTo>
                    <a:pt x="131" y="34"/>
                  </a:lnTo>
                  <a:lnTo>
                    <a:pt x="128" y="40"/>
                  </a:lnTo>
                  <a:lnTo>
                    <a:pt x="128" y="45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31" y="55"/>
                  </a:lnTo>
                  <a:lnTo>
                    <a:pt x="136" y="58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6"/>
                  </a:lnTo>
                  <a:lnTo>
                    <a:pt x="152" y="71"/>
                  </a:lnTo>
                  <a:lnTo>
                    <a:pt x="155" y="76"/>
                  </a:lnTo>
                  <a:lnTo>
                    <a:pt x="155" y="82"/>
                  </a:lnTo>
                  <a:lnTo>
                    <a:pt x="158" y="84"/>
                  </a:lnTo>
                  <a:lnTo>
                    <a:pt x="166" y="84"/>
                  </a:lnTo>
                  <a:lnTo>
                    <a:pt x="174" y="87"/>
                  </a:lnTo>
                  <a:lnTo>
                    <a:pt x="182" y="87"/>
                  </a:lnTo>
                  <a:lnTo>
                    <a:pt x="190" y="87"/>
                  </a:lnTo>
                  <a:lnTo>
                    <a:pt x="198" y="87"/>
                  </a:lnTo>
                  <a:lnTo>
                    <a:pt x="211" y="90"/>
                  </a:lnTo>
                  <a:lnTo>
                    <a:pt x="224" y="92"/>
                  </a:lnTo>
                  <a:lnTo>
                    <a:pt x="235" y="95"/>
                  </a:lnTo>
                  <a:lnTo>
                    <a:pt x="246" y="98"/>
                  </a:lnTo>
                  <a:lnTo>
                    <a:pt x="251" y="98"/>
                  </a:lnTo>
                  <a:lnTo>
                    <a:pt x="259" y="98"/>
                  </a:lnTo>
                  <a:lnTo>
                    <a:pt x="273" y="103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6496318" y="5978325"/>
              <a:ext cx="922260" cy="687854"/>
            </a:xfrm>
            <a:custGeom>
              <a:avLst/>
              <a:gdLst>
                <a:gd name="T0" fmla="*/ 16 w 420"/>
                <a:gd name="T1" fmla="*/ 169 h 314"/>
                <a:gd name="T2" fmla="*/ 51 w 420"/>
                <a:gd name="T3" fmla="*/ 161 h 314"/>
                <a:gd name="T4" fmla="*/ 67 w 420"/>
                <a:gd name="T5" fmla="*/ 148 h 314"/>
                <a:gd name="T6" fmla="*/ 91 w 420"/>
                <a:gd name="T7" fmla="*/ 134 h 314"/>
                <a:gd name="T8" fmla="*/ 104 w 420"/>
                <a:gd name="T9" fmla="*/ 121 h 314"/>
                <a:gd name="T10" fmla="*/ 83 w 420"/>
                <a:gd name="T11" fmla="*/ 116 h 314"/>
                <a:gd name="T12" fmla="*/ 77 w 420"/>
                <a:gd name="T13" fmla="*/ 103 h 314"/>
                <a:gd name="T14" fmla="*/ 96 w 420"/>
                <a:gd name="T15" fmla="*/ 90 h 314"/>
                <a:gd name="T16" fmla="*/ 93 w 420"/>
                <a:gd name="T17" fmla="*/ 82 h 314"/>
                <a:gd name="T18" fmla="*/ 118 w 420"/>
                <a:gd name="T19" fmla="*/ 66 h 314"/>
                <a:gd name="T20" fmla="*/ 136 w 420"/>
                <a:gd name="T21" fmla="*/ 61 h 314"/>
                <a:gd name="T22" fmla="*/ 144 w 420"/>
                <a:gd name="T23" fmla="*/ 42 h 314"/>
                <a:gd name="T24" fmla="*/ 179 w 420"/>
                <a:gd name="T25" fmla="*/ 53 h 314"/>
                <a:gd name="T26" fmla="*/ 198 w 420"/>
                <a:gd name="T27" fmla="*/ 40 h 314"/>
                <a:gd name="T28" fmla="*/ 222 w 420"/>
                <a:gd name="T29" fmla="*/ 16 h 314"/>
                <a:gd name="T30" fmla="*/ 235 w 420"/>
                <a:gd name="T31" fmla="*/ 3 h 314"/>
                <a:gd name="T32" fmla="*/ 246 w 420"/>
                <a:gd name="T33" fmla="*/ 8 h 314"/>
                <a:gd name="T34" fmla="*/ 262 w 420"/>
                <a:gd name="T35" fmla="*/ 13 h 314"/>
                <a:gd name="T36" fmla="*/ 284 w 420"/>
                <a:gd name="T37" fmla="*/ 18 h 314"/>
                <a:gd name="T38" fmla="*/ 321 w 420"/>
                <a:gd name="T39" fmla="*/ 34 h 314"/>
                <a:gd name="T40" fmla="*/ 350 w 420"/>
                <a:gd name="T41" fmla="*/ 40 h 314"/>
                <a:gd name="T42" fmla="*/ 364 w 420"/>
                <a:gd name="T43" fmla="*/ 47 h 314"/>
                <a:gd name="T44" fmla="*/ 391 w 420"/>
                <a:gd name="T45" fmla="*/ 63 h 314"/>
                <a:gd name="T46" fmla="*/ 415 w 420"/>
                <a:gd name="T47" fmla="*/ 58 h 314"/>
                <a:gd name="T48" fmla="*/ 415 w 420"/>
                <a:gd name="T49" fmla="*/ 92 h 314"/>
                <a:gd name="T50" fmla="*/ 407 w 420"/>
                <a:gd name="T51" fmla="*/ 113 h 314"/>
                <a:gd name="T52" fmla="*/ 391 w 420"/>
                <a:gd name="T53" fmla="*/ 92 h 314"/>
                <a:gd name="T54" fmla="*/ 367 w 420"/>
                <a:gd name="T55" fmla="*/ 98 h 314"/>
                <a:gd name="T56" fmla="*/ 345 w 420"/>
                <a:gd name="T57" fmla="*/ 121 h 314"/>
                <a:gd name="T58" fmla="*/ 350 w 420"/>
                <a:gd name="T59" fmla="*/ 153 h 314"/>
                <a:gd name="T60" fmla="*/ 356 w 420"/>
                <a:gd name="T61" fmla="*/ 185 h 314"/>
                <a:gd name="T62" fmla="*/ 345 w 420"/>
                <a:gd name="T63" fmla="*/ 206 h 314"/>
                <a:gd name="T64" fmla="*/ 332 w 420"/>
                <a:gd name="T65" fmla="*/ 240 h 314"/>
                <a:gd name="T66" fmla="*/ 348 w 420"/>
                <a:gd name="T67" fmla="*/ 250 h 314"/>
                <a:gd name="T68" fmla="*/ 369 w 420"/>
                <a:gd name="T69" fmla="*/ 272 h 314"/>
                <a:gd name="T70" fmla="*/ 380 w 420"/>
                <a:gd name="T71" fmla="*/ 295 h 314"/>
                <a:gd name="T72" fmla="*/ 337 w 420"/>
                <a:gd name="T73" fmla="*/ 295 h 314"/>
                <a:gd name="T74" fmla="*/ 310 w 420"/>
                <a:gd name="T75" fmla="*/ 298 h 314"/>
                <a:gd name="T76" fmla="*/ 281 w 420"/>
                <a:gd name="T77" fmla="*/ 306 h 314"/>
                <a:gd name="T78" fmla="*/ 251 w 420"/>
                <a:gd name="T79" fmla="*/ 290 h 314"/>
                <a:gd name="T80" fmla="*/ 233 w 420"/>
                <a:gd name="T81" fmla="*/ 274 h 314"/>
                <a:gd name="T82" fmla="*/ 206 w 420"/>
                <a:gd name="T83" fmla="*/ 287 h 314"/>
                <a:gd name="T84" fmla="*/ 184 w 420"/>
                <a:gd name="T85" fmla="*/ 298 h 314"/>
                <a:gd name="T86" fmla="*/ 166 w 420"/>
                <a:gd name="T87" fmla="*/ 295 h 314"/>
                <a:gd name="T88" fmla="*/ 174 w 420"/>
                <a:gd name="T89" fmla="*/ 279 h 314"/>
                <a:gd name="T90" fmla="*/ 190 w 420"/>
                <a:gd name="T91" fmla="*/ 279 h 314"/>
                <a:gd name="T92" fmla="*/ 179 w 420"/>
                <a:gd name="T93" fmla="*/ 245 h 314"/>
                <a:gd name="T94" fmla="*/ 158 w 420"/>
                <a:gd name="T95" fmla="*/ 243 h 314"/>
                <a:gd name="T96" fmla="*/ 142 w 420"/>
                <a:gd name="T97" fmla="*/ 272 h 314"/>
                <a:gd name="T98" fmla="*/ 120 w 420"/>
                <a:gd name="T99" fmla="*/ 269 h 314"/>
                <a:gd name="T100" fmla="*/ 93 w 420"/>
                <a:gd name="T101" fmla="*/ 266 h 314"/>
                <a:gd name="T102" fmla="*/ 85 w 420"/>
                <a:gd name="T103" fmla="*/ 253 h 314"/>
                <a:gd name="T104" fmla="*/ 77 w 420"/>
                <a:gd name="T105" fmla="*/ 237 h 314"/>
                <a:gd name="T106" fmla="*/ 53 w 420"/>
                <a:gd name="T107" fmla="*/ 224 h 314"/>
                <a:gd name="T108" fmla="*/ 35 w 420"/>
                <a:gd name="T109" fmla="*/ 219 h 314"/>
                <a:gd name="T110" fmla="*/ 8 w 420"/>
                <a:gd name="T111" fmla="*/ 219 h 314"/>
                <a:gd name="T112" fmla="*/ 2 w 420"/>
                <a:gd name="T113" fmla="*/ 203 h 3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0"/>
                <a:gd name="T172" fmla="*/ 0 h 314"/>
                <a:gd name="T173" fmla="*/ 420 w 420"/>
                <a:gd name="T174" fmla="*/ 314 h 3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0" h="314">
                  <a:moveTo>
                    <a:pt x="0" y="200"/>
                  </a:moveTo>
                  <a:lnTo>
                    <a:pt x="5" y="198"/>
                  </a:lnTo>
                  <a:lnTo>
                    <a:pt x="10" y="198"/>
                  </a:lnTo>
                  <a:lnTo>
                    <a:pt x="10" y="192"/>
                  </a:lnTo>
                  <a:lnTo>
                    <a:pt x="13" y="185"/>
                  </a:lnTo>
                  <a:lnTo>
                    <a:pt x="13" y="174"/>
                  </a:lnTo>
                  <a:lnTo>
                    <a:pt x="16" y="169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21" y="158"/>
                  </a:lnTo>
                  <a:lnTo>
                    <a:pt x="29" y="158"/>
                  </a:lnTo>
                  <a:lnTo>
                    <a:pt x="35" y="158"/>
                  </a:lnTo>
                  <a:lnTo>
                    <a:pt x="43" y="161"/>
                  </a:lnTo>
                  <a:lnTo>
                    <a:pt x="51" y="161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6" y="158"/>
                  </a:lnTo>
                  <a:lnTo>
                    <a:pt x="56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7" y="148"/>
                  </a:lnTo>
                  <a:lnTo>
                    <a:pt x="69" y="150"/>
                  </a:lnTo>
                  <a:lnTo>
                    <a:pt x="72" y="150"/>
                  </a:lnTo>
                  <a:lnTo>
                    <a:pt x="75" y="148"/>
                  </a:lnTo>
                  <a:lnTo>
                    <a:pt x="75" y="145"/>
                  </a:lnTo>
                  <a:lnTo>
                    <a:pt x="80" y="142"/>
                  </a:lnTo>
                  <a:lnTo>
                    <a:pt x="85" y="140"/>
                  </a:lnTo>
                  <a:lnTo>
                    <a:pt x="91" y="134"/>
                  </a:lnTo>
                  <a:lnTo>
                    <a:pt x="93" y="132"/>
                  </a:lnTo>
                  <a:lnTo>
                    <a:pt x="93" y="124"/>
                  </a:lnTo>
                  <a:lnTo>
                    <a:pt x="96" y="127"/>
                  </a:lnTo>
                  <a:lnTo>
                    <a:pt x="101" y="129"/>
                  </a:lnTo>
                  <a:lnTo>
                    <a:pt x="104" y="127"/>
                  </a:lnTo>
                  <a:lnTo>
                    <a:pt x="107" y="124"/>
                  </a:lnTo>
                  <a:lnTo>
                    <a:pt x="104" y="121"/>
                  </a:lnTo>
                  <a:lnTo>
                    <a:pt x="101" y="119"/>
                  </a:lnTo>
                  <a:lnTo>
                    <a:pt x="99" y="116"/>
                  </a:lnTo>
                  <a:lnTo>
                    <a:pt x="96" y="113"/>
                  </a:lnTo>
                  <a:lnTo>
                    <a:pt x="93" y="111"/>
                  </a:lnTo>
                  <a:lnTo>
                    <a:pt x="88" y="116"/>
                  </a:lnTo>
                  <a:lnTo>
                    <a:pt x="85" y="116"/>
                  </a:lnTo>
                  <a:lnTo>
                    <a:pt x="83" y="116"/>
                  </a:lnTo>
                  <a:lnTo>
                    <a:pt x="77" y="119"/>
                  </a:lnTo>
                  <a:lnTo>
                    <a:pt x="72" y="119"/>
                  </a:lnTo>
                  <a:lnTo>
                    <a:pt x="75" y="119"/>
                  </a:lnTo>
                  <a:lnTo>
                    <a:pt x="72" y="116"/>
                  </a:lnTo>
                  <a:lnTo>
                    <a:pt x="75" y="111"/>
                  </a:lnTo>
                  <a:lnTo>
                    <a:pt x="75" y="103"/>
                  </a:lnTo>
                  <a:lnTo>
                    <a:pt x="77" y="103"/>
                  </a:lnTo>
                  <a:lnTo>
                    <a:pt x="80" y="98"/>
                  </a:lnTo>
                  <a:lnTo>
                    <a:pt x="83" y="100"/>
                  </a:lnTo>
                  <a:lnTo>
                    <a:pt x="85" y="98"/>
                  </a:lnTo>
                  <a:lnTo>
                    <a:pt x="88" y="98"/>
                  </a:lnTo>
                  <a:lnTo>
                    <a:pt x="91" y="95"/>
                  </a:lnTo>
                  <a:lnTo>
                    <a:pt x="93" y="92"/>
                  </a:lnTo>
                  <a:lnTo>
                    <a:pt x="96" y="90"/>
                  </a:lnTo>
                  <a:lnTo>
                    <a:pt x="93" y="90"/>
                  </a:lnTo>
                  <a:lnTo>
                    <a:pt x="93" y="87"/>
                  </a:lnTo>
                  <a:lnTo>
                    <a:pt x="88" y="90"/>
                  </a:lnTo>
                  <a:lnTo>
                    <a:pt x="83" y="90"/>
                  </a:lnTo>
                  <a:lnTo>
                    <a:pt x="83" y="87"/>
                  </a:lnTo>
                  <a:lnTo>
                    <a:pt x="85" y="84"/>
                  </a:lnTo>
                  <a:lnTo>
                    <a:pt x="93" y="82"/>
                  </a:lnTo>
                  <a:lnTo>
                    <a:pt x="99" y="76"/>
                  </a:lnTo>
                  <a:lnTo>
                    <a:pt x="101" y="74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9" y="69"/>
                  </a:lnTo>
                  <a:lnTo>
                    <a:pt x="112" y="66"/>
                  </a:lnTo>
                  <a:lnTo>
                    <a:pt x="118" y="66"/>
                  </a:lnTo>
                  <a:lnTo>
                    <a:pt x="120" y="66"/>
                  </a:lnTo>
                  <a:lnTo>
                    <a:pt x="123" y="66"/>
                  </a:lnTo>
                  <a:lnTo>
                    <a:pt x="126" y="66"/>
                  </a:lnTo>
                  <a:lnTo>
                    <a:pt x="128" y="66"/>
                  </a:lnTo>
                  <a:lnTo>
                    <a:pt x="131" y="66"/>
                  </a:lnTo>
                  <a:lnTo>
                    <a:pt x="136" y="63"/>
                  </a:lnTo>
                  <a:lnTo>
                    <a:pt x="136" y="61"/>
                  </a:lnTo>
                  <a:lnTo>
                    <a:pt x="136" y="58"/>
                  </a:lnTo>
                  <a:lnTo>
                    <a:pt x="134" y="55"/>
                  </a:lnTo>
                  <a:lnTo>
                    <a:pt x="131" y="50"/>
                  </a:lnTo>
                  <a:lnTo>
                    <a:pt x="131" y="47"/>
                  </a:lnTo>
                  <a:lnTo>
                    <a:pt x="136" y="45"/>
                  </a:lnTo>
                  <a:lnTo>
                    <a:pt x="142" y="42"/>
                  </a:lnTo>
                  <a:lnTo>
                    <a:pt x="144" y="42"/>
                  </a:lnTo>
                  <a:lnTo>
                    <a:pt x="147" y="47"/>
                  </a:lnTo>
                  <a:lnTo>
                    <a:pt x="152" y="47"/>
                  </a:lnTo>
                  <a:lnTo>
                    <a:pt x="158" y="40"/>
                  </a:lnTo>
                  <a:lnTo>
                    <a:pt x="163" y="40"/>
                  </a:lnTo>
                  <a:lnTo>
                    <a:pt x="166" y="45"/>
                  </a:lnTo>
                  <a:lnTo>
                    <a:pt x="171" y="47"/>
                  </a:lnTo>
                  <a:lnTo>
                    <a:pt x="179" y="53"/>
                  </a:lnTo>
                  <a:lnTo>
                    <a:pt x="184" y="53"/>
                  </a:lnTo>
                  <a:lnTo>
                    <a:pt x="193" y="53"/>
                  </a:lnTo>
                  <a:lnTo>
                    <a:pt x="195" y="53"/>
                  </a:lnTo>
                  <a:lnTo>
                    <a:pt x="198" y="50"/>
                  </a:lnTo>
                  <a:lnTo>
                    <a:pt x="198" y="47"/>
                  </a:lnTo>
                  <a:lnTo>
                    <a:pt x="198" y="45"/>
                  </a:lnTo>
                  <a:lnTo>
                    <a:pt x="198" y="40"/>
                  </a:lnTo>
                  <a:lnTo>
                    <a:pt x="195" y="32"/>
                  </a:lnTo>
                  <a:lnTo>
                    <a:pt x="198" y="29"/>
                  </a:lnTo>
                  <a:lnTo>
                    <a:pt x="201" y="24"/>
                  </a:lnTo>
                  <a:lnTo>
                    <a:pt x="203" y="18"/>
                  </a:lnTo>
                  <a:lnTo>
                    <a:pt x="209" y="13"/>
                  </a:lnTo>
                  <a:lnTo>
                    <a:pt x="211" y="13"/>
                  </a:lnTo>
                  <a:lnTo>
                    <a:pt x="222" y="16"/>
                  </a:lnTo>
                  <a:lnTo>
                    <a:pt x="222" y="13"/>
                  </a:lnTo>
                  <a:lnTo>
                    <a:pt x="222" y="11"/>
                  </a:lnTo>
                  <a:lnTo>
                    <a:pt x="222" y="5"/>
                  </a:lnTo>
                  <a:lnTo>
                    <a:pt x="225" y="3"/>
                  </a:lnTo>
                  <a:lnTo>
                    <a:pt x="227" y="3"/>
                  </a:lnTo>
                  <a:lnTo>
                    <a:pt x="233" y="5"/>
                  </a:lnTo>
                  <a:lnTo>
                    <a:pt x="235" y="3"/>
                  </a:lnTo>
                  <a:lnTo>
                    <a:pt x="235" y="0"/>
                  </a:lnTo>
                  <a:lnTo>
                    <a:pt x="238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41" y="11"/>
                  </a:lnTo>
                  <a:lnTo>
                    <a:pt x="243" y="11"/>
                  </a:lnTo>
                  <a:lnTo>
                    <a:pt x="246" y="8"/>
                  </a:lnTo>
                  <a:lnTo>
                    <a:pt x="249" y="8"/>
                  </a:lnTo>
                  <a:lnTo>
                    <a:pt x="249" y="11"/>
                  </a:lnTo>
                  <a:lnTo>
                    <a:pt x="251" y="11"/>
                  </a:lnTo>
                  <a:lnTo>
                    <a:pt x="251" y="13"/>
                  </a:lnTo>
                  <a:lnTo>
                    <a:pt x="251" y="18"/>
                  </a:lnTo>
                  <a:lnTo>
                    <a:pt x="259" y="18"/>
                  </a:lnTo>
                  <a:lnTo>
                    <a:pt x="262" y="13"/>
                  </a:lnTo>
                  <a:lnTo>
                    <a:pt x="267" y="8"/>
                  </a:lnTo>
                  <a:lnTo>
                    <a:pt x="270" y="5"/>
                  </a:lnTo>
                  <a:lnTo>
                    <a:pt x="273" y="3"/>
                  </a:lnTo>
                  <a:lnTo>
                    <a:pt x="276" y="5"/>
                  </a:lnTo>
                  <a:lnTo>
                    <a:pt x="278" y="11"/>
                  </a:lnTo>
                  <a:lnTo>
                    <a:pt x="278" y="16"/>
                  </a:lnTo>
                  <a:lnTo>
                    <a:pt x="284" y="18"/>
                  </a:lnTo>
                  <a:lnTo>
                    <a:pt x="297" y="24"/>
                  </a:lnTo>
                  <a:lnTo>
                    <a:pt x="302" y="24"/>
                  </a:lnTo>
                  <a:lnTo>
                    <a:pt x="308" y="21"/>
                  </a:lnTo>
                  <a:lnTo>
                    <a:pt x="313" y="21"/>
                  </a:lnTo>
                  <a:lnTo>
                    <a:pt x="316" y="26"/>
                  </a:lnTo>
                  <a:lnTo>
                    <a:pt x="318" y="32"/>
                  </a:lnTo>
                  <a:lnTo>
                    <a:pt x="321" y="34"/>
                  </a:lnTo>
                  <a:lnTo>
                    <a:pt x="329" y="37"/>
                  </a:lnTo>
                  <a:lnTo>
                    <a:pt x="332" y="34"/>
                  </a:lnTo>
                  <a:lnTo>
                    <a:pt x="337" y="37"/>
                  </a:lnTo>
                  <a:lnTo>
                    <a:pt x="340" y="40"/>
                  </a:lnTo>
                  <a:lnTo>
                    <a:pt x="342" y="42"/>
                  </a:lnTo>
                  <a:lnTo>
                    <a:pt x="348" y="42"/>
                  </a:lnTo>
                  <a:lnTo>
                    <a:pt x="350" y="40"/>
                  </a:lnTo>
                  <a:lnTo>
                    <a:pt x="356" y="37"/>
                  </a:lnTo>
                  <a:lnTo>
                    <a:pt x="356" y="40"/>
                  </a:lnTo>
                  <a:lnTo>
                    <a:pt x="356" y="42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1" y="47"/>
                  </a:lnTo>
                  <a:lnTo>
                    <a:pt x="364" y="47"/>
                  </a:lnTo>
                  <a:lnTo>
                    <a:pt x="369" y="50"/>
                  </a:lnTo>
                  <a:lnTo>
                    <a:pt x="372" y="53"/>
                  </a:lnTo>
                  <a:lnTo>
                    <a:pt x="375" y="58"/>
                  </a:lnTo>
                  <a:lnTo>
                    <a:pt x="377" y="61"/>
                  </a:lnTo>
                  <a:lnTo>
                    <a:pt x="380" y="58"/>
                  </a:lnTo>
                  <a:lnTo>
                    <a:pt x="385" y="61"/>
                  </a:lnTo>
                  <a:lnTo>
                    <a:pt x="391" y="63"/>
                  </a:lnTo>
                  <a:lnTo>
                    <a:pt x="393" y="58"/>
                  </a:lnTo>
                  <a:lnTo>
                    <a:pt x="399" y="50"/>
                  </a:lnTo>
                  <a:lnTo>
                    <a:pt x="399" y="47"/>
                  </a:lnTo>
                  <a:lnTo>
                    <a:pt x="404" y="50"/>
                  </a:lnTo>
                  <a:lnTo>
                    <a:pt x="409" y="50"/>
                  </a:lnTo>
                  <a:lnTo>
                    <a:pt x="412" y="53"/>
                  </a:lnTo>
                  <a:lnTo>
                    <a:pt x="415" y="58"/>
                  </a:lnTo>
                  <a:lnTo>
                    <a:pt x="412" y="66"/>
                  </a:lnTo>
                  <a:lnTo>
                    <a:pt x="409" y="69"/>
                  </a:lnTo>
                  <a:lnTo>
                    <a:pt x="407" y="74"/>
                  </a:lnTo>
                  <a:lnTo>
                    <a:pt x="404" y="82"/>
                  </a:lnTo>
                  <a:lnTo>
                    <a:pt x="407" y="84"/>
                  </a:lnTo>
                  <a:lnTo>
                    <a:pt x="415" y="84"/>
                  </a:lnTo>
                  <a:lnTo>
                    <a:pt x="415" y="92"/>
                  </a:lnTo>
                  <a:lnTo>
                    <a:pt x="417" y="95"/>
                  </a:lnTo>
                  <a:lnTo>
                    <a:pt x="420" y="98"/>
                  </a:lnTo>
                  <a:lnTo>
                    <a:pt x="417" y="100"/>
                  </a:lnTo>
                  <a:lnTo>
                    <a:pt x="415" y="105"/>
                  </a:lnTo>
                  <a:lnTo>
                    <a:pt x="409" y="108"/>
                  </a:lnTo>
                  <a:lnTo>
                    <a:pt x="409" y="111"/>
                  </a:lnTo>
                  <a:lnTo>
                    <a:pt x="407" y="113"/>
                  </a:lnTo>
                  <a:lnTo>
                    <a:pt x="404" y="119"/>
                  </a:lnTo>
                  <a:lnTo>
                    <a:pt x="399" y="116"/>
                  </a:lnTo>
                  <a:lnTo>
                    <a:pt x="399" y="111"/>
                  </a:lnTo>
                  <a:lnTo>
                    <a:pt x="396" y="108"/>
                  </a:lnTo>
                  <a:lnTo>
                    <a:pt x="393" y="100"/>
                  </a:lnTo>
                  <a:lnTo>
                    <a:pt x="393" y="95"/>
                  </a:lnTo>
                  <a:lnTo>
                    <a:pt x="391" y="92"/>
                  </a:lnTo>
                  <a:lnTo>
                    <a:pt x="385" y="95"/>
                  </a:lnTo>
                  <a:lnTo>
                    <a:pt x="380" y="92"/>
                  </a:lnTo>
                  <a:lnTo>
                    <a:pt x="377" y="90"/>
                  </a:lnTo>
                  <a:lnTo>
                    <a:pt x="375" y="84"/>
                  </a:lnTo>
                  <a:lnTo>
                    <a:pt x="369" y="87"/>
                  </a:lnTo>
                  <a:lnTo>
                    <a:pt x="367" y="92"/>
                  </a:lnTo>
                  <a:lnTo>
                    <a:pt x="367" y="98"/>
                  </a:lnTo>
                  <a:lnTo>
                    <a:pt x="364" y="103"/>
                  </a:lnTo>
                  <a:lnTo>
                    <a:pt x="359" y="105"/>
                  </a:lnTo>
                  <a:lnTo>
                    <a:pt x="359" y="111"/>
                  </a:lnTo>
                  <a:lnTo>
                    <a:pt x="356" y="113"/>
                  </a:lnTo>
                  <a:lnTo>
                    <a:pt x="353" y="113"/>
                  </a:lnTo>
                  <a:lnTo>
                    <a:pt x="350" y="119"/>
                  </a:lnTo>
                  <a:lnTo>
                    <a:pt x="345" y="121"/>
                  </a:lnTo>
                  <a:lnTo>
                    <a:pt x="342" y="124"/>
                  </a:lnTo>
                  <a:lnTo>
                    <a:pt x="340" y="134"/>
                  </a:lnTo>
                  <a:lnTo>
                    <a:pt x="337" y="145"/>
                  </a:lnTo>
                  <a:lnTo>
                    <a:pt x="337" y="148"/>
                  </a:lnTo>
                  <a:lnTo>
                    <a:pt x="345" y="150"/>
                  </a:lnTo>
                  <a:lnTo>
                    <a:pt x="348" y="153"/>
                  </a:lnTo>
                  <a:lnTo>
                    <a:pt x="350" y="153"/>
                  </a:lnTo>
                  <a:lnTo>
                    <a:pt x="350" y="156"/>
                  </a:lnTo>
                  <a:lnTo>
                    <a:pt x="350" y="161"/>
                  </a:lnTo>
                  <a:lnTo>
                    <a:pt x="348" y="169"/>
                  </a:lnTo>
                  <a:lnTo>
                    <a:pt x="350" y="169"/>
                  </a:lnTo>
                  <a:lnTo>
                    <a:pt x="356" y="171"/>
                  </a:lnTo>
                  <a:lnTo>
                    <a:pt x="359" y="182"/>
                  </a:lnTo>
                  <a:lnTo>
                    <a:pt x="356" y="185"/>
                  </a:lnTo>
                  <a:lnTo>
                    <a:pt x="353" y="190"/>
                  </a:lnTo>
                  <a:lnTo>
                    <a:pt x="348" y="192"/>
                  </a:lnTo>
                  <a:lnTo>
                    <a:pt x="342" y="192"/>
                  </a:lnTo>
                  <a:lnTo>
                    <a:pt x="340" y="198"/>
                  </a:lnTo>
                  <a:lnTo>
                    <a:pt x="342" y="200"/>
                  </a:lnTo>
                  <a:lnTo>
                    <a:pt x="345" y="203"/>
                  </a:lnTo>
                  <a:lnTo>
                    <a:pt x="345" y="206"/>
                  </a:lnTo>
                  <a:lnTo>
                    <a:pt x="342" y="211"/>
                  </a:lnTo>
                  <a:lnTo>
                    <a:pt x="340" y="214"/>
                  </a:lnTo>
                  <a:lnTo>
                    <a:pt x="345" y="219"/>
                  </a:lnTo>
                  <a:lnTo>
                    <a:pt x="342" y="229"/>
                  </a:lnTo>
                  <a:lnTo>
                    <a:pt x="340" y="232"/>
                  </a:lnTo>
                  <a:lnTo>
                    <a:pt x="337" y="235"/>
                  </a:lnTo>
                  <a:lnTo>
                    <a:pt x="332" y="240"/>
                  </a:lnTo>
                  <a:lnTo>
                    <a:pt x="332" y="245"/>
                  </a:lnTo>
                  <a:lnTo>
                    <a:pt x="332" y="250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7" y="256"/>
                  </a:lnTo>
                  <a:lnTo>
                    <a:pt x="345" y="253"/>
                  </a:lnTo>
                  <a:lnTo>
                    <a:pt x="348" y="250"/>
                  </a:lnTo>
                  <a:lnTo>
                    <a:pt x="353" y="253"/>
                  </a:lnTo>
                  <a:lnTo>
                    <a:pt x="359" y="256"/>
                  </a:lnTo>
                  <a:lnTo>
                    <a:pt x="364" y="258"/>
                  </a:lnTo>
                  <a:lnTo>
                    <a:pt x="364" y="264"/>
                  </a:lnTo>
                  <a:lnTo>
                    <a:pt x="364" y="266"/>
                  </a:lnTo>
                  <a:lnTo>
                    <a:pt x="367" y="272"/>
                  </a:lnTo>
                  <a:lnTo>
                    <a:pt x="369" y="272"/>
                  </a:lnTo>
                  <a:lnTo>
                    <a:pt x="372" y="266"/>
                  </a:lnTo>
                  <a:lnTo>
                    <a:pt x="377" y="269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77" y="279"/>
                  </a:lnTo>
                  <a:lnTo>
                    <a:pt x="380" y="282"/>
                  </a:lnTo>
                  <a:lnTo>
                    <a:pt x="380" y="295"/>
                  </a:lnTo>
                  <a:lnTo>
                    <a:pt x="380" y="298"/>
                  </a:lnTo>
                  <a:lnTo>
                    <a:pt x="377" y="301"/>
                  </a:lnTo>
                  <a:lnTo>
                    <a:pt x="367" y="308"/>
                  </a:lnTo>
                  <a:lnTo>
                    <a:pt x="359" y="303"/>
                  </a:lnTo>
                  <a:lnTo>
                    <a:pt x="345" y="301"/>
                  </a:lnTo>
                  <a:lnTo>
                    <a:pt x="342" y="295"/>
                  </a:lnTo>
                  <a:lnTo>
                    <a:pt x="337" y="295"/>
                  </a:lnTo>
                  <a:lnTo>
                    <a:pt x="334" y="298"/>
                  </a:lnTo>
                  <a:lnTo>
                    <a:pt x="332" y="298"/>
                  </a:lnTo>
                  <a:lnTo>
                    <a:pt x="324" y="298"/>
                  </a:lnTo>
                  <a:lnTo>
                    <a:pt x="321" y="295"/>
                  </a:lnTo>
                  <a:lnTo>
                    <a:pt x="316" y="295"/>
                  </a:lnTo>
                  <a:lnTo>
                    <a:pt x="313" y="295"/>
                  </a:lnTo>
                  <a:lnTo>
                    <a:pt x="310" y="298"/>
                  </a:lnTo>
                  <a:lnTo>
                    <a:pt x="310" y="301"/>
                  </a:lnTo>
                  <a:lnTo>
                    <a:pt x="305" y="301"/>
                  </a:lnTo>
                  <a:lnTo>
                    <a:pt x="302" y="303"/>
                  </a:lnTo>
                  <a:lnTo>
                    <a:pt x="297" y="311"/>
                  </a:lnTo>
                  <a:lnTo>
                    <a:pt x="294" y="314"/>
                  </a:lnTo>
                  <a:lnTo>
                    <a:pt x="286" y="308"/>
                  </a:lnTo>
                  <a:lnTo>
                    <a:pt x="281" y="306"/>
                  </a:lnTo>
                  <a:lnTo>
                    <a:pt x="278" y="306"/>
                  </a:lnTo>
                  <a:lnTo>
                    <a:pt x="273" y="301"/>
                  </a:lnTo>
                  <a:lnTo>
                    <a:pt x="270" y="301"/>
                  </a:lnTo>
                  <a:lnTo>
                    <a:pt x="265" y="295"/>
                  </a:lnTo>
                  <a:lnTo>
                    <a:pt x="259" y="295"/>
                  </a:lnTo>
                  <a:lnTo>
                    <a:pt x="254" y="293"/>
                  </a:lnTo>
                  <a:lnTo>
                    <a:pt x="251" y="290"/>
                  </a:lnTo>
                  <a:lnTo>
                    <a:pt x="249" y="287"/>
                  </a:lnTo>
                  <a:lnTo>
                    <a:pt x="246" y="285"/>
                  </a:lnTo>
                  <a:lnTo>
                    <a:pt x="243" y="282"/>
                  </a:lnTo>
                  <a:lnTo>
                    <a:pt x="241" y="277"/>
                  </a:lnTo>
                  <a:lnTo>
                    <a:pt x="238" y="274"/>
                  </a:lnTo>
                  <a:lnTo>
                    <a:pt x="235" y="274"/>
                  </a:lnTo>
                  <a:lnTo>
                    <a:pt x="233" y="274"/>
                  </a:lnTo>
                  <a:lnTo>
                    <a:pt x="230" y="279"/>
                  </a:lnTo>
                  <a:lnTo>
                    <a:pt x="227" y="282"/>
                  </a:lnTo>
                  <a:lnTo>
                    <a:pt x="225" y="285"/>
                  </a:lnTo>
                  <a:lnTo>
                    <a:pt x="222" y="285"/>
                  </a:lnTo>
                  <a:lnTo>
                    <a:pt x="214" y="287"/>
                  </a:lnTo>
                  <a:lnTo>
                    <a:pt x="211" y="287"/>
                  </a:lnTo>
                  <a:lnTo>
                    <a:pt x="206" y="287"/>
                  </a:lnTo>
                  <a:lnTo>
                    <a:pt x="206" y="290"/>
                  </a:lnTo>
                  <a:lnTo>
                    <a:pt x="203" y="293"/>
                  </a:lnTo>
                  <a:lnTo>
                    <a:pt x="201" y="295"/>
                  </a:lnTo>
                  <a:lnTo>
                    <a:pt x="198" y="295"/>
                  </a:lnTo>
                  <a:lnTo>
                    <a:pt x="190" y="295"/>
                  </a:lnTo>
                  <a:lnTo>
                    <a:pt x="187" y="295"/>
                  </a:lnTo>
                  <a:lnTo>
                    <a:pt x="184" y="298"/>
                  </a:lnTo>
                  <a:lnTo>
                    <a:pt x="182" y="298"/>
                  </a:lnTo>
                  <a:lnTo>
                    <a:pt x="179" y="295"/>
                  </a:lnTo>
                  <a:lnTo>
                    <a:pt x="168" y="303"/>
                  </a:lnTo>
                  <a:lnTo>
                    <a:pt x="163" y="308"/>
                  </a:lnTo>
                  <a:lnTo>
                    <a:pt x="158" y="298"/>
                  </a:lnTo>
                  <a:lnTo>
                    <a:pt x="163" y="295"/>
                  </a:lnTo>
                  <a:lnTo>
                    <a:pt x="166" y="295"/>
                  </a:lnTo>
                  <a:lnTo>
                    <a:pt x="168" y="293"/>
                  </a:lnTo>
                  <a:lnTo>
                    <a:pt x="168" y="290"/>
                  </a:lnTo>
                  <a:lnTo>
                    <a:pt x="168" y="287"/>
                  </a:lnTo>
                  <a:lnTo>
                    <a:pt x="168" y="279"/>
                  </a:lnTo>
                  <a:lnTo>
                    <a:pt x="174" y="277"/>
                  </a:lnTo>
                  <a:lnTo>
                    <a:pt x="176" y="277"/>
                  </a:lnTo>
                  <a:lnTo>
                    <a:pt x="174" y="279"/>
                  </a:lnTo>
                  <a:lnTo>
                    <a:pt x="174" y="285"/>
                  </a:lnTo>
                  <a:lnTo>
                    <a:pt x="171" y="287"/>
                  </a:lnTo>
                  <a:lnTo>
                    <a:pt x="174" y="287"/>
                  </a:lnTo>
                  <a:lnTo>
                    <a:pt x="179" y="287"/>
                  </a:lnTo>
                  <a:lnTo>
                    <a:pt x="184" y="285"/>
                  </a:lnTo>
                  <a:lnTo>
                    <a:pt x="187" y="282"/>
                  </a:lnTo>
                  <a:lnTo>
                    <a:pt x="190" y="279"/>
                  </a:lnTo>
                  <a:lnTo>
                    <a:pt x="193" y="277"/>
                  </a:lnTo>
                  <a:lnTo>
                    <a:pt x="187" y="272"/>
                  </a:lnTo>
                  <a:lnTo>
                    <a:pt x="184" y="269"/>
                  </a:lnTo>
                  <a:lnTo>
                    <a:pt x="182" y="266"/>
                  </a:lnTo>
                  <a:lnTo>
                    <a:pt x="182" y="256"/>
                  </a:lnTo>
                  <a:lnTo>
                    <a:pt x="182" y="250"/>
                  </a:lnTo>
                  <a:lnTo>
                    <a:pt x="179" y="245"/>
                  </a:lnTo>
                  <a:lnTo>
                    <a:pt x="174" y="245"/>
                  </a:lnTo>
                  <a:lnTo>
                    <a:pt x="168" y="240"/>
                  </a:lnTo>
                  <a:lnTo>
                    <a:pt x="168" y="235"/>
                  </a:lnTo>
                  <a:lnTo>
                    <a:pt x="166" y="235"/>
                  </a:lnTo>
                  <a:lnTo>
                    <a:pt x="160" y="235"/>
                  </a:lnTo>
                  <a:lnTo>
                    <a:pt x="160" y="237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5" y="250"/>
                  </a:lnTo>
                  <a:lnTo>
                    <a:pt x="155" y="261"/>
                  </a:lnTo>
                  <a:lnTo>
                    <a:pt x="150" y="264"/>
                  </a:lnTo>
                  <a:lnTo>
                    <a:pt x="150" y="266"/>
                  </a:lnTo>
                  <a:lnTo>
                    <a:pt x="144" y="269"/>
                  </a:lnTo>
                  <a:lnTo>
                    <a:pt x="142" y="272"/>
                  </a:lnTo>
                  <a:lnTo>
                    <a:pt x="139" y="272"/>
                  </a:lnTo>
                  <a:lnTo>
                    <a:pt x="136" y="272"/>
                  </a:lnTo>
                  <a:lnTo>
                    <a:pt x="134" y="269"/>
                  </a:lnTo>
                  <a:lnTo>
                    <a:pt x="131" y="266"/>
                  </a:lnTo>
                  <a:lnTo>
                    <a:pt x="128" y="269"/>
                  </a:lnTo>
                  <a:lnTo>
                    <a:pt x="126" y="269"/>
                  </a:lnTo>
                  <a:lnTo>
                    <a:pt x="120" y="269"/>
                  </a:lnTo>
                  <a:lnTo>
                    <a:pt x="118" y="269"/>
                  </a:lnTo>
                  <a:lnTo>
                    <a:pt x="115" y="269"/>
                  </a:lnTo>
                  <a:lnTo>
                    <a:pt x="109" y="269"/>
                  </a:lnTo>
                  <a:lnTo>
                    <a:pt x="104" y="266"/>
                  </a:lnTo>
                  <a:lnTo>
                    <a:pt x="99" y="266"/>
                  </a:lnTo>
                  <a:lnTo>
                    <a:pt x="96" y="266"/>
                  </a:lnTo>
                  <a:lnTo>
                    <a:pt x="93" y="266"/>
                  </a:lnTo>
                  <a:lnTo>
                    <a:pt x="91" y="264"/>
                  </a:lnTo>
                  <a:lnTo>
                    <a:pt x="91" y="261"/>
                  </a:lnTo>
                  <a:lnTo>
                    <a:pt x="93" y="261"/>
                  </a:lnTo>
                  <a:lnTo>
                    <a:pt x="93" y="258"/>
                  </a:lnTo>
                  <a:lnTo>
                    <a:pt x="91" y="256"/>
                  </a:lnTo>
                  <a:lnTo>
                    <a:pt x="88" y="256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0"/>
                  </a:lnTo>
                  <a:lnTo>
                    <a:pt x="80" y="248"/>
                  </a:lnTo>
                  <a:lnTo>
                    <a:pt x="80" y="245"/>
                  </a:lnTo>
                  <a:lnTo>
                    <a:pt x="80" y="243"/>
                  </a:lnTo>
                  <a:lnTo>
                    <a:pt x="80" y="237"/>
                  </a:lnTo>
                  <a:lnTo>
                    <a:pt x="77" y="237"/>
                  </a:lnTo>
                  <a:lnTo>
                    <a:pt x="77" y="232"/>
                  </a:lnTo>
                  <a:lnTo>
                    <a:pt x="77" y="229"/>
                  </a:lnTo>
                  <a:lnTo>
                    <a:pt x="72" y="227"/>
                  </a:lnTo>
                  <a:lnTo>
                    <a:pt x="69" y="224"/>
                  </a:lnTo>
                  <a:lnTo>
                    <a:pt x="64" y="224"/>
                  </a:lnTo>
                  <a:lnTo>
                    <a:pt x="59" y="224"/>
                  </a:lnTo>
                  <a:lnTo>
                    <a:pt x="53" y="224"/>
                  </a:lnTo>
                  <a:lnTo>
                    <a:pt x="53" y="221"/>
                  </a:lnTo>
                  <a:lnTo>
                    <a:pt x="48" y="221"/>
                  </a:lnTo>
                  <a:lnTo>
                    <a:pt x="45" y="219"/>
                  </a:lnTo>
                  <a:lnTo>
                    <a:pt x="43" y="219"/>
                  </a:lnTo>
                  <a:lnTo>
                    <a:pt x="40" y="216"/>
                  </a:lnTo>
                  <a:lnTo>
                    <a:pt x="37" y="216"/>
                  </a:lnTo>
                  <a:lnTo>
                    <a:pt x="35" y="219"/>
                  </a:lnTo>
                  <a:lnTo>
                    <a:pt x="32" y="219"/>
                  </a:lnTo>
                  <a:lnTo>
                    <a:pt x="26" y="219"/>
                  </a:lnTo>
                  <a:lnTo>
                    <a:pt x="24" y="219"/>
                  </a:lnTo>
                  <a:lnTo>
                    <a:pt x="21" y="219"/>
                  </a:lnTo>
                  <a:lnTo>
                    <a:pt x="18" y="219"/>
                  </a:lnTo>
                  <a:lnTo>
                    <a:pt x="13" y="221"/>
                  </a:lnTo>
                  <a:lnTo>
                    <a:pt x="8" y="219"/>
                  </a:lnTo>
                  <a:lnTo>
                    <a:pt x="5" y="219"/>
                  </a:lnTo>
                  <a:lnTo>
                    <a:pt x="5" y="216"/>
                  </a:lnTo>
                  <a:lnTo>
                    <a:pt x="2" y="214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2" y="206"/>
                  </a:lnTo>
                  <a:lnTo>
                    <a:pt x="2" y="203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6153353" y="5286108"/>
              <a:ext cx="925142" cy="536614"/>
            </a:xfrm>
            <a:custGeom>
              <a:avLst/>
              <a:gdLst>
                <a:gd name="T0" fmla="*/ 290 w 421"/>
                <a:gd name="T1" fmla="*/ 8 h 245"/>
                <a:gd name="T2" fmla="*/ 327 w 421"/>
                <a:gd name="T3" fmla="*/ 26 h 245"/>
                <a:gd name="T4" fmla="*/ 354 w 421"/>
                <a:gd name="T5" fmla="*/ 29 h 245"/>
                <a:gd name="T6" fmla="*/ 362 w 421"/>
                <a:gd name="T7" fmla="*/ 42 h 245"/>
                <a:gd name="T8" fmla="*/ 378 w 421"/>
                <a:gd name="T9" fmla="*/ 50 h 245"/>
                <a:gd name="T10" fmla="*/ 394 w 421"/>
                <a:gd name="T11" fmla="*/ 34 h 245"/>
                <a:gd name="T12" fmla="*/ 410 w 421"/>
                <a:gd name="T13" fmla="*/ 34 h 245"/>
                <a:gd name="T14" fmla="*/ 421 w 421"/>
                <a:gd name="T15" fmla="*/ 60 h 245"/>
                <a:gd name="T16" fmla="*/ 402 w 421"/>
                <a:gd name="T17" fmla="*/ 73 h 245"/>
                <a:gd name="T18" fmla="*/ 386 w 421"/>
                <a:gd name="T19" fmla="*/ 92 h 245"/>
                <a:gd name="T20" fmla="*/ 394 w 421"/>
                <a:gd name="T21" fmla="*/ 108 h 245"/>
                <a:gd name="T22" fmla="*/ 373 w 421"/>
                <a:gd name="T23" fmla="*/ 97 h 245"/>
                <a:gd name="T24" fmla="*/ 354 w 421"/>
                <a:gd name="T25" fmla="*/ 100 h 245"/>
                <a:gd name="T26" fmla="*/ 346 w 421"/>
                <a:gd name="T27" fmla="*/ 121 h 245"/>
                <a:gd name="T28" fmla="*/ 314 w 421"/>
                <a:gd name="T29" fmla="*/ 131 h 245"/>
                <a:gd name="T30" fmla="*/ 295 w 421"/>
                <a:gd name="T31" fmla="*/ 134 h 245"/>
                <a:gd name="T32" fmla="*/ 295 w 421"/>
                <a:gd name="T33" fmla="*/ 150 h 245"/>
                <a:gd name="T34" fmla="*/ 284 w 421"/>
                <a:gd name="T35" fmla="*/ 145 h 245"/>
                <a:gd name="T36" fmla="*/ 276 w 421"/>
                <a:gd name="T37" fmla="*/ 137 h 245"/>
                <a:gd name="T38" fmla="*/ 260 w 421"/>
                <a:gd name="T39" fmla="*/ 145 h 245"/>
                <a:gd name="T40" fmla="*/ 247 w 421"/>
                <a:gd name="T41" fmla="*/ 153 h 245"/>
                <a:gd name="T42" fmla="*/ 239 w 421"/>
                <a:gd name="T43" fmla="*/ 160 h 245"/>
                <a:gd name="T44" fmla="*/ 239 w 421"/>
                <a:gd name="T45" fmla="*/ 176 h 245"/>
                <a:gd name="T46" fmla="*/ 249 w 421"/>
                <a:gd name="T47" fmla="*/ 195 h 245"/>
                <a:gd name="T48" fmla="*/ 260 w 421"/>
                <a:gd name="T49" fmla="*/ 211 h 245"/>
                <a:gd name="T50" fmla="*/ 244 w 421"/>
                <a:gd name="T51" fmla="*/ 213 h 245"/>
                <a:gd name="T52" fmla="*/ 223 w 421"/>
                <a:gd name="T53" fmla="*/ 205 h 245"/>
                <a:gd name="T54" fmla="*/ 207 w 421"/>
                <a:gd name="T55" fmla="*/ 184 h 245"/>
                <a:gd name="T56" fmla="*/ 201 w 421"/>
                <a:gd name="T57" fmla="*/ 195 h 245"/>
                <a:gd name="T58" fmla="*/ 199 w 421"/>
                <a:gd name="T59" fmla="*/ 211 h 245"/>
                <a:gd name="T60" fmla="*/ 188 w 421"/>
                <a:gd name="T61" fmla="*/ 224 h 245"/>
                <a:gd name="T62" fmla="*/ 166 w 421"/>
                <a:gd name="T63" fmla="*/ 232 h 245"/>
                <a:gd name="T64" fmla="*/ 134 w 421"/>
                <a:gd name="T65" fmla="*/ 240 h 245"/>
                <a:gd name="T66" fmla="*/ 86 w 421"/>
                <a:gd name="T67" fmla="*/ 232 h 245"/>
                <a:gd name="T68" fmla="*/ 41 w 421"/>
                <a:gd name="T69" fmla="*/ 226 h 245"/>
                <a:gd name="T70" fmla="*/ 24 w 421"/>
                <a:gd name="T71" fmla="*/ 208 h 245"/>
                <a:gd name="T72" fmla="*/ 3 w 421"/>
                <a:gd name="T73" fmla="*/ 192 h 245"/>
                <a:gd name="T74" fmla="*/ 8 w 421"/>
                <a:gd name="T75" fmla="*/ 174 h 245"/>
                <a:gd name="T76" fmla="*/ 11 w 421"/>
                <a:gd name="T77" fmla="*/ 160 h 245"/>
                <a:gd name="T78" fmla="*/ 0 w 421"/>
                <a:gd name="T79" fmla="*/ 142 h 245"/>
                <a:gd name="T80" fmla="*/ 11 w 421"/>
                <a:gd name="T81" fmla="*/ 129 h 245"/>
                <a:gd name="T82" fmla="*/ 24 w 421"/>
                <a:gd name="T83" fmla="*/ 126 h 245"/>
                <a:gd name="T84" fmla="*/ 41 w 421"/>
                <a:gd name="T85" fmla="*/ 108 h 245"/>
                <a:gd name="T86" fmla="*/ 54 w 421"/>
                <a:gd name="T87" fmla="*/ 92 h 245"/>
                <a:gd name="T88" fmla="*/ 65 w 421"/>
                <a:gd name="T89" fmla="*/ 87 h 245"/>
                <a:gd name="T90" fmla="*/ 67 w 421"/>
                <a:gd name="T91" fmla="*/ 68 h 245"/>
                <a:gd name="T92" fmla="*/ 94 w 421"/>
                <a:gd name="T93" fmla="*/ 52 h 245"/>
                <a:gd name="T94" fmla="*/ 116 w 421"/>
                <a:gd name="T95" fmla="*/ 39 h 245"/>
                <a:gd name="T96" fmla="*/ 132 w 421"/>
                <a:gd name="T97" fmla="*/ 31 h 245"/>
                <a:gd name="T98" fmla="*/ 145 w 421"/>
                <a:gd name="T99" fmla="*/ 42 h 245"/>
                <a:gd name="T100" fmla="*/ 177 w 421"/>
                <a:gd name="T101" fmla="*/ 50 h 245"/>
                <a:gd name="T102" fmla="*/ 196 w 421"/>
                <a:gd name="T103" fmla="*/ 37 h 245"/>
                <a:gd name="T104" fmla="*/ 209 w 421"/>
                <a:gd name="T105" fmla="*/ 34 h 245"/>
                <a:gd name="T106" fmla="*/ 231 w 421"/>
                <a:gd name="T107" fmla="*/ 31 h 245"/>
                <a:gd name="T108" fmla="*/ 247 w 421"/>
                <a:gd name="T109" fmla="*/ 29 h 245"/>
                <a:gd name="T110" fmla="*/ 265 w 421"/>
                <a:gd name="T111" fmla="*/ 34 h 245"/>
                <a:gd name="T112" fmla="*/ 271 w 421"/>
                <a:gd name="T113" fmla="*/ 0 h 2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1"/>
                <a:gd name="T172" fmla="*/ 0 h 245"/>
                <a:gd name="T173" fmla="*/ 421 w 421"/>
                <a:gd name="T174" fmla="*/ 245 h 2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1" h="245">
                  <a:moveTo>
                    <a:pt x="271" y="0"/>
                  </a:moveTo>
                  <a:lnTo>
                    <a:pt x="276" y="0"/>
                  </a:lnTo>
                  <a:lnTo>
                    <a:pt x="279" y="2"/>
                  </a:lnTo>
                  <a:lnTo>
                    <a:pt x="287" y="5"/>
                  </a:lnTo>
                  <a:lnTo>
                    <a:pt x="290" y="8"/>
                  </a:lnTo>
                  <a:lnTo>
                    <a:pt x="295" y="13"/>
                  </a:lnTo>
                  <a:lnTo>
                    <a:pt x="303" y="18"/>
                  </a:lnTo>
                  <a:lnTo>
                    <a:pt x="311" y="21"/>
                  </a:lnTo>
                  <a:lnTo>
                    <a:pt x="316" y="26"/>
                  </a:lnTo>
                  <a:lnTo>
                    <a:pt x="327" y="26"/>
                  </a:lnTo>
                  <a:lnTo>
                    <a:pt x="332" y="23"/>
                  </a:lnTo>
                  <a:lnTo>
                    <a:pt x="340" y="26"/>
                  </a:lnTo>
                  <a:lnTo>
                    <a:pt x="346" y="26"/>
                  </a:lnTo>
                  <a:lnTo>
                    <a:pt x="354" y="26"/>
                  </a:lnTo>
                  <a:lnTo>
                    <a:pt x="354" y="29"/>
                  </a:lnTo>
                  <a:lnTo>
                    <a:pt x="359" y="29"/>
                  </a:lnTo>
                  <a:lnTo>
                    <a:pt x="362" y="31"/>
                  </a:lnTo>
                  <a:lnTo>
                    <a:pt x="362" y="37"/>
                  </a:lnTo>
                  <a:lnTo>
                    <a:pt x="362" y="39"/>
                  </a:lnTo>
                  <a:lnTo>
                    <a:pt x="362" y="42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7"/>
                  </a:lnTo>
                  <a:lnTo>
                    <a:pt x="373" y="50"/>
                  </a:lnTo>
                  <a:lnTo>
                    <a:pt x="378" y="50"/>
                  </a:lnTo>
                  <a:lnTo>
                    <a:pt x="378" y="44"/>
                  </a:lnTo>
                  <a:lnTo>
                    <a:pt x="383" y="42"/>
                  </a:lnTo>
                  <a:lnTo>
                    <a:pt x="389" y="42"/>
                  </a:lnTo>
                  <a:lnTo>
                    <a:pt x="394" y="39"/>
                  </a:lnTo>
                  <a:lnTo>
                    <a:pt x="394" y="34"/>
                  </a:lnTo>
                  <a:lnTo>
                    <a:pt x="397" y="29"/>
                  </a:lnTo>
                  <a:lnTo>
                    <a:pt x="399" y="23"/>
                  </a:lnTo>
                  <a:lnTo>
                    <a:pt x="405" y="29"/>
                  </a:lnTo>
                  <a:lnTo>
                    <a:pt x="407" y="31"/>
                  </a:lnTo>
                  <a:lnTo>
                    <a:pt x="410" y="34"/>
                  </a:lnTo>
                  <a:lnTo>
                    <a:pt x="413" y="39"/>
                  </a:lnTo>
                  <a:lnTo>
                    <a:pt x="413" y="47"/>
                  </a:lnTo>
                  <a:lnTo>
                    <a:pt x="415" y="50"/>
                  </a:lnTo>
                  <a:lnTo>
                    <a:pt x="418" y="55"/>
                  </a:lnTo>
                  <a:lnTo>
                    <a:pt x="421" y="60"/>
                  </a:lnTo>
                  <a:lnTo>
                    <a:pt x="413" y="66"/>
                  </a:lnTo>
                  <a:lnTo>
                    <a:pt x="410" y="66"/>
                  </a:lnTo>
                  <a:lnTo>
                    <a:pt x="405" y="66"/>
                  </a:lnTo>
                  <a:lnTo>
                    <a:pt x="402" y="71"/>
                  </a:lnTo>
                  <a:lnTo>
                    <a:pt x="402" y="73"/>
                  </a:lnTo>
                  <a:lnTo>
                    <a:pt x="399" y="79"/>
                  </a:lnTo>
                  <a:lnTo>
                    <a:pt x="397" y="84"/>
                  </a:lnTo>
                  <a:lnTo>
                    <a:pt x="391" y="84"/>
                  </a:lnTo>
                  <a:lnTo>
                    <a:pt x="389" y="89"/>
                  </a:lnTo>
                  <a:lnTo>
                    <a:pt x="386" y="92"/>
                  </a:lnTo>
                  <a:lnTo>
                    <a:pt x="383" y="97"/>
                  </a:lnTo>
                  <a:lnTo>
                    <a:pt x="389" y="100"/>
                  </a:lnTo>
                  <a:lnTo>
                    <a:pt x="391" y="102"/>
                  </a:lnTo>
                  <a:lnTo>
                    <a:pt x="394" y="105"/>
                  </a:lnTo>
                  <a:lnTo>
                    <a:pt x="394" y="108"/>
                  </a:lnTo>
                  <a:lnTo>
                    <a:pt x="391" y="108"/>
                  </a:lnTo>
                  <a:lnTo>
                    <a:pt x="386" y="110"/>
                  </a:lnTo>
                  <a:lnTo>
                    <a:pt x="383" y="108"/>
                  </a:lnTo>
                  <a:lnTo>
                    <a:pt x="378" y="100"/>
                  </a:lnTo>
                  <a:lnTo>
                    <a:pt x="373" y="97"/>
                  </a:lnTo>
                  <a:lnTo>
                    <a:pt x="370" y="97"/>
                  </a:lnTo>
                  <a:lnTo>
                    <a:pt x="365" y="97"/>
                  </a:lnTo>
                  <a:lnTo>
                    <a:pt x="357" y="97"/>
                  </a:lnTo>
                  <a:lnTo>
                    <a:pt x="354" y="97"/>
                  </a:lnTo>
                  <a:lnTo>
                    <a:pt x="354" y="100"/>
                  </a:lnTo>
                  <a:lnTo>
                    <a:pt x="351" y="102"/>
                  </a:lnTo>
                  <a:lnTo>
                    <a:pt x="349" y="108"/>
                  </a:lnTo>
                  <a:lnTo>
                    <a:pt x="349" y="113"/>
                  </a:lnTo>
                  <a:lnTo>
                    <a:pt x="349" y="116"/>
                  </a:lnTo>
                  <a:lnTo>
                    <a:pt x="346" y="121"/>
                  </a:lnTo>
                  <a:lnTo>
                    <a:pt x="332" y="134"/>
                  </a:lnTo>
                  <a:lnTo>
                    <a:pt x="330" y="131"/>
                  </a:lnTo>
                  <a:lnTo>
                    <a:pt x="327" y="129"/>
                  </a:lnTo>
                  <a:lnTo>
                    <a:pt x="319" y="131"/>
                  </a:lnTo>
                  <a:lnTo>
                    <a:pt x="314" y="131"/>
                  </a:lnTo>
                  <a:lnTo>
                    <a:pt x="306" y="134"/>
                  </a:lnTo>
                  <a:lnTo>
                    <a:pt x="303" y="134"/>
                  </a:lnTo>
                  <a:lnTo>
                    <a:pt x="303" y="131"/>
                  </a:lnTo>
                  <a:lnTo>
                    <a:pt x="298" y="131"/>
                  </a:lnTo>
                  <a:lnTo>
                    <a:pt x="295" y="134"/>
                  </a:lnTo>
                  <a:lnTo>
                    <a:pt x="295" y="137"/>
                  </a:lnTo>
                  <a:lnTo>
                    <a:pt x="292" y="137"/>
                  </a:lnTo>
                  <a:lnTo>
                    <a:pt x="292" y="145"/>
                  </a:lnTo>
                  <a:lnTo>
                    <a:pt x="295" y="147"/>
                  </a:lnTo>
                  <a:lnTo>
                    <a:pt x="295" y="150"/>
                  </a:lnTo>
                  <a:lnTo>
                    <a:pt x="295" y="155"/>
                  </a:lnTo>
                  <a:lnTo>
                    <a:pt x="290" y="155"/>
                  </a:lnTo>
                  <a:lnTo>
                    <a:pt x="287" y="153"/>
                  </a:lnTo>
                  <a:lnTo>
                    <a:pt x="284" y="150"/>
                  </a:lnTo>
                  <a:lnTo>
                    <a:pt x="284" y="145"/>
                  </a:lnTo>
                  <a:lnTo>
                    <a:pt x="284" y="137"/>
                  </a:lnTo>
                  <a:lnTo>
                    <a:pt x="284" y="134"/>
                  </a:lnTo>
                  <a:lnTo>
                    <a:pt x="282" y="134"/>
                  </a:lnTo>
                  <a:lnTo>
                    <a:pt x="279" y="134"/>
                  </a:lnTo>
                  <a:lnTo>
                    <a:pt x="276" y="137"/>
                  </a:lnTo>
                  <a:lnTo>
                    <a:pt x="276" y="139"/>
                  </a:lnTo>
                  <a:lnTo>
                    <a:pt x="274" y="145"/>
                  </a:lnTo>
                  <a:lnTo>
                    <a:pt x="268" y="145"/>
                  </a:lnTo>
                  <a:lnTo>
                    <a:pt x="265" y="145"/>
                  </a:lnTo>
                  <a:lnTo>
                    <a:pt x="260" y="145"/>
                  </a:lnTo>
                  <a:lnTo>
                    <a:pt x="257" y="147"/>
                  </a:lnTo>
                  <a:lnTo>
                    <a:pt x="255" y="150"/>
                  </a:lnTo>
                  <a:lnTo>
                    <a:pt x="252" y="153"/>
                  </a:lnTo>
                  <a:lnTo>
                    <a:pt x="249" y="153"/>
                  </a:lnTo>
                  <a:lnTo>
                    <a:pt x="247" y="153"/>
                  </a:lnTo>
                  <a:lnTo>
                    <a:pt x="244" y="155"/>
                  </a:lnTo>
                  <a:lnTo>
                    <a:pt x="239" y="153"/>
                  </a:lnTo>
                  <a:lnTo>
                    <a:pt x="236" y="155"/>
                  </a:lnTo>
                  <a:lnTo>
                    <a:pt x="236" y="158"/>
                  </a:lnTo>
                  <a:lnTo>
                    <a:pt x="239" y="160"/>
                  </a:lnTo>
                  <a:lnTo>
                    <a:pt x="241" y="163"/>
                  </a:lnTo>
                  <a:lnTo>
                    <a:pt x="241" y="166"/>
                  </a:lnTo>
                  <a:lnTo>
                    <a:pt x="239" y="168"/>
                  </a:lnTo>
                  <a:lnTo>
                    <a:pt x="236" y="174"/>
                  </a:lnTo>
                  <a:lnTo>
                    <a:pt x="239" y="176"/>
                  </a:lnTo>
                  <a:lnTo>
                    <a:pt x="239" y="182"/>
                  </a:lnTo>
                  <a:lnTo>
                    <a:pt x="239" y="184"/>
                  </a:lnTo>
                  <a:lnTo>
                    <a:pt x="241" y="189"/>
                  </a:lnTo>
                  <a:lnTo>
                    <a:pt x="247" y="192"/>
                  </a:lnTo>
                  <a:lnTo>
                    <a:pt x="249" y="195"/>
                  </a:lnTo>
                  <a:lnTo>
                    <a:pt x="252" y="197"/>
                  </a:lnTo>
                  <a:lnTo>
                    <a:pt x="257" y="200"/>
                  </a:lnTo>
                  <a:lnTo>
                    <a:pt x="260" y="203"/>
                  </a:lnTo>
                  <a:lnTo>
                    <a:pt x="263" y="205"/>
                  </a:lnTo>
                  <a:lnTo>
                    <a:pt x="260" y="211"/>
                  </a:lnTo>
                  <a:lnTo>
                    <a:pt x="257" y="211"/>
                  </a:lnTo>
                  <a:lnTo>
                    <a:pt x="252" y="208"/>
                  </a:lnTo>
                  <a:lnTo>
                    <a:pt x="247" y="208"/>
                  </a:lnTo>
                  <a:lnTo>
                    <a:pt x="247" y="211"/>
                  </a:lnTo>
                  <a:lnTo>
                    <a:pt x="244" y="213"/>
                  </a:lnTo>
                  <a:lnTo>
                    <a:pt x="241" y="216"/>
                  </a:lnTo>
                  <a:lnTo>
                    <a:pt x="233" y="213"/>
                  </a:lnTo>
                  <a:lnTo>
                    <a:pt x="231" y="211"/>
                  </a:lnTo>
                  <a:lnTo>
                    <a:pt x="225" y="208"/>
                  </a:lnTo>
                  <a:lnTo>
                    <a:pt x="223" y="205"/>
                  </a:lnTo>
                  <a:lnTo>
                    <a:pt x="217" y="203"/>
                  </a:lnTo>
                  <a:lnTo>
                    <a:pt x="215" y="197"/>
                  </a:lnTo>
                  <a:lnTo>
                    <a:pt x="212" y="189"/>
                  </a:lnTo>
                  <a:lnTo>
                    <a:pt x="209" y="187"/>
                  </a:lnTo>
                  <a:lnTo>
                    <a:pt x="207" y="184"/>
                  </a:lnTo>
                  <a:lnTo>
                    <a:pt x="204" y="182"/>
                  </a:lnTo>
                  <a:lnTo>
                    <a:pt x="204" y="184"/>
                  </a:lnTo>
                  <a:lnTo>
                    <a:pt x="201" y="187"/>
                  </a:lnTo>
                  <a:lnTo>
                    <a:pt x="201" y="192"/>
                  </a:lnTo>
                  <a:lnTo>
                    <a:pt x="201" y="195"/>
                  </a:lnTo>
                  <a:lnTo>
                    <a:pt x="201" y="197"/>
                  </a:lnTo>
                  <a:lnTo>
                    <a:pt x="201" y="200"/>
                  </a:lnTo>
                  <a:lnTo>
                    <a:pt x="201" y="203"/>
                  </a:lnTo>
                  <a:lnTo>
                    <a:pt x="201" y="208"/>
                  </a:lnTo>
                  <a:lnTo>
                    <a:pt x="199" y="211"/>
                  </a:lnTo>
                  <a:lnTo>
                    <a:pt x="196" y="213"/>
                  </a:lnTo>
                  <a:lnTo>
                    <a:pt x="196" y="218"/>
                  </a:lnTo>
                  <a:lnTo>
                    <a:pt x="193" y="221"/>
                  </a:lnTo>
                  <a:lnTo>
                    <a:pt x="193" y="224"/>
                  </a:lnTo>
                  <a:lnTo>
                    <a:pt x="188" y="224"/>
                  </a:lnTo>
                  <a:lnTo>
                    <a:pt x="182" y="224"/>
                  </a:lnTo>
                  <a:lnTo>
                    <a:pt x="180" y="226"/>
                  </a:lnTo>
                  <a:lnTo>
                    <a:pt x="174" y="226"/>
                  </a:lnTo>
                  <a:lnTo>
                    <a:pt x="169" y="229"/>
                  </a:lnTo>
                  <a:lnTo>
                    <a:pt x="166" y="232"/>
                  </a:lnTo>
                  <a:lnTo>
                    <a:pt x="161" y="240"/>
                  </a:lnTo>
                  <a:lnTo>
                    <a:pt x="158" y="240"/>
                  </a:lnTo>
                  <a:lnTo>
                    <a:pt x="153" y="242"/>
                  </a:lnTo>
                  <a:lnTo>
                    <a:pt x="148" y="245"/>
                  </a:lnTo>
                  <a:lnTo>
                    <a:pt x="134" y="240"/>
                  </a:lnTo>
                  <a:lnTo>
                    <a:pt x="126" y="240"/>
                  </a:lnTo>
                  <a:lnTo>
                    <a:pt x="121" y="240"/>
                  </a:lnTo>
                  <a:lnTo>
                    <a:pt x="110" y="237"/>
                  </a:lnTo>
                  <a:lnTo>
                    <a:pt x="99" y="234"/>
                  </a:lnTo>
                  <a:lnTo>
                    <a:pt x="86" y="232"/>
                  </a:lnTo>
                  <a:lnTo>
                    <a:pt x="73" y="229"/>
                  </a:lnTo>
                  <a:lnTo>
                    <a:pt x="65" y="229"/>
                  </a:lnTo>
                  <a:lnTo>
                    <a:pt x="57" y="229"/>
                  </a:lnTo>
                  <a:lnTo>
                    <a:pt x="49" y="229"/>
                  </a:lnTo>
                  <a:lnTo>
                    <a:pt x="41" y="226"/>
                  </a:lnTo>
                  <a:lnTo>
                    <a:pt x="33" y="226"/>
                  </a:lnTo>
                  <a:lnTo>
                    <a:pt x="30" y="224"/>
                  </a:lnTo>
                  <a:lnTo>
                    <a:pt x="30" y="218"/>
                  </a:lnTo>
                  <a:lnTo>
                    <a:pt x="27" y="213"/>
                  </a:lnTo>
                  <a:lnTo>
                    <a:pt x="24" y="208"/>
                  </a:lnTo>
                  <a:lnTo>
                    <a:pt x="19" y="205"/>
                  </a:lnTo>
                  <a:lnTo>
                    <a:pt x="16" y="203"/>
                  </a:lnTo>
                  <a:lnTo>
                    <a:pt x="11" y="200"/>
                  </a:lnTo>
                  <a:lnTo>
                    <a:pt x="6" y="197"/>
                  </a:lnTo>
                  <a:lnTo>
                    <a:pt x="3" y="192"/>
                  </a:lnTo>
                  <a:lnTo>
                    <a:pt x="3" y="189"/>
                  </a:lnTo>
                  <a:lnTo>
                    <a:pt x="3" y="187"/>
                  </a:lnTo>
                  <a:lnTo>
                    <a:pt x="3" y="182"/>
                  </a:lnTo>
                  <a:lnTo>
                    <a:pt x="6" y="176"/>
                  </a:lnTo>
                  <a:lnTo>
                    <a:pt x="8" y="174"/>
                  </a:lnTo>
                  <a:lnTo>
                    <a:pt x="11" y="171"/>
                  </a:lnTo>
                  <a:lnTo>
                    <a:pt x="14" y="166"/>
                  </a:lnTo>
                  <a:lnTo>
                    <a:pt x="14" y="163"/>
                  </a:lnTo>
                  <a:lnTo>
                    <a:pt x="14" y="160"/>
                  </a:lnTo>
                  <a:lnTo>
                    <a:pt x="11" y="160"/>
                  </a:lnTo>
                  <a:lnTo>
                    <a:pt x="8" y="155"/>
                  </a:lnTo>
                  <a:lnTo>
                    <a:pt x="6" y="153"/>
                  </a:lnTo>
                  <a:lnTo>
                    <a:pt x="3" y="150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3" y="137"/>
                  </a:lnTo>
                  <a:lnTo>
                    <a:pt x="6" y="137"/>
                  </a:lnTo>
                  <a:lnTo>
                    <a:pt x="6" y="134"/>
                  </a:lnTo>
                  <a:lnTo>
                    <a:pt x="6" y="131"/>
                  </a:lnTo>
                  <a:lnTo>
                    <a:pt x="11" y="129"/>
                  </a:lnTo>
                  <a:lnTo>
                    <a:pt x="14" y="126"/>
                  </a:lnTo>
                  <a:lnTo>
                    <a:pt x="16" y="126"/>
                  </a:lnTo>
                  <a:lnTo>
                    <a:pt x="22" y="129"/>
                  </a:lnTo>
                  <a:lnTo>
                    <a:pt x="22" y="126"/>
                  </a:lnTo>
                  <a:lnTo>
                    <a:pt x="24" y="126"/>
                  </a:lnTo>
                  <a:lnTo>
                    <a:pt x="27" y="118"/>
                  </a:lnTo>
                  <a:lnTo>
                    <a:pt x="27" y="113"/>
                  </a:lnTo>
                  <a:lnTo>
                    <a:pt x="30" y="108"/>
                  </a:lnTo>
                  <a:lnTo>
                    <a:pt x="41" y="105"/>
                  </a:lnTo>
                  <a:lnTo>
                    <a:pt x="41" y="108"/>
                  </a:lnTo>
                  <a:lnTo>
                    <a:pt x="43" y="105"/>
                  </a:lnTo>
                  <a:lnTo>
                    <a:pt x="43" y="100"/>
                  </a:lnTo>
                  <a:lnTo>
                    <a:pt x="46" y="97"/>
                  </a:lnTo>
                  <a:lnTo>
                    <a:pt x="49" y="95"/>
                  </a:lnTo>
                  <a:lnTo>
                    <a:pt x="54" y="92"/>
                  </a:lnTo>
                  <a:lnTo>
                    <a:pt x="59" y="89"/>
                  </a:lnTo>
                  <a:lnTo>
                    <a:pt x="59" y="92"/>
                  </a:lnTo>
                  <a:lnTo>
                    <a:pt x="62" y="92"/>
                  </a:lnTo>
                  <a:lnTo>
                    <a:pt x="65" y="89"/>
                  </a:lnTo>
                  <a:lnTo>
                    <a:pt x="65" y="87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5" y="73"/>
                  </a:lnTo>
                  <a:lnTo>
                    <a:pt x="65" y="71"/>
                  </a:lnTo>
                  <a:lnTo>
                    <a:pt x="67" y="68"/>
                  </a:lnTo>
                  <a:lnTo>
                    <a:pt x="73" y="63"/>
                  </a:lnTo>
                  <a:lnTo>
                    <a:pt x="78" y="63"/>
                  </a:lnTo>
                  <a:lnTo>
                    <a:pt x="81" y="63"/>
                  </a:lnTo>
                  <a:lnTo>
                    <a:pt x="89" y="55"/>
                  </a:lnTo>
                  <a:lnTo>
                    <a:pt x="94" y="52"/>
                  </a:lnTo>
                  <a:lnTo>
                    <a:pt x="99" y="50"/>
                  </a:lnTo>
                  <a:lnTo>
                    <a:pt x="102" y="47"/>
                  </a:lnTo>
                  <a:lnTo>
                    <a:pt x="105" y="42"/>
                  </a:lnTo>
                  <a:lnTo>
                    <a:pt x="110" y="42"/>
                  </a:lnTo>
                  <a:lnTo>
                    <a:pt x="116" y="39"/>
                  </a:lnTo>
                  <a:lnTo>
                    <a:pt x="118" y="37"/>
                  </a:lnTo>
                  <a:lnTo>
                    <a:pt x="118" y="34"/>
                  </a:lnTo>
                  <a:lnTo>
                    <a:pt x="124" y="34"/>
                  </a:lnTo>
                  <a:lnTo>
                    <a:pt x="126" y="31"/>
                  </a:lnTo>
                  <a:lnTo>
                    <a:pt x="132" y="31"/>
                  </a:lnTo>
                  <a:lnTo>
                    <a:pt x="137" y="31"/>
                  </a:lnTo>
                  <a:lnTo>
                    <a:pt x="142" y="31"/>
                  </a:lnTo>
                  <a:lnTo>
                    <a:pt x="142" y="37"/>
                  </a:lnTo>
                  <a:lnTo>
                    <a:pt x="145" y="39"/>
                  </a:lnTo>
                  <a:lnTo>
                    <a:pt x="145" y="42"/>
                  </a:lnTo>
                  <a:lnTo>
                    <a:pt x="153" y="44"/>
                  </a:lnTo>
                  <a:lnTo>
                    <a:pt x="161" y="47"/>
                  </a:lnTo>
                  <a:lnTo>
                    <a:pt x="166" y="50"/>
                  </a:lnTo>
                  <a:lnTo>
                    <a:pt x="172" y="52"/>
                  </a:lnTo>
                  <a:lnTo>
                    <a:pt x="177" y="50"/>
                  </a:lnTo>
                  <a:lnTo>
                    <a:pt x="180" y="47"/>
                  </a:lnTo>
                  <a:lnTo>
                    <a:pt x="185" y="42"/>
                  </a:lnTo>
                  <a:lnTo>
                    <a:pt x="191" y="37"/>
                  </a:lnTo>
                  <a:lnTo>
                    <a:pt x="193" y="39"/>
                  </a:lnTo>
                  <a:lnTo>
                    <a:pt x="196" y="37"/>
                  </a:lnTo>
                  <a:lnTo>
                    <a:pt x="199" y="34"/>
                  </a:lnTo>
                  <a:lnTo>
                    <a:pt x="201" y="31"/>
                  </a:lnTo>
                  <a:lnTo>
                    <a:pt x="204" y="31"/>
                  </a:lnTo>
                  <a:lnTo>
                    <a:pt x="207" y="31"/>
                  </a:lnTo>
                  <a:lnTo>
                    <a:pt x="209" y="34"/>
                  </a:lnTo>
                  <a:lnTo>
                    <a:pt x="217" y="34"/>
                  </a:lnTo>
                  <a:lnTo>
                    <a:pt x="220" y="34"/>
                  </a:lnTo>
                  <a:lnTo>
                    <a:pt x="223" y="34"/>
                  </a:lnTo>
                  <a:lnTo>
                    <a:pt x="228" y="31"/>
                  </a:lnTo>
                  <a:lnTo>
                    <a:pt x="231" y="31"/>
                  </a:lnTo>
                  <a:lnTo>
                    <a:pt x="236" y="29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4" y="26"/>
                  </a:lnTo>
                  <a:lnTo>
                    <a:pt x="247" y="29"/>
                  </a:lnTo>
                  <a:lnTo>
                    <a:pt x="252" y="31"/>
                  </a:lnTo>
                  <a:lnTo>
                    <a:pt x="255" y="37"/>
                  </a:lnTo>
                  <a:lnTo>
                    <a:pt x="260" y="39"/>
                  </a:lnTo>
                  <a:lnTo>
                    <a:pt x="265" y="39"/>
                  </a:lnTo>
                  <a:lnTo>
                    <a:pt x="265" y="34"/>
                  </a:lnTo>
                  <a:lnTo>
                    <a:pt x="268" y="26"/>
                  </a:lnTo>
                  <a:lnTo>
                    <a:pt x="268" y="18"/>
                  </a:lnTo>
                  <a:lnTo>
                    <a:pt x="271" y="13"/>
                  </a:lnTo>
                  <a:lnTo>
                    <a:pt x="274" y="5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ru-RU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6265753" y="3882767"/>
              <a:ext cx="798331" cy="716940"/>
            </a:xfrm>
            <a:custGeom>
              <a:avLst/>
              <a:gdLst>
                <a:gd name="T0" fmla="*/ 319 w 364"/>
                <a:gd name="T1" fmla="*/ 277 h 327"/>
                <a:gd name="T2" fmla="*/ 306 w 364"/>
                <a:gd name="T3" fmla="*/ 266 h 327"/>
                <a:gd name="T4" fmla="*/ 292 w 364"/>
                <a:gd name="T5" fmla="*/ 272 h 327"/>
                <a:gd name="T6" fmla="*/ 276 w 364"/>
                <a:gd name="T7" fmla="*/ 272 h 327"/>
                <a:gd name="T8" fmla="*/ 257 w 364"/>
                <a:gd name="T9" fmla="*/ 285 h 327"/>
                <a:gd name="T10" fmla="*/ 268 w 364"/>
                <a:gd name="T11" fmla="*/ 314 h 327"/>
                <a:gd name="T12" fmla="*/ 244 w 364"/>
                <a:gd name="T13" fmla="*/ 311 h 327"/>
                <a:gd name="T14" fmla="*/ 228 w 364"/>
                <a:gd name="T15" fmla="*/ 327 h 327"/>
                <a:gd name="T16" fmla="*/ 201 w 364"/>
                <a:gd name="T17" fmla="*/ 324 h 327"/>
                <a:gd name="T18" fmla="*/ 188 w 364"/>
                <a:gd name="T19" fmla="*/ 309 h 327"/>
                <a:gd name="T20" fmla="*/ 185 w 364"/>
                <a:gd name="T21" fmla="*/ 293 h 327"/>
                <a:gd name="T22" fmla="*/ 169 w 364"/>
                <a:gd name="T23" fmla="*/ 282 h 327"/>
                <a:gd name="T24" fmla="*/ 161 w 364"/>
                <a:gd name="T25" fmla="*/ 261 h 327"/>
                <a:gd name="T26" fmla="*/ 142 w 364"/>
                <a:gd name="T27" fmla="*/ 251 h 327"/>
                <a:gd name="T28" fmla="*/ 129 w 364"/>
                <a:gd name="T29" fmla="*/ 251 h 327"/>
                <a:gd name="T30" fmla="*/ 123 w 364"/>
                <a:gd name="T31" fmla="*/ 243 h 327"/>
                <a:gd name="T32" fmla="*/ 110 w 364"/>
                <a:gd name="T33" fmla="*/ 237 h 327"/>
                <a:gd name="T34" fmla="*/ 99 w 364"/>
                <a:gd name="T35" fmla="*/ 243 h 327"/>
                <a:gd name="T36" fmla="*/ 83 w 364"/>
                <a:gd name="T37" fmla="*/ 216 h 327"/>
                <a:gd name="T38" fmla="*/ 75 w 364"/>
                <a:gd name="T39" fmla="*/ 216 h 327"/>
                <a:gd name="T40" fmla="*/ 59 w 364"/>
                <a:gd name="T41" fmla="*/ 211 h 327"/>
                <a:gd name="T42" fmla="*/ 51 w 364"/>
                <a:gd name="T43" fmla="*/ 200 h 327"/>
                <a:gd name="T44" fmla="*/ 43 w 364"/>
                <a:gd name="T45" fmla="*/ 203 h 327"/>
                <a:gd name="T46" fmla="*/ 32 w 364"/>
                <a:gd name="T47" fmla="*/ 187 h 327"/>
                <a:gd name="T48" fmla="*/ 40 w 364"/>
                <a:gd name="T49" fmla="*/ 171 h 327"/>
                <a:gd name="T50" fmla="*/ 30 w 364"/>
                <a:gd name="T51" fmla="*/ 161 h 327"/>
                <a:gd name="T52" fmla="*/ 11 w 364"/>
                <a:gd name="T53" fmla="*/ 153 h 327"/>
                <a:gd name="T54" fmla="*/ 0 w 364"/>
                <a:gd name="T55" fmla="*/ 137 h 327"/>
                <a:gd name="T56" fmla="*/ 8 w 364"/>
                <a:gd name="T57" fmla="*/ 111 h 327"/>
                <a:gd name="T58" fmla="*/ 16 w 364"/>
                <a:gd name="T59" fmla="*/ 84 h 327"/>
                <a:gd name="T60" fmla="*/ 27 w 364"/>
                <a:gd name="T61" fmla="*/ 69 h 327"/>
                <a:gd name="T62" fmla="*/ 56 w 364"/>
                <a:gd name="T63" fmla="*/ 55 h 327"/>
                <a:gd name="T64" fmla="*/ 70 w 364"/>
                <a:gd name="T65" fmla="*/ 40 h 327"/>
                <a:gd name="T66" fmla="*/ 78 w 364"/>
                <a:gd name="T67" fmla="*/ 40 h 327"/>
                <a:gd name="T68" fmla="*/ 91 w 364"/>
                <a:gd name="T69" fmla="*/ 24 h 327"/>
                <a:gd name="T70" fmla="*/ 81 w 364"/>
                <a:gd name="T71" fmla="*/ 0 h 327"/>
                <a:gd name="T72" fmla="*/ 105 w 364"/>
                <a:gd name="T73" fmla="*/ 29 h 327"/>
                <a:gd name="T74" fmla="*/ 121 w 364"/>
                <a:gd name="T75" fmla="*/ 45 h 327"/>
                <a:gd name="T76" fmla="*/ 126 w 364"/>
                <a:gd name="T77" fmla="*/ 77 h 327"/>
                <a:gd name="T78" fmla="*/ 153 w 364"/>
                <a:gd name="T79" fmla="*/ 98 h 327"/>
                <a:gd name="T80" fmla="*/ 172 w 364"/>
                <a:gd name="T81" fmla="*/ 106 h 327"/>
                <a:gd name="T82" fmla="*/ 201 w 364"/>
                <a:gd name="T83" fmla="*/ 142 h 327"/>
                <a:gd name="T84" fmla="*/ 239 w 364"/>
                <a:gd name="T85" fmla="*/ 164 h 327"/>
                <a:gd name="T86" fmla="*/ 268 w 364"/>
                <a:gd name="T87" fmla="*/ 174 h 327"/>
                <a:gd name="T88" fmla="*/ 289 w 364"/>
                <a:gd name="T89" fmla="*/ 177 h 327"/>
                <a:gd name="T90" fmla="*/ 314 w 364"/>
                <a:gd name="T91" fmla="*/ 182 h 327"/>
                <a:gd name="T92" fmla="*/ 338 w 364"/>
                <a:gd name="T93" fmla="*/ 177 h 327"/>
                <a:gd name="T94" fmla="*/ 351 w 364"/>
                <a:gd name="T95" fmla="*/ 174 h 327"/>
                <a:gd name="T96" fmla="*/ 338 w 364"/>
                <a:gd name="T97" fmla="*/ 203 h 327"/>
                <a:gd name="T98" fmla="*/ 332 w 364"/>
                <a:gd name="T99" fmla="*/ 214 h 327"/>
                <a:gd name="T100" fmla="*/ 322 w 364"/>
                <a:gd name="T101" fmla="*/ 219 h 327"/>
                <a:gd name="T102" fmla="*/ 324 w 364"/>
                <a:gd name="T103" fmla="*/ 227 h 327"/>
                <a:gd name="T104" fmla="*/ 332 w 364"/>
                <a:gd name="T105" fmla="*/ 243 h 327"/>
                <a:gd name="T106" fmla="*/ 332 w 364"/>
                <a:gd name="T107" fmla="*/ 264 h 3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4"/>
                <a:gd name="T163" fmla="*/ 0 h 327"/>
                <a:gd name="T164" fmla="*/ 364 w 364"/>
                <a:gd name="T165" fmla="*/ 327 h 3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4" h="327">
                  <a:moveTo>
                    <a:pt x="335" y="274"/>
                  </a:moveTo>
                  <a:lnTo>
                    <a:pt x="330" y="277"/>
                  </a:lnTo>
                  <a:lnTo>
                    <a:pt x="327" y="277"/>
                  </a:lnTo>
                  <a:lnTo>
                    <a:pt x="322" y="277"/>
                  </a:lnTo>
                  <a:lnTo>
                    <a:pt x="319" y="277"/>
                  </a:lnTo>
                  <a:lnTo>
                    <a:pt x="316" y="280"/>
                  </a:lnTo>
                  <a:lnTo>
                    <a:pt x="314" y="280"/>
                  </a:lnTo>
                  <a:lnTo>
                    <a:pt x="311" y="274"/>
                  </a:lnTo>
                  <a:lnTo>
                    <a:pt x="308" y="272"/>
                  </a:lnTo>
                  <a:lnTo>
                    <a:pt x="306" y="266"/>
                  </a:lnTo>
                  <a:lnTo>
                    <a:pt x="303" y="266"/>
                  </a:lnTo>
                  <a:lnTo>
                    <a:pt x="300" y="266"/>
                  </a:lnTo>
                  <a:lnTo>
                    <a:pt x="298" y="269"/>
                  </a:lnTo>
                  <a:lnTo>
                    <a:pt x="295" y="269"/>
                  </a:lnTo>
                  <a:lnTo>
                    <a:pt x="292" y="272"/>
                  </a:lnTo>
                  <a:lnTo>
                    <a:pt x="289" y="269"/>
                  </a:lnTo>
                  <a:lnTo>
                    <a:pt x="287" y="269"/>
                  </a:lnTo>
                  <a:lnTo>
                    <a:pt x="281" y="266"/>
                  </a:lnTo>
                  <a:lnTo>
                    <a:pt x="279" y="269"/>
                  </a:lnTo>
                  <a:lnTo>
                    <a:pt x="276" y="272"/>
                  </a:lnTo>
                  <a:lnTo>
                    <a:pt x="273" y="274"/>
                  </a:lnTo>
                  <a:lnTo>
                    <a:pt x="268" y="277"/>
                  </a:lnTo>
                  <a:lnTo>
                    <a:pt x="263" y="280"/>
                  </a:lnTo>
                  <a:lnTo>
                    <a:pt x="260" y="282"/>
                  </a:lnTo>
                  <a:lnTo>
                    <a:pt x="257" y="285"/>
                  </a:lnTo>
                  <a:lnTo>
                    <a:pt x="257" y="290"/>
                  </a:lnTo>
                  <a:lnTo>
                    <a:pt x="260" y="295"/>
                  </a:lnTo>
                  <a:lnTo>
                    <a:pt x="263" y="298"/>
                  </a:lnTo>
                  <a:lnTo>
                    <a:pt x="263" y="306"/>
                  </a:lnTo>
                  <a:lnTo>
                    <a:pt x="268" y="314"/>
                  </a:lnTo>
                  <a:lnTo>
                    <a:pt x="257" y="316"/>
                  </a:lnTo>
                  <a:lnTo>
                    <a:pt x="255" y="316"/>
                  </a:lnTo>
                  <a:lnTo>
                    <a:pt x="252" y="314"/>
                  </a:lnTo>
                  <a:lnTo>
                    <a:pt x="247" y="311"/>
                  </a:lnTo>
                  <a:lnTo>
                    <a:pt x="244" y="311"/>
                  </a:lnTo>
                  <a:lnTo>
                    <a:pt x="241" y="316"/>
                  </a:lnTo>
                  <a:lnTo>
                    <a:pt x="239" y="319"/>
                  </a:lnTo>
                  <a:lnTo>
                    <a:pt x="236" y="322"/>
                  </a:lnTo>
                  <a:lnTo>
                    <a:pt x="233" y="324"/>
                  </a:lnTo>
                  <a:lnTo>
                    <a:pt x="228" y="327"/>
                  </a:lnTo>
                  <a:lnTo>
                    <a:pt x="225" y="327"/>
                  </a:lnTo>
                  <a:lnTo>
                    <a:pt x="217" y="322"/>
                  </a:lnTo>
                  <a:lnTo>
                    <a:pt x="212" y="327"/>
                  </a:lnTo>
                  <a:lnTo>
                    <a:pt x="206" y="327"/>
                  </a:lnTo>
                  <a:lnTo>
                    <a:pt x="201" y="324"/>
                  </a:lnTo>
                  <a:lnTo>
                    <a:pt x="198" y="319"/>
                  </a:lnTo>
                  <a:lnTo>
                    <a:pt x="198" y="314"/>
                  </a:lnTo>
                  <a:lnTo>
                    <a:pt x="196" y="311"/>
                  </a:lnTo>
                  <a:lnTo>
                    <a:pt x="193" y="309"/>
                  </a:lnTo>
                  <a:lnTo>
                    <a:pt x="188" y="309"/>
                  </a:lnTo>
                  <a:lnTo>
                    <a:pt x="185" y="309"/>
                  </a:lnTo>
                  <a:lnTo>
                    <a:pt x="182" y="306"/>
                  </a:lnTo>
                  <a:lnTo>
                    <a:pt x="182" y="301"/>
                  </a:lnTo>
                  <a:lnTo>
                    <a:pt x="182" y="295"/>
                  </a:lnTo>
                  <a:lnTo>
                    <a:pt x="185" y="293"/>
                  </a:lnTo>
                  <a:lnTo>
                    <a:pt x="185" y="290"/>
                  </a:lnTo>
                  <a:lnTo>
                    <a:pt x="182" y="287"/>
                  </a:lnTo>
                  <a:lnTo>
                    <a:pt x="180" y="287"/>
                  </a:lnTo>
                  <a:lnTo>
                    <a:pt x="172" y="285"/>
                  </a:lnTo>
                  <a:lnTo>
                    <a:pt x="169" y="282"/>
                  </a:lnTo>
                  <a:lnTo>
                    <a:pt x="164" y="280"/>
                  </a:lnTo>
                  <a:lnTo>
                    <a:pt x="164" y="277"/>
                  </a:lnTo>
                  <a:lnTo>
                    <a:pt x="161" y="272"/>
                  </a:lnTo>
                  <a:lnTo>
                    <a:pt x="161" y="269"/>
                  </a:lnTo>
                  <a:lnTo>
                    <a:pt x="161" y="261"/>
                  </a:lnTo>
                  <a:lnTo>
                    <a:pt x="158" y="258"/>
                  </a:lnTo>
                  <a:lnTo>
                    <a:pt x="153" y="258"/>
                  </a:lnTo>
                  <a:lnTo>
                    <a:pt x="148" y="256"/>
                  </a:lnTo>
                  <a:lnTo>
                    <a:pt x="145" y="253"/>
                  </a:lnTo>
                  <a:lnTo>
                    <a:pt x="142" y="251"/>
                  </a:lnTo>
                  <a:lnTo>
                    <a:pt x="140" y="245"/>
                  </a:lnTo>
                  <a:lnTo>
                    <a:pt x="137" y="245"/>
                  </a:lnTo>
                  <a:lnTo>
                    <a:pt x="134" y="248"/>
                  </a:lnTo>
                  <a:lnTo>
                    <a:pt x="131" y="251"/>
                  </a:lnTo>
                  <a:lnTo>
                    <a:pt x="129" y="251"/>
                  </a:lnTo>
                  <a:lnTo>
                    <a:pt x="129" y="253"/>
                  </a:lnTo>
                  <a:lnTo>
                    <a:pt x="123" y="253"/>
                  </a:lnTo>
                  <a:lnTo>
                    <a:pt x="123" y="251"/>
                  </a:lnTo>
                  <a:lnTo>
                    <a:pt x="123" y="248"/>
                  </a:lnTo>
                  <a:lnTo>
                    <a:pt x="123" y="243"/>
                  </a:lnTo>
                  <a:lnTo>
                    <a:pt x="121" y="243"/>
                  </a:lnTo>
                  <a:lnTo>
                    <a:pt x="118" y="240"/>
                  </a:lnTo>
                  <a:lnTo>
                    <a:pt x="115" y="237"/>
                  </a:lnTo>
                  <a:lnTo>
                    <a:pt x="113" y="237"/>
                  </a:lnTo>
                  <a:lnTo>
                    <a:pt x="110" y="237"/>
                  </a:lnTo>
                  <a:lnTo>
                    <a:pt x="107" y="237"/>
                  </a:lnTo>
                  <a:lnTo>
                    <a:pt x="105" y="237"/>
                  </a:lnTo>
                  <a:lnTo>
                    <a:pt x="102" y="240"/>
                  </a:lnTo>
                  <a:lnTo>
                    <a:pt x="99" y="240"/>
                  </a:lnTo>
                  <a:lnTo>
                    <a:pt x="99" y="243"/>
                  </a:lnTo>
                  <a:lnTo>
                    <a:pt x="89" y="235"/>
                  </a:lnTo>
                  <a:lnTo>
                    <a:pt x="86" y="229"/>
                  </a:lnTo>
                  <a:lnTo>
                    <a:pt x="81" y="222"/>
                  </a:lnTo>
                  <a:lnTo>
                    <a:pt x="81" y="219"/>
                  </a:lnTo>
                  <a:lnTo>
                    <a:pt x="83" y="216"/>
                  </a:lnTo>
                  <a:lnTo>
                    <a:pt x="83" y="214"/>
                  </a:lnTo>
                  <a:lnTo>
                    <a:pt x="83" y="211"/>
                  </a:lnTo>
                  <a:lnTo>
                    <a:pt x="78" y="208"/>
                  </a:lnTo>
                  <a:lnTo>
                    <a:pt x="78" y="214"/>
                  </a:lnTo>
                  <a:lnTo>
                    <a:pt x="75" y="216"/>
                  </a:lnTo>
                  <a:lnTo>
                    <a:pt x="70" y="214"/>
                  </a:lnTo>
                  <a:lnTo>
                    <a:pt x="67" y="208"/>
                  </a:lnTo>
                  <a:lnTo>
                    <a:pt x="65" y="208"/>
                  </a:lnTo>
                  <a:lnTo>
                    <a:pt x="62" y="211"/>
                  </a:lnTo>
                  <a:lnTo>
                    <a:pt x="59" y="211"/>
                  </a:lnTo>
                  <a:lnTo>
                    <a:pt x="56" y="211"/>
                  </a:lnTo>
                  <a:lnTo>
                    <a:pt x="54" y="208"/>
                  </a:lnTo>
                  <a:lnTo>
                    <a:pt x="54" y="206"/>
                  </a:lnTo>
                  <a:lnTo>
                    <a:pt x="54" y="203"/>
                  </a:lnTo>
                  <a:lnTo>
                    <a:pt x="51" y="200"/>
                  </a:lnTo>
                  <a:lnTo>
                    <a:pt x="48" y="200"/>
                  </a:lnTo>
                  <a:lnTo>
                    <a:pt x="48" y="203"/>
                  </a:lnTo>
                  <a:lnTo>
                    <a:pt x="46" y="206"/>
                  </a:lnTo>
                  <a:lnTo>
                    <a:pt x="43" y="206"/>
                  </a:lnTo>
                  <a:lnTo>
                    <a:pt x="43" y="203"/>
                  </a:lnTo>
                  <a:lnTo>
                    <a:pt x="40" y="200"/>
                  </a:lnTo>
                  <a:lnTo>
                    <a:pt x="38" y="198"/>
                  </a:lnTo>
                  <a:lnTo>
                    <a:pt x="35" y="195"/>
                  </a:lnTo>
                  <a:lnTo>
                    <a:pt x="35" y="190"/>
                  </a:lnTo>
                  <a:lnTo>
                    <a:pt x="32" y="187"/>
                  </a:lnTo>
                  <a:lnTo>
                    <a:pt x="35" y="185"/>
                  </a:lnTo>
                  <a:lnTo>
                    <a:pt x="40" y="185"/>
                  </a:lnTo>
                  <a:lnTo>
                    <a:pt x="40" y="179"/>
                  </a:lnTo>
                  <a:lnTo>
                    <a:pt x="40" y="177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4"/>
                  </a:lnTo>
                  <a:lnTo>
                    <a:pt x="35" y="164"/>
                  </a:lnTo>
                  <a:lnTo>
                    <a:pt x="32" y="164"/>
                  </a:lnTo>
                  <a:lnTo>
                    <a:pt x="30" y="161"/>
                  </a:lnTo>
                  <a:lnTo>
                    <a:pt x="27" y="161"/>
                  </a:lnTo>
                  <a:lnTo>
                    <a:pt x="27" y="156"/>
                  </a:lnTo>
                  <a:lnTo>
                    <a:pt x="22" y="156"/>
                  </a:lnTo>
                  <a:lnTo>
                    <a:pt x="14" y="158"/>
                  </a:lnTo>
                  <a:lnTo>
                    <a:pt x="11" y="153"/>
                  </a:lnTo>
                  <a:lnTo>
                    <a:pt x="8" y="148"/>
                  </a:lnTo>
                  <a:lnTo>
                    <a:pt x="8" y="142"/>
                  </a:lnTo>
                  <a:lnTo>
                    <a:pt x="8" y="137"/>
                  </a:lnTo>
                  <a:lnTo>
                    <a:pt x="3" y="137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8" y="111"/>
                  </a:lnTo>
                  <a:lnTo>
                    <a:pt x="11" y="106"/>
                  </a:lnTo>
                  <a:lnTo>
                    <a:pt x="14" y="100"/>
                  </a:lnTo>
                  <a:lnTo>
                    <a:pt x="16" y="92"/>
                  </a:lnTo>
                  <a:lnTo>
                    <a:pt x="19" y="87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3" y="71"/>
                  </a:lnTo>
                  <a:lnTo>
                    <a:pt x="8" y="69"/>
                  </a:lnTo>
                  <a:lnTo>
                    <a:pt x="14" y="69"/>
                  </a:lnTo>
                  <a:lnTo>
                    <a:pt x="27" y="69"/>
                  </a:lnTo>
                  <a:lnTo>
                    <a:pt x="38" y="69"/>
                  </a:lnTo>
                  <a:lnTo>
                    <a:pt x="46" y="69"/>
                  </a:lnTo>
                  <a:lnTo>
                    <a:pt x="48" y="63"/>
                  </a:lnTo>
                  <a:lnTo>
                    <a:pt x="54" y="55"/>
                  </a:lnTo>
                  <a:lnTo>
                    <a:pt x="56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70" y="40"/>
                  </a:lnTo>
                  <a:lnTo>
                    <a:pt x="73" y="45"/>
                  </a:lnTo>
                  <a:lnTo>
                    <a:pt x="75" y="48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0"/>
                  </a:lnTo>
                  <a:lnTo>
                    <a:pt x="81" y="40"/>
                  </a:lnTo>
                  <a:lnTo>
                    <a:pt x="83" y="37"/>
                  </a:lnTo>
                  <a:lnTo>
                    <a:pt x="89" y="34"/>
                  </a:lnTo>
                  <a:lnTo>
                    <a:pt x="89" y="26"/>
                  </a:lnTo>
                  <a:lnTo>
                    <a:pt x="91" y="24"/>
                  </a:lnTo>
                  <a:lnTo>
                    <a:pt x="94" y="21"/>
                  </a:lnTo>
                  <a:lnTo>
                    <a:pt x="89" y="16"/>
                  </a:lnTo>
                  <a:lnTo>
                    <a:pt x="83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4" y="11"/>
                  </a:lnTo>
                  <a:lnTo>
                    <a:pt x="99" y="16"/>
                  </a:lnTo>
                  <a:lnTo>
                    <a:pt x="102" y="21"/>
                  </a:lnTo>
                  <a:lnTo>
                    <a:pt x="105" y="29"/>
                  </a:lnTo>
                  <a:lnTo>
                    <a:pt x="107" y="34"/>
                  </a:lnTo>
                  <a:lnTo>
                    <a:pt x="110" y="37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21" y="45"/>
                  </a:lnTo>
                  <a:lnTo>
                    <a:pt x="123" y="48"/>
                  </a:lnTo>
                  <a:lnTo>
                    <a:pt x="123" y="53"/>
                  </a:lnTo>
                  <a:lnTo>
                    <a:pt x="126" y="61"/>
                  </a:lnTo>
                  <a:lnTo>
                    <a:pt x="126" y="69"/>
                  </a:lnTo>
                  <a:lnTo>
                    <a:pt x="126" y="77"/>
                  </a:lnTo>
                  <a:lnTo>
                    <a:pt x="126" y="82"/>
                  </a:lnTo>
                  <a:lnTo>
                    <a:pt x="129" y="87"/>
                  </a:lnTo>
                  <a:lnTo>
                    <a:pt x="137" y="90"/>
                  </a:lnTo>
                  <a:lnTo>
                    <a:pt x="145" y="92"/>
                  </a:lnTo>
                  <a:lnTo>
                    <a:pt x="153" y="98"/>
                  </a:lnTo>
                  <a:lnTo>
                    <a:pt x="166" y="98"/>
                  </a:lnTo>
                  <a:lnTo>
                    <a:pt x="169" y="98"/>
                  </a:lnTo>
                  <a:lnTo>
                    <a:pt x="169" y="100"/>
                  </a:lnTo>
                  <a:lnTo>
                    <a:pt x="169" y="103"/>
                  </a:lnTo>
                  <a:lnTo>
                    <a:pt x="172" y="106"/>
                  </a:lnTo>
                  <a:lnTo>
                    <a:pt x="180" y="111"/>
                  </a:lnTo>
                  <a:lnTo>
                    <a:pt x="185" y="116"/>
                  </a:lnTo>
                  <a:lnTo>
                    <a:pt x="190" y="124"/>
                  </a:lnTo>
                  <a:lnTo>
                    <a:pt x="193" y="132"/>
                  </a:lnTo>
                  <a:lnTo>
                    <a:pt x="201" y="142"/>
                  </a:lnTo>
                  <a:lnTo>
                    <a:pt x="206" y="150"/>
                  </a:lnTo>
                  <a:lnTo>
                    <a:pt x="212" y="156"/>
                  </a:lnTo>
                  <a:lnTo>
                    <a:pt x="220" y="161"/>
                  </a:lnTo>
                  <a:lnTo>
                    <a:pt x="228" y="161"/>
                  </a:lnTo>
                  <a:lnTo>
                    <a:pt x="239" y="164"/>
                  </a:lnTo>
                  <a:lnTo>
                    <a:pt x="244" y="164"/>
                  </a:lnTo>
                  <a:lnTo>
                    <a:pt x="252" y="169"/>
                  </a:lnTo>
                  <a:lnTo>
                    <a:pt x="257" y="171"/>
                  </a:lnTo>
                  <a:lnTo>
                    <a:pt x="263" y="174"/>
                  </a:lnTo>
                  <a:lnTo>
                    <a:pt x="268" y="174"/>
                  </a:lnTo>
                  <a:lnTo>
                    <a:pt x="273" y="177"/>
                  </a:lnTo>
                  <a:lnTo>
                    <a:pt x="276" y="177"/>
                  </a:lnTo>
                  <a:lnTo>
                    <a:pt x="281" y="177"/>
                  </a:lnTo>
                  <a:lnTo>
                    <a:pt x="287" y="177"/>
                  </a:lnTo>
                  <a:lnTo>
                    <a:pt x="289" y="177"/>
                  </a:lnTo>
                  <a:lnTo>
                    <a:pt x="295" y="177"/>
                  </a:lnTo>
                  <a:lnTo>
                    <a:pt x="300" y="179"/>
                  </a:lnTo>
                  <a:lnTo>
                    <a:pt x="303" y="179"/>
                  </a:lnTo>
                  <a:lnTo>
                    <a:pt x="308" y="179"/>
                  </a:lnTo>
                  <a:lnTo>
                    <a:pt x="314" y="182"/>
                  </a:lnTo>
                  <a:lnTo>
                    <a:pt x="316" y="185"/>
                  </a:lnTo>
                  <a:lnTo>
                    <a:pt x="322" y="185"/>
                  </a:lnTo>
                  <a:lnTo>
                    <a:pt x="324" y="185"/>
                  </a:lnTo>
                  <a:lnTo>
                    <a:pt x="330" y="185"/>
                  </a:lnTo>
                  <a:lnTo>
                    <a:pt x="338" y="177"/>
                  </a:lnTo>
                  <a:lnTo>
                    <a:pt x="346" y="171"/>
                  </a:lnTo>
                  <a:lnTo>
                    <a:pt x="354" y="169"/>
                  </a:lnTo>
                  <a:lnTo>
                    <a:pt x="364" y="169"/>
                  </a:lnTo>
                  <a:lnTo>
                    <a:pt x="356" y="171"/>
                  </a:lnTo>
                  <a:lnTo>
                    <a:pt x="351" y="174"/>
                  </a:lnTo>
                  <a:lnTo>
                    <a:pt x="343" y="179"/>
                  </a:lnTo>
                  <a:lnTo>
                    <a:pt x="335" y="185"/>
                  </a:lnTo>
                  <a:lnTo>
                    <a:pt x="327" y="190"/>
                  </a:lnTo>
                  <a:lnTo>
                    <a:pt x="335" y="200"/>
                  </a:lnTo>
                  <a:lnTo>
                    <a:pt x="338" y="203"/>
                  </a:lnTo>
                  <a:lnTo>
                    <a:pt x="338" y="206"/>
                  </a:lnTo>
                  <a:lnTo>
                    <a:pt x="335" y="208"/>
                  </a:lnTo>
                  <a:lnTo>
                    <a:pt x="332" y="208"/>
                  </a:lnTo>
                  <a:lnTo>
                    <a:pt x="330" y="211"/>
                  </a:lnTo>
                  <a:lnTo>
                    <a:pt x="332" y="214"/>
                  </a:lnTo>
                  <a:lnTo>
                    <a:pt x="332" y="216"/>
                  </a:lnTo>
                  <a:lnTo>
                    <a:pt x="335" y="219"/>
                  </a:lnTo>
                  <a:lnTo>
                    <a:pt x="332" y="222"/>
                  </a:lnTo>
                  <a:lnTo>
                    <a:pt x="327" y="222"/>
                  </a:lnTo>
                  <a:lnTo>
                    <a:pt x="322" y="219"/>
                  </a:lnTo>
                  <a:lnTo>
                    <a:pt x="319" y="222"/>
                  </a:lnTo>
                  <a:lnTo>
                    <a:pt x="319" y="224"/>
                  </a:lnTo>
                  <a:lnTo>
                    <a:pt x="319" y="227"/>
                  </a:lnTo>
                  <a:lnTo>
                    <a:pt x="322" y="227"/>
                  </a:lnTo>
                  <a:lnTo>
                    <a:pt x="324" y="227"/>
                  </a:lnTo>
                  <a:lnTo>
                    <a:pt x="330" y="224"/>
                  </a:lnTo>
                  <a:lnTo>
                    <a:pt x="330" y="227"/>
                  </a:lnTo>
                  <a:lnTo>
                    <a:pt x="332" y="232"/>
                  </a:lnTo>
                  <a:lnTo>
                    <a:pt x="332" y="237"/>
                  </a:lnTo>
                  <a:lnTo>
                    <a:pt x="332" y="243"/>
                  </a:lnTo>
                  <a:lnTo>
                    <a:pt x="330" y="245"/>
                  </a:lnTo>
                  <a:lnTo>
                    <a:pt x="327" y="251"/>
                  </a:lnTo>
                  <a:lnTo>
                    <a:pt x="324" y="256"/>
                  </a:lnTo>
                  <a:lnTo>
                    <a:pt x="330" y="261"/>
                  </a:lnTo>
                  <a:lnTo>
                    <a:pt x="332" y="264"/>
                  </a:lnTo>
                  <a:lnTo>
                    <a:pt x="335" y="269"/>
                  </a:lnTo>
                  <a:lnTo>
                    <a:pt x="335" y="274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6124532" y="3738798"/>
              <a:ext cx="347288" cy="351926"/>
            </a:xfrm>
            <a:custGeom>
              <a:avLst/>
              <a:gdLst>
                <a:gd name="T0" fmla="*/ 145 w 158"/>
                <a:gd name="T1" fmla="*/ 69 h 161"/>
                <a:gd name="T2" fmla="*/ 153 w 158"/>
                <a:gd name="T3" fmla="*/ 82 h 161"/>
                <a:gd name="T4" fmla="*/ 155 w 158"/>
                <a:gd name="T5" fmla="*/ 90 h 161"/>
                <a:gd name="T6" fmla="*/ 153 w 158"/>
                <a:gd name="T7" fmla="*/ 100 h 161"/>
                <a:gd name="T8" fmla="*/ 145 w 158"/>
                <a:gd name="T9" fmla="*/ 106 h 161"/>
                <a:gd name="T10" fmla="*/ 142 w 158"/>
                <a:gd name="T11" fmla="*/ 111 h 161"/>
                <a:gd name="T12" fmla="*/ 139 w 158"/>
                <a:gd name="T13" fmla="*/ 114 h 161"/>
                <a:gd name="T14" fmla="*/ 134 w 158"/>
                <a:gd name="T15" fmla="*/ 106 h 161"/>
                <a:gd name="T16" fmla="*/ 123 w 158"/>
                <a:gd name="T17" fmla="*/ 114 h 161"/>
                <a:gd name="T18" fmla="*/ 126 w 158"/>
                <a:gd name="T19" fmla="*/ 121 h 161"/>
                <a:gd name="T20" fmla="*/ 118 w 158"/>
                <a:gd name="T21" fmla="*/ 121 h 161"/>
                <a:gd name="T22" fmla="*/ 110 w 158"/>
                <a:gd name="T23" fmla="*/ 135 h 161"/>
                <a:gd name="T24" fmla="*/ 91 w 158"/>
                <a:gd name="T25" fmla="*/ 135 h 161"/>
                <a:gd name="T26" fmla="*/ 72 w 158"/>
                <a:gd name="T27" fmla="*/ 135 h 161"/>
                <a:gd name="T28" fmla="*/ 54 w 158"/>
                <a:gd name="T29" fmla="*/ 145 h 161"/>
                <a:gd name="T30" fmla="*/ 37 w 158"/>
                <a:gd name="T31" fmla="*/ 156 h 161"/>
                <a:gd name="T32" fmla="*/ 19 w 158"/>
                <a:gd name="T33" fmla="*/ 161 h 161"/>
                <a:gd name="T34" fmla="*/ 0 w 158"/>
                <a:gd name="T35" fmla="*/ 156 h 161"/>
                <a:gd name="T36" fmla="*/ 5 w 158"/>
                <a:gd name="T37" fmla="*/ 143 h 161"/>
                <a:gd name="T38" fmla="*/ 11 w 158"/>
                <a:gd name="T39" fmla="*/ 135 h 161"/>
                <a:gd name="T40" fmla="*/ 16 w 158"/>
                <a:gd name="T41" fmla="*/ 127 h 161"/>
                <a:gd name="T42" fmla="*/ 19 w 158"/>
                <a:gd name="T43" fmla="*/ 116 h 161"/>
                <a:gd name="T44" fmla="*/ 13 w 158"/>
                <a:gd name="T45" fmla="*/ 108 h 161"/>
                <a:gd name="T46" fmla="*/ 27 w 158"/>
                <a:gd name="T47" fmla="*/ 98 h 161"/>
                <a:gd name="T48" fmla="*/ 27 w 158"/>
                <a:gd name="T49" fmla="*/ 90 h 161"/>
                <a:gd name="T50" fmla="*/ 21 w 158"/>
                <a:gd name="T51" fmla="*/ 85 h 161"/>
                <a:gd name="T52" fmla="*/ 16 w 158"/>
                <a:gd name="T53" fmla="*/ 77 h 161"/>
                <a:gd name="T54" fmla="*/ 19 w 158"/>
                <a:gd name="T55" fmla="*/ 74 h 161"/>
                <a:gd name="T56" fmla="*/ 19 w 158"/>
                <a:gd name="T57" fmla="*/ 69 h 161"/>
                <a:gd name="T58" fmla="*/ 16 w 158"/>
                <a:gd name="T59" fmla="*/ 56 h 161"/>
                <a:gd name="T60" fmla="*/ 11 w 158"/>
                <a:gd name="T61" fmla="*/ 40 h 161"/>
                <a:gd name="T62" fmla="*/ 8 w 158"/>
                <a:gd name="T63" fmla="*/ 32 h 161"/>
                <a:gd name="T64" fmla="*/ 13 w 158"/>
                <a:gd name="T65" fmla="*/ 19 h 161"/>
                <a:gd name="T66" fmla="*/ 24 w 158"/>
                <a:gd name="T67" fmla="*/ 13 h 161"/>
                <a:gd name="T68" fmla="*/ 35 w 158"/>
                <a:gd name="T69" fmla="*/ 11 h 161"/>
                <a:gd name="T70" fmla="*/ 32 w 158"/>
                <a:gd name="T71" fmla="*/ 0 h 161"/>
                <a:gd name="T72" fmla="*/ 43 w 158"/>
                <a:gd name="T73" fmla="*/ 3 h 161"/>
                <a:gd name="T74" fmla="*/ 51 w 158"/>
                <a:gd name="T75" fmla="*/ 11 h 161"/>
                <a:gd name="T76" fmla="*/ 56 w 158"/>
                <a:gd name="T77" fmla="*/ 19 h 161"/>
                <a:gd name="T78" fmla="*/ 64 w 158"/>
                <a:gd name="T79" fmla="*/ 29 h 161"/>
                <a:gd name="T80" fmla="*/ 67 w 158"/>
                <a:gd name="T81" fmla="*/ 40 h 161"/>
                <a:gd name="T82" fmla="*/ 86 w 158"/>
                <a:gd name="T83" fmla="*/ 48 h 161"/>
                <a:gd name="T84" fmla="*/ 96 w 158"/>
                <a:gd name="T85" fmla="*/ 53 h 161"/>
                <a:gd name="T86" fmla="*/ 107 w 158"/>
                <a:gd name="T87" fmla="*/ 58 h 161"/>
                <a:gd name="T88" fmla="*/ 118 w 158"/>
                <a:gd name="T89" fmla="*/ 58 h 161"/>
                <a:gd name="T90" fmla="*/ 131 w 158"/>
                <a:gd name="T91" fmla="*/ 58 h 161"/>
                <a:gd name="T92" fmla="*/ 145 w 158"/>
                <a:gd name="T93" fmla="*/ 63 h 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8"/>
                <a:gd name="T142" fmla="*/ 0 h 161"/>
                <a:gd name="T143" fmla="*/ 158 w 158"/>
                <a:gd name="T144" fmla="*/ 161 h 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8" h="161">
                  <a:moveTo>
                    <a:pt x="145" y="66"/>
                  </a:moveTo>
                  <a:lnTo>
                    <a:pt x="145" y="69"/>
                  </a:lnTo>
                  <a:lnTo>
                    <a:pt x="147" y="71"/>
                  </a:lnTo>
                  <a:lnTo>
                    <a:pt x="153" y="82"/>
                  </a:lnTo>
                  <a:lnTo>
                    <a:pt x="158" y="87"/>
                  </a:lnTo>
                  <a:lnTo>
                    <a:pt x="155" y="90"/>
                  </a:lnTo>
                  <a:lnTo>
                    <a:pt x="153" y="92"/>
                  </a:lnTo>
                  <a:lnTo>
                    <a:pt x="153" y="100"/>
                  </a:lnTo>
                  <a:lnTo>
                    <a:pt x="147" y="103"/>
                  </a:lnTo>
                  <a:lnTo>
                    <a:pt x="145" y="106"/>
                  </a:lnTo>
                  <a:lnTo>
                    <a:pt x="142" y="106"/>
                  </a:lnTo>
                  <a:lnTo>
                    <a:pt x="142" y="111"/>
                  </a:lnTo>
                  <a:lnTo>
                    <a:pt x="142" y="114"/>
                  </a:lnTo>
                  <a:lnTo>
                    <a:pt x="139" y="114"/>
                  </a:lnTo>
                  <a:lnTo>
                    <a:pt x="137" y="111"/>
                  </a:lnTo>
                  <a:lnTo>
                    <a:pt x="134" y="106"/>
                  </a:lnTo>
                  <a:lnTo>
                    <a:pt x="123" y="111"/>
                  </a:lnTo>
                  <a:lnTo>
                    <a:pt x="123" y="114"/>
                  </a:lnTo>
                  <a:lnTo>
                    <a:pt x="126" y="119"/>
                  </a:lnTo>
                  <a:lnTo>
                    <a:pt x="126" y="121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2" y="129"/>
                  </a:lnTo>
                  <a:lnTo>
                    <a:pt x="110" y="135"/>
                  </a:lnTo>
                  <a:lnTo>
                    <a:pt x="102" y="135"/>
                  </a:lnTo>
                  <a:lnTo>
                    <a:pt x="91" y="135"/>
                  </a:lnTo>
                  <a:lnTo>
                    <a:pt x="78" y="135"/>
                  </a:lnTo>
                  <a:lnTo>
                    <a:pt x="72" y="135"/>
                  </a:lnTo>
                  <a:lnTo>
                    <a:pt x="67" y="137"/>
                  </a:lnTo>
                  <a:lnTo>
                    <a:pt x="54" y="145"/>
                  </a:lnTo>
                  <a:lnTo>
                    <a:pt x="46" y="150"/>
                  </a:lnTo>
                  <a:lnTo>
                    <a:pt x="37" y="156"/>
                  </a:lnTo>
                  <a:lnTo>
                    <a:pt x="29" y="158"/>
                  </a:lnTo>
                  <a:lnTo>
                    <a:pt x="19" y="161"/>
                  </a:lnTo>
                  <a:lnTo>
                    <a:pt x="8" y="158"/>
                  </a:lnTo>
                  <a:lnTo>
                    <a:pt x="0" y="156"/>
                  </a:lnTo>
                  <a:lnTo>
                    <a:pt x="3" y="148"/>
                  </a:lnTo>
                  <a:lnTo>
                    <a:pt x="5" y="143"/>
                  </a:lnTo>
                  <a:lnTo>
                    <a:pt x="5" y="137"/>
                  </a:lnTo>
                  <a:lnTo>
                    <a:pt x="11" y="135"/>
                  </a:lnTo>
                  <a:lnTo>
                    <a:pt x="11" y="129"/>
                  </a:lnTo>
                  <a:lnTo>
                    <a:pt x="16" y="127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9" y="111"/>
                  </a:lnTo>
                  <a:lnTo>
                    <a:pt x="13" y="108"/>
                  </a:lnTo>
                  <a:lnTo>
                    <a:pt x="16" y="103"/>
                  </a:lnTo>
                  <a:lnTo>
                    <a:pt x="27" y="98"/>
                  </a:lnTo>
                  <a:lnTo>
                    <a:pt x="27" y="95"/>
                  </a:lnTo>
                  <a:lnTo>
                    <a:pt x="27" y="90"/>
                  </a:lnTo>
                  <a:lnTo>
                    <a:pt x="24" y="85"/>
                  </a:lnTo>
                  <a:lnTo>
                    <a:pt x="21" y="85"/>
                  </a:lnTo>
                  <a:lnTo>
                    <a:pt x="16" y="82"/>
                  </a:lnTo>
                  <a:lnTo>
                    <a:pt x="16" y="77"/>
                  </a:lnTo>
                  <a:lnTo>
                    <a:pt x="16" y="74"/>
                  </a:lnTo>
                  <a:lnTo>
                    <a:pt x="19" y="74"/>
                  </a:lnTo>
                  <a:lnTo>
                    <a:pt x="21" y="71"/>
                  </a:lnTo>
                  <a:lnTo>
                    <a:pt x="19" y="69"/>
                  </a:lnTo>
                  <a:lnTo>
                    <a:pt x="19" y="61"/>
                  </a:lnTo>
                  <a:lnTo>
                    <a:pt x="16" y="56"/>
                  </a:lnTo>
                  <a:lnTo>
                    <a:pt x="13" y="48"/>
                  </a:lnTo>
                  <a:lnTo>
                    <a:pt x="11" y="40"/>
                  </a:lnTo>
                  <a:lnTo>
                    <a:pt x="11" y="34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13" y="19"/>
                  </a:lnTo>
                  <a:lnTo>
                    <a:pt x="19" y="16"/>
                  </a:lnTo>
                  <a:lnTo>
                    <a:pt x="24" y="13"/>
                  </a:lnTo>
                  <a:lnTo>
                    <a:pt x="29" y="13"/>
                  </a:lnTo>
                  <a:lnTo>
                    <a:pt x="35" y="11"/>
                  </a:lnTo>
                  <a:lnTo>
                    <a:pt x="35" y="5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3" y="3"/>
                  </a:lnTo>
                  <a:lnTo>
                    <a:pt x="48" y="5"/>
                  </a:lnTo>
                  <a:lnTo>
                    <a:pt x="51" y="11"/>
                  </a:lnTo>
                  <a:lnTo>
                    <a:pt x="54" y="16"/>
                  </a:lnTo>
                  <a:lnTo>
                    <a:pt x="56" y="19"/>
                  </a:lnTo>
                  <a:lnTo>
                    <a:pt x="62" y="21"/>
                  </a:lnTo>
                  <a:lnTo>
                    <a:pt x="64" y="29"/>
                  </a:lnTo>
                  <a:lnTo>
                    <a:pt x="64" y="37"/>
                  </a:lnTo>
                  <a:lnTo>
                    <a:pt x="67" y="40"/>
                  </a:lnTo>
                  <a:lnTo>
                    <a:pt x="78" y="45"/>
                  </a:lnTo>
                  <a:lnTo>
                    <a:pt x="86" y="48"/>
                  </a:lnTo>
                  <a:lnTo>
                    <a:pt x="91" y="50"/>
                  </a:lnTo>
                  <a:lnTo>
                    <a:pt x="96" y="53"/>
                  </a:lnTo>
                  <a:lnTo>
                    <a:pt x="99" y="56"/>
                  </a:lnTo>
                  <a:lnTo>
                    <a:pt x="107" y="58"/>
                  </a:lnTo>
                  <a:lnTo>
                    <a:pt x="112" y="58"/>
                  </a:lnTo>
                  <a:lnTo>
                    <a:pt x="118" y="58"/>
                  </a:lnTo>
                  <a:lnTo>
                    <a:pt x="123" y="58"/>
                  </a:lnTo>
                  <a:lnTo>
                    <a:pt x="131" y="58"/>
                  </a:lnTo>
                  <a:lnTo>
                    <a:pt x="139" y="61"/>
                  </a:lnTo>
                  <a:lnTo>
                    <a:pt x="145" y="63"/>
                  </a:lnTo>
                  <a:lnTo>
                    <a:pt x="145" y="66"/>
                  </a:lnTo>
                  <a:close/>
                </a:path>
              </a:pathLst>
            </a:custGeom>
            <a:solidFill>
              <a:srgbClr val="79FFB6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6030864" y="4193974"/>
              <a:ext cx="742131" cy="757659"/>
            </a:xfrm>
            <a:custGeom>
              <a:avLst/>
              <a:gdLst>
                <a:gd name="T0" fmla="*/ 11 w 338"/>
                <a:gd name="T1" fmla="*/ 238 h 346"/>
                <a:gd name="T2" fmla="*/ 19 w 338"/>
                <a:gd name="T3" fmla="*/ 217 h 346"/>
                <a:gd name="T4" fmla="*/ 30 w 338"/>
                <a:gd name="T5" fmla="*/ 206 h 346"/>
                <a:gd name="T6" fmla="*/ 46 w 338"/>
                <a:gd name="T7" fmla="*/ 196 h 346"/>
                <a:gd name="T8" fmla="*/ 59 w 338"/>
                <a:gd name="T9" fmla="*/ 185 h 346"/>
                <a:gd name="T10" fmla="*/ 83 w 338"/>
                <a:gd name="T11" fmla="*/ 180 h 346"/>
                <a:gd name="T12" fmla="*/ 80 w 338"/>
                <a:gd name="T13" fmla="*/ 167 h 346"/>
                <a:gd name="T14" fmla="*/ 89 w 338"/>
                <a:gd name="T15" fmla="*/ 153 h 346"/>
                <a:gd name="T16" fmla="*/ 105 w 338"/>
                <a:gd name="T17" fmla="*/ 148 h 346"/>
                <a:gd name="T18" fmla="*/ 115 w 338"/>
                <a:gd name="T19" fmla="*/ 153 h 346"/>
                <a:gd name="T20" fmla="*/ 131 w 338"/>
                <a:gd name="T21" fmla="*/ 151 h 346"/>
                <a:gd name="T22" fmla="*/ 123 w 338"/>
                <a:gd name="T23" fmla="*/ 135 h 346"/>
                <a:gd name="T24" fmla="*/ 121 w 338"/>
                <a:gd name="T25" fmla="*/ 124 h 346"/>
                <a:gd name="T26" fmla="*/ 113 w 338"/>
                <a:gd name="T27" fmla="*/ 106 h 346"/>
                <a:gd name="T28" fmla="*/ 107 w 338"/>
                <a:gd name="T29" fmla="*/ 90 h 346"/>
                <a:gd name="T30" fmla="*/ 126 w 338"/>
                <a:gd name="T31" fmla="*/ 69 h 346"/>
                <a:gd name="T32" fmla="*/ 129 w 338"/>
                <a:gd name="T33" fmla="*/ 53 h 346"/>
                <a:gd name="T34" fmla="*/ 123 w 338"/>
                <a:gd name="T35" fmla="*/ 35 h 346"/>
                <a:gd name="T36" fmla="*/ 115 w 338"/>
                <a:gd name="T37" fmla="*/ 14 h 346"/>
                <a:gd name="T38" fmla="*/ 105 w 338"/>
                <a:gd name="T39" fmla="*/ 0 h 346"/>
                <a:gd name="T40" fmla="*/ 118 w 338"/>
                <a:gd name="T41" fmla="*/ 11 h 346"/>
                <a:gd name="T42" fmla="*/ 137 w 338"/>
                <a:gd name="T43" fmla="*/ 19 h 346"/>
                <a:gd name="T44" fmla="*/ 147 w 338"/>
                <a:gd name="T45" fmla="*/ 29 h 346"/>
                <a:gd name="T46" fmla="*/ 139 w 338"/>
                <a:gd name="T47" fmla="*/ 45 h 346"/>
                <a:gd name="T48" fmla="*/ 150 w 338"/>
                <a:gd name="T49" fmla="*/ 61 h 346"/>
                <a:gd name="T50" fmla="*/ 158 w 338"/>
                <a:gd name="T51" fmla="*/ 58 h 346"/>
                <a:gd name="T52" fmla="*/ 166 w 338"/>
                <a:gd name="T53" fmla="*/ 69 h 346"/>
                <a:gd name="T54" fmla="*/ 182 w 338"/>
                <a:gd name="T55" fmla="*/ 74 h 346"/>
                <a:gd name="T56" fmla="*/ 190 w 338"/>
                <a:gd name="T57" fmla="*/ 74 h 346"/>
                <a:gd name="T58" fmla="*/ 206 w 338"/>
                <a:gd name="T59" fmla="*/ 101 h 346"/>
                <a:gd name="T60" fmla="*/ 217 w 338"/>
                <a:gd name="T61" fmla="*/ 95 h 346"/>
                <a:gd name="T62" fmla="*/ 230 w 338"/>
                <a:gd name="T63" fmla="*/ 101 h 346"/>
                <a:gd name="T64" fmla="*/ 236 w 338"/>
                <a:gd name="T65" fmla="*/ 109 h 346"/>
                <a:gd name="T66" fmla="*/ 249 w 338"/>
                <a:gd name="T67" fmla="*/ 109 h 346"/>
                <a:gd name="T68" fmla="*/ 268 w 338"/>
                <a:gd name="T69" fmla="*/ 119 h 346"/>
                <a:gd name="T70" fmla="*/ 276 w 338"/>
                <a:gd name="T71" fmla="*/ 140 h 346"/>
                <a:gd name="T72" fmla="*/ 292 w 338"/>
                <a:gd name="T73" fmla="*/ 151 h 346"/>
                <a:gd name="T74" fmla="*/ 295 w 338"/>
                <a:gd name="T75" fmla="*/ 167 h 346"/>
                <a:gd name="T76" fmla="*/ 308 w 338"/>
                <a:gd name="T77" fmla="*/ 182 h 346"/>
                <a:gd name="T78" fmla="*/ 330 w 338"/>
                <a:gd name="T79" fmla="*/ 188 h 346"/>
                <a:gd name="T80" fmla="*/ 330 w 338"/>
                <a:gd name="T81" fmla="*/ 198 h 346"/>
                <a:gd name="T82" fmla="*/ 330 w 338"/>
                <a:gd name="T83" fmla="*/ 225 h 346"/>
                <a:gd name="T84" fmla="*/ 330 w 338"/>
                <a:gd name="T85" fmla="*/ 240 h 346"/>
                <a:gd name="T86" fmla="*/ 308 w 338"/>
                <a:gd name="T87" fmla="*/ 251 h 346"/>
                <a:gd name="T88" fmla="*/ 289 w 338"/>
                <a:gd name="T89" fmla="*/ 259 h 346"/>
                <a:gd name="T90" fmla="*/ 273 w 338"/>
                <a:gd name="T91" fmla="*/ 261 h 346"/>
                <a:gd name="T92" fmla="*/ 265 w 338"/>
                <a:gd name="T93" fmla="*/ 272 h 346"/>
                <a:gd name="T94" fmla="*/ 281 w 338"/>
                <a:gd name="T95" fmla="*/ 296 h 346"/>
                <a:gd name="T96" fmla="*/ 247 w 338"/>
                <a:gd name="T97" fmla="*/ 309 h 346"/>
                <a:gd name="T98" fmla="*/ 220 w 338"/>
                <a:gd name="T99" fmla="*/ 325 h 346"/>
                <a:gd name="T100" fmla="*/ 206 w 338"/>
                <a:gd name="T101" fmla="*/ 333 h 346"/>
                <a:gd name="T102" fmla="*/ 182 w 338"/>
                <a:gd name="T103" fmla="*/ 341 h 346"/>
                <a:gd name="T104" fmla="*/ 158 w 338"/>
                <a:gd name="T105" fmla="*/ 346 h 346"/>
                <a:gd name="T106" fmla="*/ 155 w 338"/>
                <a:gd name="T107" fmla="*/ 327 h 346"/>
                <a:gd name="T108" fmla="*/ 163 w 338"/>
                <a:gd name="T109" fmla="*/ 317 h 346"/>
                <a:gd name="T110" fmla="*/ 150 w 338"/>
                <a:gd name="T111" fmla="*/ 317 h 346"/>
                <a:gd name="T112" fmla="*/ 139 w 338"/>
                <a:gd name="T113" fmla="*/ 288 h 346"/>
                <a:gd name="T114" fmla="*/ 107 w 338"/>
                <a:gd name="T115" fmla="*/ 290 h 346"/>
                <a:gd name="T116" fmla="*/ 54 w 338"/>
                <a:gd name="T117" fmla="*/ 277 h 346"/>
                <a:gd name="T118" fmla="*/ 32 w 338"/>
                <a:gd name="T119" fmla="*/ 264 h 346"/>
                <a:gd name="T120" fmla="*/ 3 w 338"/>
                <a:gd name="T121" fmla="*/ 243 h 3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8"/>
                <a:gd name="T184" fmla="*/ 0 h 346"/>
                <a:gd name="T185" fmla="*/ 338 w 338"/>
                <a:gd name="T186" fmla="*/ 346 h 3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8" h="346">
                  <a:moveTo>
                    <a:pt x="3" y="243"/>
                  </a:moveTo>
                  <a:lnTo>
                    <a:pt x="5" y="240"/>
                  </a:lnTo>
                  <a:lnTo>
                    <a:pt x="8" y="243"/>
                  </a:lnTo>
                  <a:lnTo>
                    <a:pt x="11" y="243"/>
                  </a:lnTo>
                  <a:lnTo>
                    <a:pt x="11" y="238"/>
                  </a:lnTo>
                  <a:lnTo>
                    <a:pt x="14" y="232"/>
                  </a:lnTo>
                  <a:lnTo>
                    <a:pt x="14" y="230"/>
                  </a:lnTo>
                  <a:lnTo>
                    <a:pt x="14" y="225"/>
                  </a:lnTo>
                  <a:lnTo>
                    <a:pt x="16" y="219"/>
                  </a:lnTo>
                  <a:lnTo>
                    <a:pt x="19" y="217"/>
                  </a:lnTo>
                  <a:lnTo>
                    <a:pt x="16" y="211"/>
                  </a:lnTo>
                  <a:lnTo>
                    <a:pt x="19" y="209"/>
                  </a:lnTo>
                  <a:lnTo>
                    <a:pt x="22" y="206"/>
                  </a:lnTo>
                  <a:lnTo>
                    <a:pt x="27" y="206"/>
                  </a:lnTo>
                  <a:lnTo>
                    <a:pt x="30" y="206"/>
                  </a:lnTo>
                  <a:lnTo>
                    <a:pt x="32" y="206"/>
                  </a:lnTo>
                  <a:lnTo>
                    <a:pt x="38" y="206"/>
                  </a:lnTo>
                  <a:lnTo>
                    <a:pt x="40" y="203"/>
                  </a:lnTo>
                  <a:lnTo>
                    <a:pt x="46" y="201"/>
                  </a:lnTo>
                  <a:lnTo>
                    <a:pt x="46" y="196"/>
                  </a:lnTo>
                  <a:lnTo>
                    <a:pt x="46" y="190"/>
                  </a:lnTo>
                  <a:lnTo>
                    <a:pt x="46" y="185"/>
                  </a:lnTo>
                  <a:lnTo>
                    <a:pt x="48" y="185"/>
                  </a:lnTo>
                  <a:lnTo>
                    <a:pt x="54" y="185"/>
                  </a:lnTo>
                  <a:lnTo>
                    <a:pt x="59" y="185"/>
                  </a:lnTo>
                  <a:lnTo>
                    <a:pt x="64" y="188"/>
                  </a:lnTo>
                  <a:lnTo>
                    <a:pt x="67" y="188"/>
                  </a:lnTo>
                  <a:lnTo>
                    <a:pt x="72" y="188"/>
                  </a:lnTo>
                  <a:lnTo>
                    <a:pt x="75" y="185"/>
                  </a:lnTo>
                  <a:lnTo>
                    <a:pt x="83" y="180"/>
                  </a:lnTo>
                  <a:lnTo>
                    <a:pt x="86" y="177"/>
                  </a:lnTo>
                  <a:lnTo>
                    <a:pt x="89" y="174"/>
                  </a:lnTo>
                  <a:lnTo>
                    <a:pt x="89" y="169"/>
                  </a:lnTo>
                  <a:lnTo>
                    <a:pt x="86" y="167"/>
                  </a:lnTo>
                  <a:lnTo>
                    <a:pt x="80" y="167"/>
                  </a:lnTo>
                  <a:lnTo>
                    <a:pt x="80" y="164"/>
                  </a:lnTo>
                  <a:lnTo>
                    <a:pt x="80" y="161"/>
                  </a:lnTo>
                  <a:lnTo>
                    <a:pt x="83" y="159"/>
                  </a:lnTo>
                  <a:lnTo>
                    <a:pt x="86" y="156"/>
                  </a:lnTo>
                  <a:lnTo>
                    <a:pt x="89" y="153"/>
                  </a:lnTo>
                  <a:lnTo>
                    <a:pt x="91" y="153"/>
                  </a:lnTo>
                  <a:lnTo>
                    <a:pt x="94" y="151"/>
                  </a:lnTo>
                  <a:lnTo>
                    <a:pt x="97" y="148"/>
                  </a:lnTo>
                  <a:lnTo>
                    <a:pt x="102" y="148"/>
                  </a:lnTo>
                  <a:lnTo>
                    <a:pt x="105" y="148"/>
                  </a:lnTo>
                  <a:lnTo>
                    <a:pt x="107" y="151"/>
                  </a:lnTo>
                  <a:lnTo>
                    <a:pt x="107" y="153"/>
                  </a:lnTo>
                  <a:lnTo>
                    <a:pt x="110" y="156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8" y="153"/>
                  </a:lnTo>
                  <a:lnTo>
                    <a:pt x="121" y="156"/>
                  </a:lnTo>
                  <a:lnTo>
                    <a:pt x="123" y="156"/>
                  </a:lnTo>
                  <a:lnTo>
                    <a:pt x="126" y="153"/>
                  </a:lnTo>
                  <a:lnTo>
                    <a:pt x="131" y="151"/>
                  </a:lnTo>
                  <a:lnTo>
                    <a:pt x="131" y="145"/>
                  </a:lnTo>
                  <a:lnTo>
                    <a:pt x="131" y="143"/>
                  </a:lnTo>
                  <a:lnTo>
                    <a:pt x="129" y="138"/>
                  </a:lnTo>
                  <a:lnTo>
                    <a:pt x="126" y="138"/>
                  </a:lnTo>
                  <a:lnTo>
                    <a:pt x="123" y="135"/>
                  </a:lnTo>
                  <a:lnTo>
                    <a:pt x="118" y="135"/>
                  </a:lnTo>
                  <a:lnTo>
                    <a:pt x="113" y="132"/>
                  </a:lnTo>
                  <a:lnTo>
                    <a:pt x="118" y="130"/>
                  </a:lnTo>
                  <a:lnTo>
                    <a:pt x="118" y="127"/>
                  </a:lnTo>
                  <a:lnTo>
                    <a:pt x="121" y="124"/>
                  </a:lnTo>
                  <a:lnTo>
                    <a:pt x="121" y="119"/>
                  </a:lnTo>
                  <a:lnTo>
                    <a:pt x="121" y="116"/>
                  </a:lnTo>
                  <a:lnTo>
                    <a:pt x="121" y="114"/>
                  </a:lnTo>
                  <a:lnTo>
                    <a:pt x="118" y="109"/>
                  </a:lnTo>
                  <a:lnTo>
                    <a:pt x="113" y="106"/>
                  </a:lnTo>
                  <a:lnTo>
                    <a:pt x="110" y="106"/>
                  </a:lnTo>
                  <a:lnTo>
                    <a:pt x="107" y="103"/>
                  </a:lnTo>
                  <a:lnTo>
                    <a:pt x="107" y="98"/>
                  </a:lnTo>
                  <a:lnTo>
                    <a:pt x="107" y="93"/>
                  </a:lnTo>
                  <a:lnTo>
                    <a:pt x="107" y="90"/>
                  </a:lnTo>
                  <a:lnTo>
                    <a:pt x="113" y="87"/>
                  </a:lnTo>
                  <a:lnTo>
                    <a:pt x="115" y="82"/>
                  </a:lnTo>
                  <a:lnTo>
                    <a:pt x="118" y="80"/>
                  </a:lnTo>
                  <a:lnTo>
                    <a:pt x="123" y="77"/>
                  </a:lnTo>
                  <a:lnTo>
                    <a:pt x="126" y="69"/>
                  </a:lnTo>
                  <a:lnTo>
                    <a:pt x="129" y="66"/>
                  </a:lnTo>
                  <a:lnTo>
                    <a:pt x="131" y="61"/>
                  </a:lnTo>
                  <a:lnTo>
                    <a:pt x="131" y="58"/>
                  </a:lnTo>
                  <a:lnTo>
                    <a:pt x="131" y="56"/>
                  </a:lnTo>
                  <a:lnTo>
                    <a:pt x="129" y="53"/>
                  </a:lnTo>
                  <a:lnTo>
                    <a:pt x="126" y="53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23" y="40"/>
                  </a:lnTo>
                  <a:lnTo>
                    <a:pt x="123" y="35"/>
                  </a:lnTo>
                  <a:lnTo>
                    <a:pt x="123" y="32"/>
                  </a:lnTo>
                  <a:lnTo>
                    <a:pt x="121" y="24"/>
                  </a:lnTo>
                  <a:lnTo>
                    <a:pt x="118" y="19"/>
                  </a:lnTo>
                  <a:lnTo>
                    <a:pt x="118" y="16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7" y="8"/>
                  </a:lnTo>
                  <a:lnTo>
                    <a:pt x="105" y="6"/>
                  </a:lnTo>
                  <a:lnTo>
                    <a:pt x="102" y="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5" y="6"/>
                  </a:lnTo>
                  <a:lnTo>
                    <a:pt x="118" y="11"/>
                  </a:lnTo>
                  <a:lnTo>
                    <a:pt x="121" y="16"/>
                  </a:lnTo>
                  <a:lnTo>
                    <a:pt x="129" y="14"/>
                  </a:lnTo>
                  <a:lnTo>
                    <a:pt x="134" y="14"/>
                  </a:lnTo>
                  <a:lnTo>
                    <a:pt x="134" y="19"/>
                  </a:lnTo>
                  <a:lnTo>
                    <a:pt x="137" y="19"/>
                  </a:lnTo>
                  <a:lnTo>
                    <a:pt x="139" y="22"/>
                  </a:lnTo>
                  <a:lnTo>
                    <a:pt x="142" y="22"/>
                  </a:lnTo>
                  <a:lnTo>
                    <a:pt x="147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5"/>
                  </a:lnTo>
                  <a:lnTo>
                    <a:pt x="147" y="37"/>
                  </a:lnTo>
                  <a:lnTo>
                    <a:pt x="147" y="43"/>
                  </a:lnTo>
                  <a:lnTo>
                    <a:pt x="142" y="43"/>
                  </a:lnTo>
                  <a:lnTo>
                    <a:pt x="139" y="45"/>
                  </a:lnTo>
                  <a:lnTo>
                    <a:pt x="142" y="48"/>
                  </a:lnTo>
                  <a:lnTo>
                    <a:pt x="142" y="53"/>
                  </a:lnTo>
                  <a:lnTo>
                    <a:pt x="145" y="56"/>
                  </a:lnTo>
                  <a:lnTo>
                    <a:pt x="147" y="58"/>
                  </a:lnTo>
                  <a:lnTo>
                    <a:pt x="150" y="61"/>
                  </a:lnTo>
                  <a:lnTo>
                    <a:pt x="150" y="64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55" y="58"/>
                  </a:lnTo>
                  <a:lnTo>
                    <a:pt x="158" y="58"/>
                  </a:lnTo>
                  <a:lnTo>
                    <a:pt x="161" y="61"/>
                  </a:lnTo>
                  <a:lnTo>
                    <a:pt x="161" y="64"/>
                  </a:lnTo>
                  <a:lnTo>
                    <a:pt x="161" y="66"/>
                  </a:lnTo>
                  <a:lnTo>
                    <a:pt x="163" y="69"/>
                  </a:lnTo>
                  <a:lnTo>
                    <a:pt x="166" y="69"/>
                  </a:lnTo>
                  <a:lnTo>
                    <a:pt x="169" y="69"/>
                  </a:lnTo>
                  <a:lnTo>
                    <a:pt x="172" y="66"/>
                  </a:lnTo>
                  <a:lnTo>
                    <a:pt x="174" y="66"/>
                  </a:lnTo>
                  <a:lnTo>
                    <a:pt x="177" y="72"/>
                  </a:lnTo>
                  <a:lnTo>
                    <a:pt x="182" y="74"/>
                  </a:lnTo>
                  <a:lnTo>
                    <a:pt x="185" y="72"/>
                  </a:lnTo>
                  <a:lnTo>
                    <a:pt x="185" y="66"/>
                  </a:lnTo>
                  <a:lnTo>
                    <a:pt x="190" y="69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88" y="77"/>
                  </a:lnTo>
                  <a:lnTo>
                    <a:pt x="188" y="80"/>
                  </a:lnTo>
                  <a:lnTo>
                    <a:pt x="193" y="87"/>
                  </a:lnTo>
                  <a:lnTo>
                    <a:pt x="196" y="93"/>
                  </a:lnTo>
                  <a:lnTo>
                    <a:pt x="206" y="101"/>
                  </a:lnTo>
                  <a:lnTo>
                    <a:pt x="206" y="98"/>
                  </a:lnTo>
                  <a:lnTo>
                    <a:pt x="209" y="98"/>
                  </a:lnTo>
                  <a:lnTo>
                    <a:pt x="212" y="95"/>
                  </a:lnTo>
                  <a:lnTo>
                    <a:pt x="214" y="95"/>
                  </a:lnTo>
                  <a:lnTo>
                    <a:pt x="217" y="95"/>
                  </a:lnTo>
                  <a:lnTo>
                    <a:pt x="220" y="95"/>
                  </a:lnTo>
                  <a:lnTo>
                    <a:pt x="222" y="95"/>
                  </a:lnTo>
                  <a:lnTo>
                    <a:pt x="225" y="98"/>
                  </a:lnTo>
                  <a:lnTo>
                    <a:pt x="228" y="101"/>
                  </a:lnTo>
                  <a:lnTo>
                    <a:pt x="230" y="101"/>
                  </a:lnTo>
                  <a:lnTo>
                    <a:pt x="230" y="106"/>
                  </a:lnTo>
                  <a:lnTo>
                    <a:pt x="230" y="109"/>
                  </a:lnTo>
                  <a:lnTo>
                    <a:pt x="230" y="111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9"/>
                  </a:lnTo>
                  <a:lnTo>
                    <a:pt x="241" y="106"/>
                  </a:lnTo>
                  <a:lnTo>
                    <a:pt x="244" y="103"/>
                  </a:lnTo>
                  <a:lnTo>
                    <a:pt x="247" y="103"/>
                  </a:lnTo>
                  <a:lnTo>
                    <a:pt x="249" y="109"/>
                  </a:lnTo>
                  <a:lnTo>
                    <a:pt x="252" y="111"/>
                  </a:lnTo>
                  <a:lnTo>
                    <a:pt x="255" y="114"/>
                  </a:lnTo>
                  <a:lnTo>
                    <a:pt x="260" y="116"/>
                  </a:lnTo>
                  <a:lnTo>
                    <a:pt x="265" y="116"/>
                  </a:lnTo>
                  <a:lnTo>
                    <a:pt x="268" y="119"/>
                  </a:lnTo>
                  <a:lnTo>
                    <a:pt x="268" y="127"/>
                  </a:lnTo>
                  <a:lnTo>
                    <a:pt x="268" y="130"/>
                  </a:lnTo>
                  <a:lnTo>
                    <a:pt x="271" y="135"/>
                  </a:lnTo>
                  <a:lnTo>
                    <a:pt x="271" y="138"/>
                  </a:lnTo>
                  <a:lnTo>
                    <a:pt x="276" y="140"/>
                  </a:lnTo>
                  <a:lnTo>
                    <a:pt x="279" y="143"/>
                  </a:lnTo>
                  <a:lnTo>
                    <a:pt x="287" y="145"/>
                  </a:lnTo>
                  <a:lnTo>
                    <a:pt x="289" y="145"/>
                  </a:lnTo>
                  <a:lnTo>
                    <a:pt x="292" y="148"/>
                  </a:lnTo>
                  <a:lnTo>
                    <a:pt x="292" y="151"/>
                  </a:lnTo>
                  <a:lnTo>
                    <a:pt x="289" y="153"/>
                  </a:lnTo>
                  <a:lnTo>
                    <a:pt x="289" y="159"/>
                  </a:lnTo>
                  <a:lnTo>
                    <a:pt x="289" y="164"/>
                  </a:lnTo>
                  <a:lnTo>
                    <a:pt x="292" y="167"/>
                  </a:lnTo>
                  <a:lnTo>
                    <a:pt x="295" y="167"/>
                  </a:lnTo>
                  <a:lnTo>
                    <a:pt x="300" y="167"/>
                  </a:lnTo>
                  <a:lnTo>
                    <a:pt x="303" y="169"/>
                  </a:lnTo>
                  <a:lnTo>
                    <a:pt x="305" y="172"/>
                  </a:lnTo>
                  <a:lnTo>
                    <a:pt x="305" y="177"/>
                  </a:lnTo>
                  <a:lnTo>
                    <a:pt x="308" y="182"/>
                  </a:lnTo>
                  <a:lnTo>
                    <a:pt x="313" y="185"/>
                  </a:lnTo>
                  <a:lnTo>
                    <a:pt x="319" y="185"/>
                  </a:lnTo>
                  <a:lnTo>
                    <a:pt x="324" y="180"/>
                  </a:lnTo>
                  <a:lnTo>
                    <a:pt x="332" y="185"/>
                  </a:lnTo>
                  <a:lnTo>
                    <a:pt x="330" y="188"/>
                  </a:lnTo>
                  <a:lnTo>
                    <a:pt x="332" y="190"/>
                  </a:lnTo>
                  <a:lnTo>
                    <a:pt x="335" y="193"/>
                  </a:lnTo>
                  <a:lnTo>
                    <a:pt x="338" y="196"/>
                  </a:lnTo>
                  <a:lnTo>
                    <a:pt x="338" y="198"/>
                  </a:lnTo>
                  <a:lnTo>
                    <a:pt x="330" y="198"/>
                  </a:lnTo>
                  <a:lnTo>
                    <a:pt x="327" y="203"/>
                  </a:lnTo>
                  <a:lnTo>
                    <a:pt x="327" y="209"/>
                  </a:lnTo>
                  <a:lnTo>
                    <a:pt x="324" y="214"/>
                  </a:lnTo>
                  <a:lnTo>
                    <a:pt x="327" y="219"/>
                  </a:lnTo>
                  <a:lnTo>
                    <a:pt x="330" y="225"/>
                  </a:lnTo>
                  <a:lnTo>
                    <a:pt x="332" y="225"/>
                  </a:lnTo>
                  <a:lnTo>
                    <a:pt x="330" y="230"/>
                  </a:lnTo>
                  <a:lnTo>
                    <a:pt x="330" y="232"/>
                  </a:lnTo>
                  <a:lnTo>
                    <a:pt x="330" y="235"/>
                  </a:lnTo>
                  <a:lnTo>
                    <a:pt x="330" y="240"/>
                  </a:lnTo>
                  <a:lnTo>
                    <a:pt x="327" y="243"/>
                  </a:lnTo>
                  <a:lnTo>
                    <a:pt x="321" y="246"/>
                  </a:lnTo>
                  <a:lnTo>
                    <a:pt x="316" y="246"/>
                  </a:lnTo>
                  <a:lnTo>
                    <a:pt x="311" y="248"/>
                  </a:lnTo>
                  <a:lnTo>
                    <a:pt x="308" y="251"/>
                  </a:lnTo>
                  <a:lnTo>
                    <a:pt x="303" y="251"/>
                  </a:lnTo>
                  <a:lnTo>
                    <a:pt x="297" y="251"/>
                  </a:lnTo>
                  <a:lnTo>
                    <a:pt x="295" y="254"/>
                  </a:lnTo>
                  <a:lnTo>
                    <a:pt x="292" y="259"/>
                  </a:lnTo>
                  <a:lnTo>
                    <a:pt x="289" y="259"/>
                  </a:lnTo>
                  <a:lnTo>
                    <a:pt x="287" y="256"/>
                  </a:lnTo>
                  <a:lnTo>
                    <a:pt x="281" y="256"/>
                  </a:lnTo>
                  <a:lnTo>
                    <a:pt x="279" y="259"/>
                  </a:lnTo>
                  <a:lnTo>
                    <a:pt x="279" y="261"/>
                  </a:lnTo>
                  <a:lnTo>
                    <a:pt x="273" y="261"/>
                  </a:lnTo>
                  <a:lnTo>
                    <a:pt x="271" y="259"/>
                  </a:lnTo>
                  <a:lnTo>
                    <a:pt x="268" y="261"/>
                  </a:lnTo>
                  <a:lnTo>
                    <a:pt x="265" y="264"/>
                  </a:lnTo>
                  <a:lnTo>
                    <a:pt x="263" y="267"/>
                  </a:lnTo>
                  <a:lnTo>
                    <a:pt x="265" y="272"/>
                  </a:lnTo>
                  <a:lnTo>
                    <a:pt x="268" y="275"/>
                  </a:lnTo>
                  <a:lnTo>
                    <a:pt x="273" y="280"/>
                  </a:lnTo>
                  <a:lnTo>
                    <a:pt x="276" y="285"/>
                  </a:lnTo>
                  <a:lnTo>
                    <a:pt x="279" y="290"/>
                  </a:lnTo>
                  <a:lnTo>
                    <a:pt x="281" y="296"/>
                  </a:lnTo>
                  <a:lnTo>
                    <a:pt x="279" y="298"/>
                  </a:lnTo>
                  <a:lnTo>
                    <a:pt x="271" y="301"/>
                  </a:lnTo>
                  <a:lnTo>
                    <a:pt x="260" y="304"/>
                  </a:lnTo>
                  <a:lnTo>
                    <a:pt x="255" y="306"/>
                  </a:lnTo>
                  <a:lnTo>
                    <a:pt x="247" y="309"/>
                  </a:lnTo>
                  <a:lnTo>
                    <a:pt x="241" y="312"/>
                  </a:lnTo>
                  <a:lnTo>
                    <a:pt x="236" y="314"/>
                  </a:lnTo>
                  <a:lnTo>
                    <a:pt x="228" y="319"/>
                  </a:lnTo>
                  <a:lnTo>
                    <a:pt x="222" y="325"/>
                  </a:lnTo>
                  <a:lnTo>
                    <a:pt x="220" y="325"/>
                  </a:lnTo>
                  <a:lnTo>
                    <a:pt x="217" y="325"/>
                  </a:lnTo>
                  <a:lnTo>
                    <a:pt x="214" y="327"/>
                  </a:lnTo>
                  <a:lnTo>
                    <a:pt x="212" y="330"/>
                  </a:lnTo>
                  <a:lnTo>
                    <a:pt x="209" y="333"/>
                  </a:lnTo>
                  <a:lnTo>
                    <a:pt x="206" y="333"/>
                  </a:lnTo>
                  <a:lnTo>
                    <a:pt x="204" y="335"/>
                  </a:lnTo>
                  <a:lnTo>
                    <a:pt x="201" y="335"/>
                  </a:lnTo>
                  <a:lnTo>
                    <a:pt x="193" y="338"/>
                  </a:lnTo>
                  <a:lnTo>
                    <a:pt x="188" y="341"/>
                  </a:lnTo>
                  <a:lnTo>
                    <a:pt x="182" y="341"/>
                  </a:lnTo>
                  <a:lnTo>
                    <a:pt x="180" y="343"/>
                  </a:lnTo>
                  <a:lnTo>
                    <a:pt x="174" y="343"/>
                  </a:lnTo>
                  <a:lnTo>
                    <a:pt x="169" y="343"/>
                  </a:lnTo>
                  <a:lnTo>
                    <a:pt x="161" y="346"/>
                  </a:lnTo>
                  <a:lnTo>
                    <a:pt x="158" y="346"/>
                  </a:lnTo>
                  <a:lnTo>
                    <a:pt x="155" y="338"/>
                  </a:lnTo>
                  <a:lnTo>
                    <a:pt x="155" y="335"/>
                  </a:lnTo>
                  <a:lnTo>
                    <a:pt x="158" y="333"/>
                  </a:lnTo>
                  <a:lnTo>
                    <a:pt x="158" y="327"/>
                  </a:lnTo>
                  <a:lnTo>
                    <a:pt x="155" y="327"/>
                  </a:lnTo>
                  <a:lnTo>
                    <a:pt x="155" y="322"/>
                  </a:lnTo>
                  <a:lnTo>
                    <a:pt x="158" y="319"/>
                  </a:lnTo>
                  <a:lnTo>
                    <a:pt x="161" y="319"/>
                  </a:lnTo>
                  <a:lnTo>
                    <a:pt x="163" y="319"/>
                  </a:lnTo>
                  <a:lnTo>
                    <a:pt x="163" y="317"/>
                  </a:lnTo>
                  <a:lnTo>
                    <a:pt x="163" y="314"/>
                  </a:lnTo>
                  <a:lnTo>
                    <a:pt x="161" y="312"/>
                  </a:lnTo>
                  <a:lnTo>
                    <a:pt x="158" y="312"/>
                  </a:lnTo>
                  <a:lnTo>
                    <a:pt x="155" y="312"/>
                  </a:lnTo>
                  <a:lnTo>
                    <a:pt x="150" y="317"/>
                  </a:lnTo>
                  <a:lnTo>
                    <a:pt x="147" y="319"/>
                  </a:lnTo>
                  <a:lnTo>
                    <a:pt x="145" y="317"/>
                  </a:lnTo>
                  <a:lnTo>
                    <a:pt x="142" y="301"/>
                  </a:lnTo>
                  <a:lnTo>
                    <a:pt x="142" y="290"/>
                  </a:lnTo>
                  <a:lnTo>
                    <a:pt x="139" y="288"/>
                  </a:lnTo>
                  <a:lnTo>
                    <a:pt x="134" y="290"/>
                  </a:lnTo>
                  <a:lnTo>
                    <a:pt x="129" y="290"/>
                  </a:lnTo>
                  <a:lnTo>
                    <a:pt x="123" y="293"/>
                  </a:lnTo>
                  <a:lnTo>
                    <a:pt x="118" y="293"/>
                  </a:lnTo>
                  <a:lnTo>
                    <a:pt x="107" y="290"/>
                  </a:lnTo>
                  <a:lnTo>
                    <a:pt x="97" y="288"/>
                  </a:lnTo>
                  <a:lnTo>
                    <a:pt x="80" y="285"/>
                  </a:lnTo>
                  <a:lnTo>
                    <a:pt x="70" y="283"/>
                  </a:lnTo>
                  <a:lnTo>
                    <a:pt x="62" y="280"/>
                  </a:lnTo>
                  <a:lnTo>
                    <a:pt x="54" y="277"/>
                  </a:lnTo>
                  <a:lnTo>
                    <a:pt x="51" y="275"/>
                  </a:lnTo>
                  <a:lnTo>
                    <a:pt x="48" y="269"/>
                  </a:lnTo>
                  <a:lnTo>
                    <a:pt x="43" y="267"/>
                  </a:lnTo>
                  <a:lnTo>
                    <a:pt x="40" y="267"/>
                  </a:lnTo>
                  <a:lnTo>
                    <a:pt x="32" y="264"/>
                  </a:lnTo>
                  <a:lnTo>
                    <a:pt x="24" y="261"/>
                  </a:lnTo>
                  <a:lnTo>
                    <a:pt x="14" y="261"/>
                  </a:lnTo>
                  <a:lnTo>
                    <a:pt x="5" y="259"/>
                  </a:lnTo>
                  <a:lnTo>
                    <a:pt x="0" y="254"/>
                  </a:lnTo>
                  <a:lnTo>
                    <a:pt x="3" y="24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ru-RU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5744100" y="4749493"/>
              <a:ext cx="828592" cy="855092"/>
            </a:xfrm>
            <a:custGeom>
              <a:avLst/>
              <a:gdLst>
                <a:gd name="T0" fmla="*/ 171 w 378"/>
                <a:gd name="T1" fmla="*/ 369 h 390"/>
                <a:gd name="T2" fmla="*/ 158 w 378"/>
                <a:gd name="T3" fmla="*/ 355 h 390"/>
                <a:gd name="T4" fmla="*/ 136 w 378"/>
                <a:gd name="T5" fmla="*/ 347 h 390"/>
                <a:gd name="T6" fmla="*/ 142 w 378"/>
                <a:gd name="T7" fmla="*/ 329 h 390"/>
                <a:gd name="T8" fmla="*/ 136 w 378"/>
                <a:gd name="T9" fmla="*/ 316 h 390"/>
                <a:gd name="T10" fmla="*/ 131 w 378"/>
                <a:gd name="T11" fmla="*/ 334 h 390"/>
                <a:gd name="T12" fmla="*/ 115 w 378"/>
                <a:gd name="T13" fmla="*/ 345 h 390"/>
                <a:gd name="T14" fmla="*/ 99 w 378"/>
                <a:gd name="T15" fmla="*/ 318 h 390"/>
                <a:gd name="T16" fmla="*/ 102 w 378"/>
                <a:gd name="T17" fmla="*/ 303 h 390"/>
                <a:gd name="T18" fmla="*/ 80 w 378"/>
                <a:gd name="T19" fmla="*/ 311 h 390"/>
                <a:gd name="T20" fmla="*/ 62 w 378"/>
                <a:gd name="T21" fmla="*/ 287 h 390"/>
                <a:gd name="T22" fmla="*/ 59 w 378"/>
                <a:gd name="T23" fmla="*/ 266 h 390"/>
                <a:gd name="T24" fmla="*/ 35 w 378"/>
                <a:gd name="T25" fmla="*/ 245 h 390"/>
                <a:gd name="T26" fmla="*/ 35 w 378"/>
                <a:gd name="T27" fmla="*/ 213 h 390"/>
                <a:gd name="T28" fmla="*/ 40 w 378"/>
                <a:gd name="T29" fmla="*/ 200 h 390"/>
                <a:gd name="T30" fmla="*/ 13 w 378"/>
                <a:gd name="T31" fmla="*/ 192 h 390"/>
                <a:gd name="T32" fmla="*/ 3 w 378"/>
                <a:gd name="T33" fmla="*/ 179 h 390"/>
                <a:gd name="T34" fmla="*/ 11 w 378"/>
                <a:gd name="T35" fmla="*/ 166 h 390"/>
                <a:gd name="T36" fmla="*/ 37 w 378"/>
                <a:gd name="T37" fmla="*/ 163 h 390"/>
                <a:gd name="T38" fmla="*/ 62 w 378"/>
                <a:gd name="T39" fmla="*/ 147 h 390"/>
                <a:gd name="T40" fmla="*/ 72 w 378"/>
                <a:gd name="T41" fmla="*/ 139 h 390"/>
                <a:gd name="T42" fmla="*/ 72 w 378"/>
                <a:gd name="T43" fmla="*/ 129 h 390"/>
                <a:gd name="T44" fmla="*/ 51 w 378"/>
                <a:gd name="T45" fmla="*/ 131 h 390"/>
                <a:gd name="T46" fmla="*/ 43 w 378"/>
                <a:gd name="T47" fmla="*/ 118 h 390"/>
                <a:gd name="T48" fmla="*/ 37 w 378"/>
                <a:gd name="T49" fmla="*/ 92 h 390"/>
                <a:gd name="T50" fmla="*/ 48 w 378"/>
                <a:gd name="T51" fmla="*/ 63 h 390"/>
                <a:gd name="T52" fmla="*/ 78 w 378"/>
                <a:gd name="T53" fmla="*/ 47 h 390"/>
                <a:gd name="T54" fmla="*/ 94 w 378"/>
                <a:gd name="T55" fmla="*/ 42 h 390"/>
                <a:gd name="T56" fmla="*/ 96 w 378"/>
                <a:gd name="T57" fmla="*/ 18 h 390"/>
                <a:gd name="T58" fmla="*/ 110 w 378"/>
                <a:gd name="T59" fmla="*/ 0 h 390"/>
                <a:gd name="T60" fmla="*/ 136 w 378"/>
                <a:gd name="T61" fmla="*/ 5 h 390"/>
                <a:gd name="T62" fmla="*/ 174 w 378"/>
                <a:gd name="T63" fmla="*/ 13 h 390"/>
                <a:gd name="T64" fmla="*/ 201 w 378"/>
                <a:gd name="T65" fmla="*/ 29 h 390"/>
                <a:gd name="T66" fmla="*/ 254 w 378"/>
                <a:gd name="T67" fmla="*/ 39 h 390"/>
                <a:gd name="T68" fmla="*/ 273 w 378"/>
                <a:gd name="T69" fmla="*/ 47 h 390"/>
                <a:gd name="T70" fmla="*/ 289 w 378"/>
                <a:gd name="T71" fmla="*/ 58 h 390"/>
                <a:gd name="T72" fmla="*/ 292 w 378"/>
                <a:gd name="T73" fmla="*/ 65 h 390"/>
                <a:gd name="T74" fmla="*/ 289 w 378"/>
                <a:gd name="T75" fmla="*/ 79 h 390"/>
                <a:gd name="T76" fmla="*/ 284 w 378"/>
                <a:gd name="T77" fmla="*/ 102 h 390"/>
                <a:gd name="T78" fmla="*/ 286 w 378"/>
                <a:gd name="T79" fmla="*/ 131 h 390"/>
                <a:gd name="T80" fmla="*/ 284 w 378"/>
                <a:gd name="T81" fmla="*/ 150 h 390"/>
                <a:gd name="T82" fmla="*/ 276 w 378"/>
                <a:gd name="T83" fmla="*/ 174 h 390"/>
                <a:gd name="T84" fmla="*/ 273 w 378"/>
                <a:gd name="T85" fmla="*/ 189 h 390"/>
                <a:gd name="T86" fmla="*/ 297 w 378"/>
                <a:gd name="T87" fmla="*/ 216 h 390"/>
                <a:gd name="T88" fmla="*/ 313 w 378"/>
                <a:gd name="T89" fmla="*/ 226 h 390"/>
                <a:gd name="T90" fmla="*/ 321 w 378"/>
                <a:gd name="T91" fmla="*/ 245 h 390"/>
                <a:gd name="T92" fmla="*/ 337 w 378"/>
                <a:gd name="T93" fmla="*/ 250 h 390"/>
                <a:gd name="T94" fmla="*/ 353 w 378"/>
                <a:gd name="T95" fmla="*/ 247 h 390"/>
                <a:gd name="T96" fmla="*/ 372 w 378"/>
                <a:gd name="T97" fmla="*/ 263 h 390"/>
                <a:gd name="T98" fmla="*/ 372 w 378"/>
                <a:gd name="T99" fmla="*/ 287 h 390"/>
                <a:gd name="T100" fmla="*/ 348 w 378"/>
                <a:gd name="T101" fmla="*/ 292 h 390"/>
                <a:gd name="T102" fmla="*/ 329 w 378"/>
                <a:gd name="T103" fmla="*/ 276 h 390"/>
                <a:gd name="T104" fmla="*/ 305 w 378"/>
                <a:gd name="T105" fmla="*/ 279 h 390"/>
                <a:gd name="T106" fmla="*/ 289 w 378"/>
                <a:gd name="T107" fmla="*/ 292 h 390"/>
                <a:gd name="T108" fmla="*/ 265 w 378"/>
                <a:gd name="T109" fmla="*/ 308 h 390"/>
                <a:gd name="T110" fmla="*/ 254 w 378"/>
                <a:gd name="T111" fmla="*/ 324 h 390"/>
                <a:gd name="T112" fmla="*/ 246 w 378"/>
                <a:gd name="T113" fmla="*/ 337 h 390"/>
                <a:gd name="T114" fmla="*/ 230 w 378"/>
                <a:gd name="T115" fmla="*/ 345 h 390"/>
                <a:gd name="T116" fmla="*/ 214 w 378"/>
                <a:gd name="T117" fmla="*/ 358 h 390"/>
                <a:gd name="T118" fmla="*/ 203 w 378"/>
                <a:gd name="T119" fmla="*/ 371 h 390"/>
                <a:gd name="T120" fmla="*/ 193 w 378"/>
                <a:gd name="T121" fmla="*/ 382 h 390"/>
                <a:gd name="T122" fmla="*/ 171 w 378"/>
                <a:gd name="T123" fmla="*/ 390 h 3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8"/>
                <a:gd name="T187" fmla="*/ 0 h 390"/>
                <a:gd name="T188" fmla="*/ 378 w 378"/>
                <a:gd name="T189" fmla="*/ 390 h 3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8" h="390">
                  <a:moveTo>
                    <a:pt x="169" y="387"/>
                  </a:moveTo>
                  <a:lnTo>
                    <a:pt x="169" y="382"/>
                  </a:lnTo>
                  <a:lnTo>
                    <a:pt x="169" y="379"/>
                  </a:lnTo>
                  <a:lnTo>
                    <a:pt x="171" y="374"/>
                  </a:lnTo>
                  <a:lnTo>
                    <a:pt x="171" y="369"/>
                  </a:lnTo>
                  <a:lnTo>
                    <a:pt x="169" y="366"/>
                  </a:lnTo>
                  <a:lnTo>
                    <a:pt x="169" y="358"/>
                  </a:lnTo>
                  <a:lnTo>
                    <a:pt x="166" y="353"/>
                  </a:lnTo>
                  <a:lnTo>
                    <a:pt x="161" y="353"/>
                  </a:lnTo>
                  <a:lnTo>
                    <a:pt x="158" y="355"/>
                  </a:lnTo>
                  <a:lnTo>
                    <a:pt x="155" y="358"/>
                  </a:lnTo>
                  <a:lnTo>
                    <a:pt x="150" y="358"/>
                  </a:lnTo>
                  <a:lnTo>
                    <a:pt x="145" y="355"/>
                  </a:lnTo>
                  <a:lnTo>
                    <a:pt x="142" y="353"/>
                  </a:lnTo>
                  <a:lnTo>
                    <a:pt x="136" y="347"/>
                  </a:lnTo>
                  <a:lnTo>
                    <a:pt x="136" y="342"/>
                  </a:lnTo>
                  <a:lnTo>
                    <a:pt x="136" y="337"/>
                  </a:lnTo>
                  <a:lnTo>
                    <a:pt x="136" y="332"/>
                  </a:lnTo>
                  <a:lnTo>
                    <a:pt x="139" y="329"/>
                  </a:lnTo>
                  <a:lnTo>
                    <a:pt x="142" y="329"/>
                  </a:lnTo>
                  <a:lnTo>
                    <a:pt x="142" y="326"/>
                  </a:lnTo>
                  <a:lnTo>
                    <a:pt x="142" y="321"/>
                  </a:lnTo>
                  <a:lnTo>
                    <a:pt x="142" y="318"/>
                  </a:lnTo>
                  <a:lnTo>
                    <a:pt x="139" y="313"/>
                  </a:lnTo>
                  <a:lnTo>
                    <a:pt x="136" y="316"/>
                  </a:lnTo>
                  <a:lnTo>
                    <a:pt x="131" y="316"/>
                  </a:lnTo>
                  <a:lnTo>
                    <a:pt x="131" y="321"/>
                  </a:lnTo>
                  <a:lnTo>
                    <a:pt x="134" y="326"/>
                  </a:lnTo>
                  <a:lnTo>
                    <a:pt x="134" y="332"/>
                  </a:lnTo>
                  <a:lnTo>
                    <a:pt x="131" y="334"/>
                  </a:lnTo>
                  <a:lnTo>
                    <a:pt x="128" y="337"/>
                  </a:lnTo>
                  <a:lnTo>
                    <a:pt x="126" y="342"/>
                  </a:lnTo>
                  <a:lnTo>
                    <a:pt x="120" y="345"/>
                  </a:lnTo>
                  <a:lnTo>
                    <a:pt x="118" y="347"/>
                  </a:lnTo>
                  <a:lnTo>
                    <a:pt x="115" y="345"/>
                  </a:lnTo>
                  <a:lnTo>
                    <a:pt x="110" y="340"/>
                  </a:lnTo>
                  <a:lnTo>
                    <a:pt x="104" y="334"/>
                  </a:lnTo>
                  <a:lnTo>
                    <a:pt x="99" y="332"/>
                  </a:lnTo>
                  <a:lnTo>
                    <a:pt x="94" y="324"/>
                  </a:lnTo>
                  <a:lnTo>
                    <a:pt x="99" y="318"/>
                  </a:lnTo>
                  <a:lnTo>
                    <a:pt x="104" y="313"/>
                  </a:lnTo>
                  <a:lnTo>
                    <a:pt x="110" y="311"/>
                  </a:lnTo>
                  <a:lnTo>
                    <a:pt x="110" y="305"/>
                  </a:lnTo>
                  <a:lnTo>
                    <a:pt x="107" y="303"/>
                  </a:lnTo>
                  <a:lnTo>
                    <a:pt x="102" y="303"/>
                  </a:lnTo>
                  <a:lnTo>
                    <a:pt x="96" y="303"/>
                  </a:lnTo>
                  <a:lnTo>
                    <a:pt x="91" y="305"/>
                  </a:lnTo>
                  <a:lnTo>
                    <a:pt x="86" y="308"/>
                  </a:lnTo>
                  <a:lnTo>
                    <a:pt x="83" y="308"/>
                  </a:lnTo>
                  <a:lnTo>
                    <a:pt x="80" y="311"/>
                  </a:lnTo>
                  <a:lnTo>
                    <a:pt x="75" y="311"/>
                  </a:lnTo>
                  <a:lnTo>
                    <a:pt x="72" y="308"/>
                  </a:lnTo>
                  <a:lnTo>
                    <a:pt x="70" y="300"/>
                  </a:lnTo>
                  <a:lnTo>
                    <a:pt x="67" y="295"/>
                  </a:lnTo>
                  <a:lnTo>
                    <a:pt x="62" y="287"/>
                  </a:lnTo>
                  <a:lnTo>
                    <a:pt x="59" y="282"/>
                  </a:lnTo>
                  <a:lnTo>
                    <a:pt x="59" y="276"/>
                  </a:lnTo>
                  <a:lnTo>
                    <a:pt x="59" y="274"/>
                  </a:lnTo>
                  <a:lnTo>
                    <a:pt x="59" y="268"/>
                  </a:lnTo>
                  <a:lnTo>
                    <a:pt x="59" y="266"/>
                  </a:lnTo>
                  <a:lnTo>
                    <a:pt x="59" y="263"/>
                  </a:lnTo>
                  <a:lnTo>
                    <a:pt x="53" y="258"/>
                  </a:lnTo>
                  <a:lnTo>
                    <a:pt x="45" y="255"/>
                  </a:lnTo>
                  <a:lnTo>
                    <a:pt x="37" y="253"/>
                  </a:lnTo>
                  <a:lnTo>
                    <a:pt x="35" y="245"/>
                  </a:lnTo>
                  <a:lnTo>
                    <a:pt x="32" y="239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5" y="218"/>
                  </a:lnTo>
                  <a:lnTo>
                    <a:pt x="35" y="213"/>
                  </a:lnTo>
                  <a:lnTo>
                    <a:pt x="40" y="216"/>
                  </a:lnTo>
                  <a:lnTo>
                    <a:pt x="43" y="213"/>
                  </a:lnTo>
                  <a:lnTo>
                    <a:pt x="43" y="205"/>
                  </a:lnTo>
                  <a:lnTo>
                    <a:pt x="43" y="203"/>
                  </a:lnTo>
                  <a:lnTo>
                    <a:pt x="40" y="200"/>
                  </a:lnTo>
                  <a:lnTo>
                    <a:pt x="37" y="197"/>
                  </a:lnTo>
                  <a:lnTo>
                    <a:pt x="32" y="195"/>
                  </a:lnTo>
                  <a:lnTo>
                    <a:pt x="24" y="195"/>
                  </a:lnTo>
                  <a:lnTo>
                    <a:pt x="19" y="192"/>
                  </a:lnTo>
                  <a:lnTo>
                    <a:pt x="13" y="192"/>
                  </a:lnTo>
                  <a:lnTo>
                    <a:pt x="13" y="187"/>
                  </a:lnTo>
                  <a:lnTo>
                    <a:pt x="13" y="184"/>
                  </a:lnTo>
                  <a:lnTo>
                    <a:pt x="13" y="181"/>
                  </a:lnTo>
                  <a:lnTo>
                    <a:pt x="8" y="179"/>
                  </a:lnTo>
                  <a:lnTo>
                    <a:pt x="3" y="179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5" y="168"/>
                  </a:lnTo>
                  <a:lnTo>
                    <a:pt x="11" y="166"/>
                  </a:lnTo>
                  <a:lnTo>
                    <a:pt x="16" y="168"/>
                  </a:lnTo>
                  <a:lnTo>
                    <a:pt x="21" y="168"/>
                  </a:lnTo>
                  <a:lnTo>
                    <a:pt x="27" y="166"/>
                  </a:lnTo>
                  <a:lnTo>
                    <a:pt x="32" y="163"/>
                  </a:lnTo>
                  <a:lnTo>
                    <a:pt x="37" y="163"/>
                  </a:lnTo>
                  <a:lnTo>
                    <a:pt x="43" y="163"/>
                  </a:lnTo>
                  <a:lnTo>
                    <a:pt x="51" y="160"/>
                  </a:lnTo>
                  <a:lnTo>
                    <a:pt x="53" y="158"/>
                  </a:lnTo>
                  <a:lnTo>
                    <a:pt x="56" y="152"/>
                  </a:lnTo>
                  <a:lnTo>
                    <a:pt x="62" y="147"/>
                  </a:lnTo>
                  <a:lnTo>
                    <a:pt x="64" y="145"/>
                  </a:lnTo>
                  <a:lnTo>
                    <a:pt x="64" y="139"/>
                  </a:lnTo>
                  <a:lnTo>
                    <a:pt x="67" y="137"/>
                  </a:lnTo>
                  <a:lnTo>
                    <a:pt x="70" y="139"/>
                  </a:lnTo>
                  <a:lnTo>
                    <a:pt x="72" y="139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5" y="134"/>
                  </a:lnTo>
                  <a:lnTo>
                    <a:pt x="75" y="129"/>
                  </a:lnTo>
                  <a:lnTo>
                    <a:pt x="72" y="129"/>
                  </a:lnTo>
                  <a:lnTo>
                    <a:pt x="64" y="129"/>
                  </a:lnTo>
                  <a:lnTo>
                    <a:pt x="62" y="129"/>
                  </a:lnTo>
                  <a:lnTo>
                    <a:pt x="56" y="129"/>
                  </a:lnTo>
                  <a:lnTo>
                    <a:pt x="53" y="129"/>
                  </a:lnTo>
                  <a:lnTo>
                    <a:pt x="51" y="131"/>
                  </a:lnTo>
                  <a:lnTo>
                    <a:pt x="45" y="131"/>
                  </a:lnTo>
                  <a:lnTo>
                    <a:pt x="43" y="131"/>
                  </a:lnTo>
                  <a:lnTo>
                    <a:pt x="43" y="126"/>
                  </a:lnTo>
                  <a:lnTo>
                    <a:pt x="43" y="123"/>
                  </a:lnTo>
                  <a:lnTo>
                    <a:pt x="43" y="118"/>
                  </a:lnTo>
                  <a:lnTo>
                    <a:pt x="43" y="113"/>
                  </a:lnTo>
                  <a:lnTo>
                    <a:pt x="37" y="110"/>
                  </a:lnTo>
                  <a:lnTo>
                    <a:pt x="37" y="105"/>
                  </a:lnTo>
                  <a:lnTo>
                    <a:pt x="37" y="100"/>
                  </a:lnTo>
                  <a:lnTo>
                    <a:pt x="37" y="92"/>
                  </a:lnTo>
                  <a:lnTo>
                    <a:pt x="37" y="87"/>
                  </a:lnTo>
                  <a:lnTo>
                    <a:pt x="37" y="84"/>
                  </a:lnTo>
                  <a:lnTo>
                    <a:pt x="37" y="76"/>
                  </a:lnTo>
                  <a:lnTo>
                    <a:pt x="43" y="68"/>
                  </a:lnTo>
                  <a:lnTo>
                    <a:pt x="48" y="63"/>
                  </a:lnTo>
                  <a:lnTo>
                    <a:pt x="53" y="58"/>
                  </a:lnTo>
                  <a:lnTo>
                    <a:pt x="59" y="50"/>
                  </a:lnTo>
                  <a:lnTo>
                    <a:pt x="67" y="50"/>
                  </a:lnTo>
                  <a:lnTo>
                    <a:pt x="72" y="47"/>
                  </a:lnTo>
                  <a:lnTo>
                    <a:pt x="78" y="47"/>
                  </a:lnTo>
                  <a:lnTo>
                    <a:pt x="83" y="50"/>
                  </a:lnTo>
                  <a:lnTo>
                    <a:pt x="86" y="50"/>
                  </a:lnTo>
                  <a:lnTo>
                    <a:pt x="88" y="50"/>
                  </a:lnTo>
                  <a:lnTo>
                    <a:pt x="91" y="44"/>
                  </a:lnTo>
                  <a:lnTo>
                    <a:pt x="94" y="42"/>
                  </a:lnTo>
                  <a:lnTo>
                    <a:pt x="94" y="34"/>
                  </a:lnTo>
                  <a:lnTo>
                    <a:pt x="96" y="31"/>
                  </a:lnTo>
                  <a:lnTo>
                    <a:pt x="99" y="26"/>
                  </a:lnTo>
                  <a:lnTo>
                    <a:pt x="99" y="21"/>
                  </a:lnTo>
                  <a:lnTo>
                    <a:pt x="96" y="18"/>
                  </a:lnTo>
                  <a:lnTo>
                    <a:pt x="99" y="13"/>
                  </a:lnTo>
                  <a:lnTo>
                    <a:pt x="102" y="10"/>
                  </a:lnTo>
                  <a:lnTo>
                    <a:pt x="104" y="5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2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6" y="5"/>
                  </a:lnTo>
                  <a:lnTo>
                    <a:pt x="145" y="7"/>
                  </a:lnTo>
                  <a:lnTo>
                    <a:pt x="155" y="7"/>
                  </a:lnTo>
                  <a:lnTo>
                    <a:pt x="163" y="10"/>
                  </a:lnTo>
                  <a:lnTo>
                    <a:pt x="171" y="13"/>
                  </a:lnTo>
                  <a:lnTo>
                    <a:pt x="174" y="13"/>
                  </a:lnTo>
                  <a:lnTo>
                    <a:pt x="179" y="15"/>
                  </a:lnTo>
                  <a:lnTo>
                    <a:pt x="182" y="21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1" y="29"/>
                  </a:lnTo>
                  <a:lnTo>
                    <a:pt x="211" y="31"/>
                  </a:lnTo>
                  <a:lnTo>
                    <a:pt x="228" y="34"/>
                  </a:lnTo>
                  <a:lnTo>
                    <a:pt x="238" y="36"/>
                  </a:lnTo>
                  <a:lnTo>
                    <a:pt x="249" y="39"/>
                  </a:lnTo>
                  <a:lnTo>
                    <a:pt x="254" y="39"/>
                  </a:lnTo>
                  <a:lnTo>
                    <a:pt x="260" y="36"/>
                  </a:lnTo>
                  <a:lnTo>
                    <a:pt x="265" y="36"/>
                  </a:lnTo>
                  <a:lnTo>
                    <a:pt x="270" y="34"/>
                  </a:lnTo>
                  <a:lnTo>
                    <a:pt x="273" y="36"/>
                  </a:lnTo>
                  <a:lnTo>
                    <a:pt x="273" y="47"/>
                  </a:lnTo>
                  <a:lnTo>
                    <a:pt x="276" y="63"/>
                  </a:lnTo>
                  <a:lnTo>
                    <a:pt x="278" y="65"/>
                  </a:lnTo>
                  <a:lnTo>
                    <a:pt x="281" y="63"/>
                  </a:lnTo>
                  <a:lnTo>
                    <a:pt x="286" y="58"/>
                  </a:lnTo>
                  <a:lnTo>
                    <a:pt x="289" y="58"/>
                  </a:lnTo>
                  <a:lnTo>
                    <a:pt x="292" y="58"/>
                  </a:lnTo>
                  <a:lnTo>
                    <a:pt x="294" y="60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92" y="65"/>
                  </a:lnTo>
                  <a:lnTo>
                    <a:pt x="289" y="65"/>
                  </a:lnTo>
                  <a:lnTo>
                    <a:pt x="286" y="68"/>
                  </a:lnTo>
                  <a:lnTo>
                    <a:pt x="286" y="73"/>
                  </a:lnTo>
                  <a:lnTo>
                    <a:pt x="289" y="73"/>
                  </a:lnTo>
                  <a:lnTo>
                    <a:pt x="289" y="79"/>
                  </a:lnTo>
                  <a:lnTo>
                    <a:pt x="286" y="81"/>
                  </a:lnTo>
                  <a:lnTo>
                    <a:pt x="286" y="84"/>
                  </a:lnTo>
                  <a:lnTo>
                    <a:pt x="289" y="92"/>
                  </a:lnTo>
                  <a:lnTo>
                    <a:pt x="286" y="94"/>
                  </a:lnTo>
                  <a:lnTo>
                    <a:pt x="284" y="102"/>
                  </a:lnTo>
                  <a:lnTo>
                    <a:pt x="281" y="108"/>
                  </a:lnTo>
                  <a:lnTo>
                    <a:pt x="281" y="113"/>
                  </a:lnTo>
                  <a:lnTo>
                    <a:pt x="281" y="121"/>
                  </a:lnTo>
                  <a:lnTo>
                    <a:pt x="284" y="126"/>
                  </a:lnTo>
                  <a:lnTo>
                    <a:pt x="286" y="131"/>
                  </a:lnTo>
                  <a:lnTo>
                    <a:pt x="284" y="134"/>
                  </a:lnTo>
                  <a:lnTo>
                    <a:pt x="281" y="139"/>
                  </a:lnTo>
                  <a:lnTo>
                    <a:pt x="281" y="145"/>
                  </a:lnTo>
                  <a:lnTo>
                    <a:pt x="281" y="147"/>
                  </a:lnTo>
                  <a:lnTo>
                    <a:pt x="284" y="150"/>
                  </a:lnTo>
                  <a:lnTo>
                    <a:pt x="284" y="158"/>
                  </a:lnTo>
                  <a:lnTo>
                    <a:pt x="284" y="163"/>
                  </a:lnTo>
                  <a:lnTo>
                    <a:pt x="281" y="168"/>
                  </a:lnTo>
                  <a:lnTo>
                    <a:pt x="278" y="168"/>
                  </a:lnTo>
                  <a:lnTo>
                    <a:pt x="276" y="174"/>
                  </a:lnTo>
                  <a:lnTo>
                    <a:pt x="273" y="176"/>
                  </a:lnTo>
                  <a:lnTo>
                    <a:pt x="270" y="179"/>
                  </a:lnTo>
                  <a:lnTo>
                    <a:pt x="270" y="184"/>
                  </a:lnTo>
                  <a:lnTo>
                    <a:pt x="270" y="187"/>
                  </a:lnTo>
                  <a:lnTo>
                    <a:pt x="273" y="189"/>
                  </a:lnTo>
                  <a:lnTo>
                    <a:pt x="278" y="195"/>
                  </a:lnTo>
                  <a:lnTo>
                    <a:pt x="281" y="200"/>
                  </a:lnTo>
                  <a:lnTo>
                    <a:pt x="286" y="205"/>
                  </a:lnTo>
                  <a:lnTo>
                    <a:pt x="292" y="208"/>
                  </a:lnTo>
                  <a:lnTo>
                    <a:pt x="297" y="216"/>
                  </a:lnTo>
                  <a:lnTo>
                    <a:pt x="303" y="218"/>
                  </a:lnTo>
                  <a:lnTo>
                    <a:pt x="308" y="221"/>
                  </a:lnTo>
                  <a:lnTo>
                    <a:pt x="313" y="221"/>
                  </a:lnTo>
                  <a:lnTo>
                    <a:pt x="313" y="224"/>
                  </a:lnTo>
                  <a:lnTo>
                    <a:pt x="313" y="226"/>
                  </a:lnTo>
                  <a:lnTo>
                    <a:pt x="313" y="229"/>
                  </a:lnTo>
                  <a:lnTo>
                    <a:pt x="313" y="234"/>
                  </a:lnTo>
                  <a:lnTo>
                    <a:pt x="316" y="239"/>
                  </a:lnTo>
                  <a:lnTo>
                    <a:pt x="319" y="242"/>
                  </a:lnTo>
                  <a:lnTo>
                    <a:pt x="321" y="245"/>
                  </a:lnTo>
                  <a:lnTo>
                    <a:pt x="321" y="250"/>
                  </a:lnTo>
                  <a:lnTo>
                    <a:pt x="327" y="250"/>
                  </a:lnTo>
                  <a:lnTo>
                    <a:pt x="329" y="253"/>
                  </a:lnTo>
                  <a:lnTo>
                    <a:pt x="332" y="253"/>
                  </a:lnTo>
                  <a:lnTo>
                    <a:pt x="337" y="250"/>
                  </a:lnTo>
                  <a:lnTo>
                    <a:pt x="340" y="250"/>
                  </a:lnTo>
                  <a:lnTo>
                    <a:pt x="345" y="247"/>
                  </a:lnTo>
                  <a:lnTo>
                    <a:pt x="348" y="247"/>
                  </a:lnTo>
                  <a:lnTo>
                    <a:pt x="351" y="247"/>
                  </a:lnTo>
                  <a:lnTo>
                    <a:pt x="353" y="247"/>
                  </a:lnTo>
                  <a:lnTo>
                    <a:pt x="356" y="253"/>
                  </a:lnTo>
                  <a:lnTo>
                    <a:pt x="356" y="255"/>
                  </a:lnTo>
                  <a:lnTo>
                    <a:pt x="361" y="258"/>
                  </a:lnTo>
                  <a:lnTo>
                    <a:pt x="369" y="261"/>
                  </a:lnTo>
                  <a:lnTo>
                    <a:pt x="372" y="263"/>
                  </a:lnTo>
                  <a:lnTo>
                    <a:pt x="375" y="268"/>
                  </a:lnTo>
                  <a:lnTo>
                    <a:pt x="375" y="274"/>
                  </a:lnTo>
                  <a:lnTo>
                    <a:pt x="375" y="279"/>
                  </a:lnTo>
                  <a:lnTo>
                    <a:pt x="378" y="282"/>
                  </a:lnTo>
                  <a:lnTo>
                    <a:pt x="372" y="287"/>
                  </a:lnTo>
                  <a:lnTo>
                    <a:pt x="367" y="292"/>
                  </a:lnTo>
                  <a:lnTo>
                    <a:pt x="364" y="295"/>
                  </a:lnTo>
                  <a:lnTo>
                    <a:pt x="359" y="297"/>
                  </a:lnTo>
                  <a:lnTo>
                    <a:pt x="353" y="295"/>
                  </a:lnTo>
                  <a:lnTo>
                    <a:pt x="348" y="292"/>
                  </a:lnTo>
                  <a:lnTo>
                    <a:pt x="340" y="289"/>
                  </a:lnTo>
                  <a:lnTo>
                    <a:pt x="332" y="287"/>
                  </a:lnTo>
                  <a:lnTo>
                    <a:pt x="332" y="284"/>
                  </a:lnTo>
                  <a:lnTo>
                    <a:pt x="329" y="282"/>
                  </a:lnTo>
                  <a:lnTo>
                    <a:pt x="329" y="276"/>
                  </a:lnTo>
                  <a:lnTo>
                    <a:pt x="324" y="276"/>
                  </a:lnTo>
                  <a:lnTo>
                    <a:pt x="319" y="276"/>
                  </a:lnTo>
                  <a:lnTo>
                    <a:pt x="313" y="276"/>
                  </a:lnTo>
                  <a:lnTo>
                    <a:pt x="311" y="279"/>
                  </a:lnTo>
                  <a:lnTo>
                    <a:pt x="305" y="279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297" y="287"/>
                  </a:lnTo>
                  <a:lnTo>
                    <a:pt x="292" y="287"/>
                  </a:lnTo>
                  <a:lnTo>
                    <a:pt x="289" y="292"/>
                  </a:lnTo>
                  <a:lnTo>
                    <a:pt x="286" y="295"/>
                  </a:lnTo>
                  <a:lnTo>
                    <a:pt x="281" y="297"/>
                  </a:lnTo>
                  <a:lnTo>
                    <a:pt x="276" y="300"/>
                  </a:lnTo>
                  <a:lnTo>
                    <a:pt x="268" y="308"/>
                  </a:lnTo>
                  <a:lnTo>
                    <a:pt x="265" y="308"/>
                  </a:lnTo>
                  <a:lnTo>
                    <a:pt x="260" y="308"/>
                  </a:lnTo>
                  <a:lnTo>
                    <a:pt x="254" y="313"/>
                  </a:lnTo>
                  <a:lnTo>
                    <a:pt x="252" y="316"/>
                  </a:lnTo>
                  <a:lnTo>
                    <a:pt x="252" y="318"/>
                  </a:lnTo>
                  <a:lnTo>
                    <a:pt x="254" y="324"/>
                  </a:lnTo>
                  <a:lnTo>
                    <a:pt x="254" y="326"/>
                  </a:lnTo>
                  <a:lnTo>
                    <a:pt x="252" y="332"/>
                  </a:lnTo>
                  <a:lnTo>
                    <a:pt x="252" y="334"/>
                  </a:lnTo>
                  <a:lnTo>
                    <a:pt x="249" y="337"/>
                  </a:lnTo>
                  <a:lnTo>
                    <a:pt x="246" y="337"/>
                  </a:lnTo>
                  <a:lnTo>
                    <a:pt x="246" y="334"/>
                  </a:lnTo>
                  <a:lnTo>
                    <a:pt x="241" y="337"/>
                  </a:lnTo>
                  <a:lnTo>
                    <a:pt x="236" y="340"/>
                  </a:lnTo>
                  <a:lnTo>
                    <a:pt x="233" y="342"/>
                  </a:lnTo>
                  <a:lnTo>
                    <a:pt x="230" y="345"/>
                  </a:lnTo>
                  <a:lnTo>
                    <a:pt x="230" y="350"/>
                  </a:lnTo>
                  <a:lnTo>
                    <a:pt x="228" y="353"/>
                  </a:lnTo>
                  <a:lnTo>
                    <a:pt x="228" y="350"/>
                  </a:lnTo>
                  <a:lnTo>
                    <a:pt x="217" y="353"/>
                  </a:lnTo>
                  <a:lnTo>
                    <a:pt x="214" y="358"/>
                  </a:lnTo>
                  <a:lnTo>
                    <a:pt x="214" y="363"/>
                  </a:lnTo>
                  <a:lnTo>
                    <a:pt x="211" y="371"/>
                  </a:lnTo>
                  <a:lnTo>
                    <a:pt x="209" y="371"/>
                  </a:lnTo>
                  <a:lnTo>
                    <a:pt x="209" y="374"/>
                  </a:lnTo>
                  <a:lnTo>
                    <a:pt x="203" y="371"/>
                  </a:lnTo>
                  <a:lnTo>
                    <a:pt x="201" y="371"/>
                  </a:lnTo>
                  <a:lnTo>
                    <a:pt x="198" y="374"/>
                  </a:lnTo>
                  <a:lnTo>
                    <a:pt x="193" y="376"/>
                  </a:lnTo>
                  <a:lnTo>
                    <a:pt x="193" y="379"/>
                  </a:lnTo>
                  <a:lnTo>
                    <a:pt x="193" y="382"/>
                  </a:lnTo>
                  <a:lnTo>
                    <a:pt x="190" y="382"/>
                  </a:lnTo>
                  <a:lnTo>
                    <a:pt x="187" y="387"/>
                  </a:lnTo>
                  <a:lnTo>
                    <a:pt x="187" y="390"/>
                  </a:lnTo>
                  <a:lnTo>
                    <a:pt x="179" y="390"/>
                  </a:lnTo>
                  <a:lnTo>
                    <a:pt x="171" y="390"/>
                  </a:lnTo>
                  <a:lnTo>
                    <a:pt x="169" y="387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6141824" y="5210487"/>
              <a:ext cx="158513" cy="104705"/>
            </a:xfrm>
            <a:custGeom>
              <a:avLst/>
              <a:gdLst>
                <a:gd name="T0" fmla="*/ 3 w 72"/>
                <a:gd name="T1" fmla="*/ 14 h 48"/>
                <a:gd name="T2" fmla="*/ 0 w 72"/>
                <a:gd name="T3" fmla="*/ 14 h 48"/>
                <a:gd name="T4" fmla="*/ 3 w 72"/>
                <a:gd name="T5" fmla="*/ 8 h 48"/>
                <a:gd name="T6" fmla="*/ 5 w 72"/>
                <a:gd name="T7" fmla="*/ 11 h 48"/>
                <a:gd name="T8" fmla="*/ 8 w 72"/>
                <a:gd name="T9" fmla="*/ 8 h 48"/>
                <a:gd name="T10" fmla="*/ 8 w 72"/>
                <a:gd name="T11" fmla="*/ 11 h 48"/>
                <a:gd name="T12" fmla="*/ 8 w 72"/>
                <a:gd name="T13" fmla="*/ 14 h 48"/>
                <a:gd name="T14" fmla="*/ 11 w 72"/>
                <a:gd name="T15" fmla="*/ 14 h 48"/>
                <a:gd name="T16" fmla="*/ 13 w 72"/>
                <a:gd name="T17" fmla="*/ 6 h 48"/>
                <a:gd name="T18" fmla="*/ 16 w 72"/>
                <a:gd name="T19" fmla="*/ 6 h 48"/>
                <a:gd name="T20" fmla="*/ 19 w 72"/>
                <a:gd name="T21" fmla="*/ 6 h 48"/>
                <a:gd name="T22" fmla="*/ 21 w 72"/>
                <a:gd name="T23" fmla="*/ 6 h 48"/>
                <a:gd name="T24" fmla="*/ 24 w 72"/>
                <a:gd name="T25" fmla="*/ 8 h 48"/>
                <a:gd name="T26" fmla="*/ 27 w 72"/>
                <a:gd name="T27" fmla="*/ 6 h 48"/>
                <a:gd name="T28" fmla="*/ 32 w 72"/>
                <a:gd name="T29" fmla="*/ 0 h 48"/>
                <a:gd name="T30" fmla="*/ 54 w 72"/>
                <a:gd name="T31" fmla="*/ 0 h 48"/>
                <a:gd name="T32" fmla="*/ 59 w 72"/>
                <a:gd name="T33" fmla="*/ 0 h 48"/>
                <a:gd name="T34" fmla="*/ 62 w 72"/>
                <a:gd name="T35" fmla="*/ 3 h 48"/>
                <a:gd name="T36" fmla="*/ 67 w 72"/>
                <a:gd name="T37" fmla="*/ 8 h 48"/>
                <a:gd name="T38" fmla="*/ 72 w 72"/>
                <a:gd name="T39" fmla="*/ 11 h 48"/>
                <a:gd name="T40" fmla="*/ 64 w 72"/>
                <a:gd name="T41" fmla="*/ 19 h 48"/>
                <a:gd name="T42" fmla="*/ 62 w 72"/>
                <a:gd name="T43" fmla="*/ 22 h 48"/>
                <a:gd name="T44" fmla="*/ 59 w 72"/>
                <a:gd name="T45" fmla="*/ 24 h 48"/>
                <a:gd name="T46" fmla="*/ 54 w 72"/>
                <a:gd name="T47" fmla="*/ 27 h 48"/>
                <a:gd name="T48" fmla="*/ 51 w 72"/>
                <a:gd name="T49" fmla="*/ 27 h 48"/>
                <a:gd name="T50" fmla="*/ 48 w 72"/>
                <a:gd name="T51" fmla="*/ 35 h 48"/>
                <a:gd name="T52" fmla="*/ 48 w 72"/>
                <a:gd name="T53" fmla="*/ 37 h 48"/>
                <a:gd name="T54" fmla="*/ 51 w 72"/>
                <a:gd name="T55" fmla="*/ 37 h 48"/>
                <a:gd name="T56" fmla="*/ 51 w 72"/>
                <a:gd name="T57" fmla="*/ 40 h 48"/>
                <a:gd name="T58" fmla="*/ 54 w 72"/>
                <a:gd name="T59" fmla="*/ 45 h 48"/>
                <a:gd name="T60" fmla="*/ 51 w 72"/>
                <a:gd name="T61" fmla="*/ 48 h 48"/>
                <a:gd name="T62" fmla="*/ 32 w 72"/>
                <a:gd name="T63" fmla="*/ 40 h 48"/>
                <a:gd name="T64" fmla="*/ 29 w 72"/>
                <a:gd name="T65" fmla="*/ 43 h 48"/>
                <a:gd name="T66" fmla="*/ 29 w 72"/>
                <a:gd name="T67" fmla="*/ 48 h 48"/>
                <a:gd name="T68" fmla="*/ 24 w 72"/>
                <a:gd name="T69" fmla="*/ 48 h 48"/>
                <a:gd name="T70" fmla="*/ 21 w 72"/>
                <a:gd name="T71" fmla="*/ 43 h 48"/>
                <a:gd name="T72" fmla="*/ 19 w 72"/>
                <a:gd name="T73" fmla="*/ 37 h 48"/>
                <a:gd name="T74" fmla="*/ 19 w 72"/>
                <a:gd name="T75" fmla="*/ 32 h 48"/>
                <a:gd name="T76" fmla="*/ 16 w 72"/>
                <a:gd name="T77" fmla="*/ 29 h 48"/>
                <a:gd name="T78" fmla="*/ 11 w 72"/>
                <a:gd name="T79" fmla="*/ 24 h 48"/>
                <a:gd name="T80" fmla="*/ 11 w 72"/>
                <a:gd name="T81" fmla="*/ 19 h 48"/>
                <a:gd name="T82" fmla="*/ 11 w 72"/>
                <a:gd name="T83" fmla="*/ 16 h 48"/>
                <a:gd name="T84" fmla="*/ 8 w 72"/>
                <a:gd name="T85" fmla="*/ 16 h 48"/>
                <a:gd name="T86" fmla="*/ 5 w 72"/>
                <a:gd name="T87" fmla="*/ 16 h 48"/>
                <a:gd name="T88" fmla="*/ 3 w 72"/>
                <a:gd name="T89" fmla="*/ 16 h 48"/>
                <a:gd name="T90" fmla="*/ 3 w 72"/>
                <a:gd name="T91" fmla="*/ 14 h 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"/>
                <a:gd name="T139" fmla="*/ 0 h 48"/>
                <a:gd name="T140" fmla="*/ 72 w 72"/>
                <a:gd name="T141" fmla="*/ 48 h 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" h="48">
                  <a:moveTo>
                    <a:pt x="3" y="14"/>
                  </a:moveTo>
                  <a:lnTo>
                    <a:pt x="0" y="14"/>
                  </a:lnTo>
                  <a:lnTo>
                    <a:pt x="3" y="8"/>
                  </a:lnTo>
                  <a:lnTo>
                    <a:pt x="5" y="11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3"/>
                  </a:lnTo>
                  <a:lnTo>
                    <a:pt x="67" y="8"/>
                  </a:lnTo>
                  <a:lnTo>
                    <a:pt x="72" y="11"/>
                  </a:lnTo>
                  <a:lnTo>
                    <a:pt x="64" y="19"/>
                  </a:lnTo>
                  <a:lnTo>
                    <a:pt x="62" y="22"/>
                  </a:lnTo>
                  <a:lnTo>
                    <a:pt x="59" y="24"/>
                  </a:lnTo>
                  <a:lnTo>
                    <a:pt x="54" y="27"/>
                  </a:lnTo>
                  <a:lnTo>
                    <a:pt x="51" y="27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51" y="37"/>
                  </a:lnTo>
                  <a:lnTo>
                    <a:pt x="51" y="40"/>
                  </a:lnTo>
                  <a:lnTo>
                    <a:pt x="54" y="45"/>
                  </a:lnTo>
                  <a:lnTo>
                    <a:pt x="51" y="48"/>
                  </a:lnTo>
                  <a:lnTo>
                    <a:pt x="32" y="40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21" y="43"/>
                  </a:lnTo>
                  <a:lnTo>
                    <a:pt x="19" y="37"/>
                  </a:lnTo>
                  <a:lnTo>
                    <a:pt x="19" y="32"/>
                  </a:lnTo>
                  <a:lnTo>
                    <a:pt x="16" y="29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2D050">
                <a:alpha val="1000"/>
              </a:srgbClr>
            </a:solidFill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5683577" y="4020920"/>
              <a:ext cx="634054" cy="705305"/>
            </a:xfrm>
            <a:custGeom>
              <a:avLst/>
              <a:gdLst>
                <a:gd name="T0" fmla="*/ 27 w 289"/>
                <a:gd name="T1" fmla="*/ 35 h 322"/>
                <a:gd name="T2" fmla="*/ 48 w 289"/>
                <a:gd name="T3" fmla="*/ 27 h 322"/>
                <a:gd name="T4" fmla="*/ 75 w 289"/>
                <a:gd name="T5" fmla="*/ 27 h 322"/>
                <a:gd name="T6" fmla="*/ 110 w 289"/>
                <a:gd name="T7" fmla="*/ 3 h 322"/>
                <a:gd name="T8" fmla="*/ 129 w 289"/>
                <a:gd name="T9" fmla="*/ 14 h 322"/>
                <a:gd name="T10" fmla="*/ 158 w 289"/>
                <a:gd name="T11" fmla="*/ 19 h 322"/>
                <a:gd name="T12" fmla="*/ 209 w 289"/>
                <a:gd name="T13" fmla="*/ 29 h 322"/>
                <a:gd name="T14" fmla="*/ 255 w 289"/>
                <a:gd name="T15" fmla="*/ 16 h 322"/>
                <a:gd name="T16" fmla="*/ 281 w 289"/>
                <a:gd name="T17" fmla="*/ 29 h 322"/>
                <a:gd name="T18" fmla="*/ 265 w 289"/>
                <a:gd name="T19" fmla="*/ 56 h 322"/>
                <a:gd name="T20" fmla="*/ 273 w 289"/>
                <a:gd name="T21" fmla="*/ 74 h 322"/>
                <a:gd name="T22" fmla="*/ 260 w 289"/>
                <a:gd name="T23" fmla="*/ 85 h 322"/>
                <a:gd name="T24" fmla="*/ 276 w 289"/>
                <a:gd name="T25" fmla="*/ 95 h 322"/>
                <a:gd name="T26" fmla="*/ 281 w 289"/>
                <a:gd name="T27" fmla="*/ 119 h 322"/>
                <a:gd name="T28" fmla="*/ 289 w 289"/>
                <a:gd name="T29" fmla="*/ 135 h 322"/>
                <a:gd name="T30" fmla="*/ 281 w 289"/>
                <a:gd name="T31" fmla="*/ 156 h 322"/>
                <a:gd name="T32" fmla="*/ 265 w 289"/>
                <a:gd name="T33" fmla="*/ 172 h 322"/>
                <a:gd name="T34" fmla="*/ 276 w 289"/>
                <a:gd name="T35" fmla="*/ 188 h 322"/>
                <a:gd name="T36" fmla="*/ 276 w 289"/>
                <a:gd name="T37" fmla="*/ 206 h 322"/>
                <a:gd name="T38" fmla="*/ 284 w 289"/>
                <a:gd name="T39" fmla="*/ 217 h 322"/>
                <a:gd name="T40" fmla="*/ 284 w 289"/>
                <a:gd name="T41" fmla="*/ 232 h 322"/>
                <a:gd name="T42" fmla="*/ 271 w 289"/>
                <a:gd name="T43" fmla="*/ 232 h 322"/>
                <a:gd name="T44" fmla="*/ 260 w 289"/>
                <a:gd name="T45" fmla="*/ 227 h 322"/>
                <a:gd name="T46" fmla="*/ 244 w 289"/>
                <a:gd name="T47" fmla="*/ 235 h 322"/>
                <a:gd name="T48" fmla="*/ 244 w 289"/>
                <a:gd name="T49" fmla="*/ 246 h 322"/>
                <a:gd name="T50" fmla="*/ 233 w 289"/>
                <a:gd name="T51" fmla="*/ 264 h 322"/>
                <a:gd name="T52" fmla="*/ 212 w 289"/>
                <a:gd name="T53" fmla="*/ 264 h 322"/>
                <a:gd name="T54" fmla="*/ 204 w 289"/>
                <a:gd name="T55" fmla="*/ 280 h 322"/>
                <a:gd name="T56" fmla="*/ 185 w 289"/>
                <a:gd name="T57" fmla="*/ 285 h 322"/>
                <a:gd name="T58" fmla="*/ 174 w 289"/>
                <a:gd name="T59" fmla="*/ 298 h 322"/>
                <a:gd name="T60" fmla="*/ 169 w 289"/>
                <a:gd name="T61" fmla="*/ 322 h 322"/>
                <a:gd name="T62" fmla="*/ 147 w 289"/>
                <a:gd name="T63" fmla="*/ 322 h 322"/>
                <a:gd name="T64" fmla="*/ 131 w 289"/>
                <a:gd name="T65" fmla="*/ 304 h 322"/>
                <a:gd name="T66" fmla="*/ 123 w 289"/>
                <a:gd name="T67" fmla="*/ 293 h 322"/>
                <a:gd name="T68" fmla="*/ 113 w 289"/>
                <a:gd name="T69" fmla="*/ 282 h 322"/>
                <a:gd name="T70" fmla="*/ 99 w 289"/>
                <a:gd name="T71" fmla="*/ 288 h 322"/>
                <a:gd name="T72" fmla="*/ 99 w 289"/>
                <a:gd name="T73" fmla="*/ 275 h 322"/>
                <a:gd name="T74" fmla="*/ 99 w 289"/>
                <a:gd name="T75" fmla="*/ 246 h 322"/>
                <a:gd name="T76" fmla="*/ 102 w 289"/>
                <a:gd name="T77" fmla="*/ 217 h 322"/>
                <a:gd name="T78" fmla="*/ 89 w 289"/>
                <a:gd name="T79" fmla="*/ 201 h 322"/>
                <a:gd name="T80" fmla="*/ 86 w 289"/>
                <a:gd name="T81" fmla="*/ 185 h 322"/>
                <a:gd name="T82" fmla="*/ 83 w 289"/>
                <a:gd name="T83" fmla="*/ 161 h 322"/>
                <a:gd name="T84" fmla="*/ 80 w 289"/>
                <a:gd name="T85" fmla="*/ 137 h 322"/>
                <a:gd name="T86" fmla="*/ 59 w 289"/>
                <a:gd name="T87" fmla="*/ 143 h 322"/>
                <a:gd name="T88" fmla="*/ 51 w 289"/>
                <a:gd name="T89" fmla="*/ 130 h 322"/>
                <a:gd name="T90" fmla="*/ 38 w 289"/>
                <a:gd name="T91" fmla="*/ 119 h 322"/>
                <a:gd name="T92" fmla="*/ 24 w 289"/>
                <a:gd name="T93" fmla="*/ 101 h 322"/>
                <a:gd name="T94" fmla="*/ 8 w 289"/>
                <a:gd name="T95" fmla="*/ 101 h 322"/>
                <a:gd name="T96" fmla="*/ 5 w 289"/>
                <a:gd name="T97" fmla="*/ 79 h 322"/>
                <a:gd name="T98" fmla="*/ 19 w 289"/>
                <a:gd name="T99" fmla="*/ 72 h 322"/>
                <a:gd name="T100" fmla="*/ 30 w 289"/>
                <a:gd name="T101" fmla="*/ 56 h 322"/>
                <a:gd name="T102" fmla="*/ 14 w 289"/>
                <a:gd name="T103" fmla="*/ 56 h 322"/>
                <a:gd name="T104" fmla="*/ 11 w 289"/>
                <a:gd name="T105" fmla="*/ 48 h 322"/>
                <a:gd name="T106" fmla="*/ 3 w 289"/>
                <a:gd name="T107" fmla="*/ 43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9"/>
                <a:gd name="T163" fmla="*/ 0 h 322"/>
                <a:gd name="T164" fmla="*/ 289 w 289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9" h="322">
                  <a:moveTo>
                    <a:pt x="8" y="43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22" y="37"/>
                  </a:lnTo>
                  <a:lnTo>
                    <a:pt x="27" y="35"/>
                  </a:lnTo>
                  <a:lnTo>
                    <a:pt x="35" y="37"/>
                  </a:lnTo>
                  <a:lnTo>
                    <a:pt x="40" y="37"/>
                  </a:lnTo>
                  <a:lnTo>
                    <a:pt x="46" y="35"/>
                  </a:lnTo>
                  <a:lnTo>
                    <a:pt x="48" y="32"/>
                  </a:lnTo>
                  <a:lnTo>
                    <a:pt x="48" y="27"/>
                  </a:lnTo>
                  <a:lnTo>
                    <a:pt x="54" y="24"/>
                  </a:lnTo>
                  <a:lnTo>
                    <a:pt x="59" y="24"/>
                  </a:lnTo>
                  <a:lnTo>
                    <a:pt x="64" y="24"/>
                  </a:lnTo>
                  <a:lnTo>
                    <a:pt x="70" y="27"/>
                  </a:lnTo>
                  <a:lnTo>
                    <a:pt x="75" y="27"/>
                  </a:lnTo>
                  <a:lnTo>
                    <a:pt x="83" y="24"/>
                  </a:lnTo>
                  <a:lnTo>
                    <a:pt x="91" y="24"/>
                  </a:lnTo>
                  <a:lnTo>
                    <a:pt x="99" y="19"/>
                  </a:lnTo>
                  <a:lnTo>
                    <a:pt x="107" y="11"/>
                  </a:lnTo>
                  <a:lnTo>
                    <a:pt x="110" y="3"/>
                  </a:lnTo>
                  <a:lnTo>
                    <a:pt x="113" y="3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3" y="6"/>
                  </a:lnTo>
                  <a:lnTo>
                    <a:pt x="129" y="14"/>
                  </a:lnTo>
                  <a:lnTo>
                    <a:pt x="129" y="24"/>
                  </a:lnTo>
                  <a:lnTo>
                    <a:pt x="131" y="24"/>
                  </a:lnTo>
                  <a:lnTo>
                    <a:pt x="142" y="24"/>
                  </a:lnTo>
                  <a:lnTo>
                    <a:pt x="150" y="21"/>
                  </a:lnTo>
                  <a:lnTo>
                    <a:pt x="158" y="19"/>
                  </a:lnTo>
                  <a:lnTo>
                    <a:pt x="166" y="16"/>
                  </a:lnTo>
                  <a:lnTo>
                    <a:pt x="180" y="16"/>
                  </a:lnTo>
                  <a:lnTo>
                    <a:pt x="188" y="19"/>
                  </a:lnTo>
                  <a:lnTo>
                    <a:pt x="201" y="27"/>
                  </a:lnTo>
                  <a:lnTo>
                    <a:pt x="209" y="29"/>
                  </a:lnTo>
                  <a:lnTo>
                    <a:pt x="220" y="32"/>
                  </a:lnTo>
                  <a:lnTo>
                    <a:pt x="230" y="29"/>
                  </a:lnTo>
                  <a:lnTo>
                    <a:pt x="238" y="27"/>
                  </a:lnTo>
                  <a:lnTo>
                    <a:pt x="247" y="21"/>
                  </a:lnTo>
                  <a:lnTo>
                    <a:pt x="255" y="16"/>
                  </a:lnTo>
                  <a:lnTo>
                    <a:pt x="268" y="8"/>
                  </a:lnTo>
                  <a:lnTo>
                    <a:pt x="279" y="19"/>
                  </a:lnTo>
                  <a:lnTo>
                    <a:pt x="281" y="21"/>
                  </a:lnTo>
                  <a:lnTo>
                    <a:pt x="284" y="24"/>
                  </a:lnTo>
                  <a:lnTo>
                    <a:pt x="281" y="29"/>
                  </a:lnTo>
                  <a:lnTo>
                    <a:pt x="279" y="37"/>
                  </a:lnTo>
                  <a:lnTo>
                    <a:pt x="276" y="43"/>
                  </a:lnTo>
                  <a:lnTo>
                    <a:pt x="273" y="48"/>
                  </a:lnTo>
                  <a:lnTo>
                    <a:pt x="265" y="50"/>
                  </a:lnTo>
                  <a:lnTo>
                    <a:pt x="265" y="56"/>
                  </a:lnTo>
                  <a:lnTo>
                    <a:pt x="265" y="61"/>
                  </a:lnTo>
                  <a:lnTo>
                    <a:pt x="265" y="69"/>
                  </a:lnTo>
                  <a:lnTo>
                    <a:pt x="265" y="74"/>
                  </a:lnTo>
                  <a:lnTo>
                    <a:pt x="268" y="74"/>
                  </a:lnTo>
                  <a:lnTo>
                    <a:pt x="273" y="74"/>
                  </a:lnTo>
                  <a:lnTo>
                    <a:pt x="273" y="79"/>
                  </a:lnTo>
                  <a:lnTo>
                    <a:pt x="268" y="79"/>
                  </a:lnTo>
                  <a:lnTo>
                    <a:pt x="265" y="79"/>
                  </a:lnTo>
                  <a:lnTo>
                    <a:pt x="263" y="79"/>
                  </a:lnTo>
                  <a:lnTo>
                    <a:pt x="260" y="85"/>
                  </a:lnTo>
                  <a:lnTo>
                    <a:pt x="263" y="85"/>
                  </a:lnTo>
                  <a:lnTo>
                    <a:pt x="265" y="87"/>
                  </a:lnTo>
                  <a:lnTo>
                    <a:pt x="271" y="90"/>
                  </a:lnTo>
                  <a:lnTo>
                    <a:pt x="273" y="93"/>
                  </a:lnTo>
                  <a:lnTo>
                    <a:pt x="276" y="95"/>
                  </a:lnTo>
                  <a:lnTo>
                    <a:pt x="276" y="98"/>
                  </a:lnTo>
                  <a:lnTo>
                    <a:pt x="279" y="103"/>
                  </a:lnTo>
                  <a:lnTo>
                    <a:pt x="281" y="111"/>
                  </a:lnTo>
                  <a:lnTo>
                    <a:pt x="281" y="114"/>
                  </a:lnTo>
                  <a:lnTo>
                    <a:pt x="281" y="119"/>
                  </a:lnTo>
                  <a:lnTo>
                    <a:pt x="281" y="122"/>
                  </a:lnTo>
                  <a:lnTo>
                    <a:pt x="281" y="127"/>
                  </a:lnTo>
                  <a:lnTo>
                    <a:pt x="284" y="132"/>
                  </a:lnTo>
                  <a:lnTo>
                    <a:pt x="287" y="132"/>
                  </a:lnTo>
                  <a:lnTo>
                    <a:pt x="289" y="135"/>
                  </a:lnTo>
                  <a:lnTo>
                    <a:pt x="289" y="137"/>
                  </a:lnTo>
                  <a:lnTo>
                    <a:pt x="289" y="140"/>
                  </a:lnTo>
                  <a:lnTo>
                    <a:pt x="287" y="145"/>
                  </a:lnTo>
                  <a:lnTo>
                    <a:pt x="284" y="148"/>
                  </a:lnTo>
                  <a:lnTo>
                    <a:pt x="281" y="156"/>
                  </a:lnTo>
                  <a:lnTo>
                    <a:pt x="276" y="159"/>
                  </a:lnTo>
                  <a:lnTo>
                    <a:pt x="273" y="161"/>
                  </a:lnTo>
                  <a:lnTo>
                    <a:pt x="271" y="166"/>
                  </a:lnTo>
                  <a:lnTo>
                    <a:pt x="265" y="169"/>
                  </a:lnTo>
                  <a:lnTo>
                    <a:pt x="265" y="172"/>
                  </a:lnTo>
                  <a:lnTo>
                    <a:pt x="265" y="177"/>
                  </a:lnTo>
                  <a:lnTo>
                    <a:pt x="265" y="182"/>
                  </a:lnTo>
                  <a:lnTo>
                    <a:pt x="268" y="185"/>
                  </a:lnTo>
                  <a:lnTo>
                    <a:pt x="271" y="185"/>
                  </a:lnTo>
                  <a:lnTo>
                    <a:pt x="276" y="188"/>
                  </a:lnTo>
                  <a:lnTo>
                    <a:pt x="279" y="193"/>
                  </a:lnTo>
                  <a:lnTo>
                    <a:pt x="279" y="195"/>
                  </a:lnTo>
                  <a:lnTo>
                    <a:pt x="279" y="198"/>
                  </a:lnTo>
                  <a:lnTo>
                    <a:pt x="279" y="203"/>
                  </a:lnTo>
                  <a:lnTo>
                    <a:pt x="276" y="206"/>
                  </a:lnTo>
                  <a:lnTo>
                    <a:pt x="276" y="209"/>
                  </a:lnTo>
                  <a:lnTo>
                    <a:pt x="271" y="211"/>
                  </a:lnTo>
                  <a:lnTo>
                    <a:pt x="276" y="214"/>
                  </a:lnTo>
                  <a:lnTo>
                    <a:pt x="281" y="214"/>
                  </a:lnTo>
                  <a:lnTo>
                    <a:pt x="284" y="217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89" y="224"/>
                  </a:lnTo>
                  <a:lnTo>
                    <a:pt x="289" y="230"/>
                  </a:lnTo>
                  <a:lnTo>
                    <a:pt x="284" y="232"/>
                  </a:lnTo>
                  <a:lnTo>
                    <a:pt x="281" y="235"/>
                  </a:lnTo>
                  <a:lnTo>
                    <a:pt x="279" y="235"/>
                  </a:lnTo>
                  <a:lnTo>
                    <a:pt x="276" y="232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68" y="235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3" y="227"/>
                  </a:lnTo>
                  <a:lnTo>
                    <a:pt x="260" y="227"/>
                  </a:lnTo>
                  <a:lnTo>
                    <a:pt x="255" y="227"/>
                  </a:lnTo>
                  <a:lnTo>
                    <a:pt x="252" y="230"/>
                  </a:lnTo>
                  <a:lnTo>
                    <a:pt x="249" y="232"/>
                  </a:lnTo>
                  <a:lnTo>
                    <a:pt x="247" y="232"/>
                  </a:lnTo>
                  <a:lnTo>
                    <a:pt x="244" y="235"/>
                  </a:lnTo>
                  <a:lnTo>
                    <a:pt x="241" y="238"/>
                  </a:lnTo>
                  <a:lnTo>
                    <a:pt x="238" y="240"/>
                  </a:lnTo>
                  <a:lnTo>
                    <a:pt x="238" y="243"/>
                  </a:lnTo>
                  <a:lnTo>
                    <a:pt x="238" y="246"/>
                  </a:lnTo>
                  <a:lnTo>
                    <a:pt x="244" y="246"/>
                  </a:lnTo>
                  <a:lnTo>
                    <a:pt x="247" y="248"/>
                  </a:lnTo>
                  <a:lnTo>
                    <a:pt x="247" y="253"/>
                  </a:lnTo>
                  <a:lnTo>
                    <a:pt x="244" y="256"/>
                  </a:lnTo>
                  <a:lnTo>
                    <a:pt x="241" y="259"/>
                  </a:lnTo>
                  <a:lnTo>
                    <a:pt x="233" y="264"/>
                  </a:lnTo>
                  <a:lnTo>
                    <a:pt x="230" y="267"/>
                  </a:lnTo>
                  <a:lnTo>
                    <a:pt x="225" y="267"/>
                  </a:lnTo>
                  <a:lnTo>
                    <a:pt x="222" y="267"/>
                  </a:lnTo>
                  <a:lnTo>
                    <a:pt x="217" y="264"/>
                  </a:lnTo>
                  <a:lnTo>
                    <a:pt x="212" y="264"/>
                  </a:lnTo>
                  <a:lnTo>
                    <a:pt x="206" y="264"/>
                  </a:lnTo>
                  <a:lnTo>
                    <a:pt x="204" y="264"/>
                  </a:lnTo>
                  <a:lnTo>
                    <a:pt x="204" y="269"/>
                  </a:lnTo>
                  <a:lnTo>
                    <a:pt x="204" y="275"/>
                  </a:lnTo>
                  <a:lnTo>
                    <a:pt x="204" y="280"/>
                  </a:lnTo>
                  <a:lnTo>
                    <a:pt x="198" y="282"/>
                  </a:lnTo>
                  <a:lnTo>
                    <a:pt x="196" y="285"/>
                  </a:lnTo>
                  <a:lnTo>
                    <a:pt x="190" y="285"/>
                  </a:lnTo>
                  <a:lnTo>
                    <a:pt x="188" y="285"/>
                  </a:lnTo>
                  <a:lnTo>
                    <a:pt x="185" y="285"/>
                  </a:lnTo>
                  <a:lnTo>
                    <a:pt x="180" y="285"/>
                  </a:lnTo>
                  <a:lnTo>
                    <a:pt x="177" y="288"/>
                  </a:lnTo>
                  <a:lnTo>
                    <a:pt x="174" y="290"/>
                  </a:lnTo>
                  <a:lnTo>
                    <a:pt x="177" y="296"/>
                  </a:lnTo>
                  <a:lnTo>
                    <a:pt x="174" y="298"/>
                  </a:lnTo>
                  <a:lnTo>
                    <a:pt x="172" y="304"/>
                  </a:lnTo>
                  <a:lnTo>
                    <a:pt x="172" y="309"/>
                  </a:lnTo>
                  <a:lnTo>
                    <a:pt x="172" y="311"/>
                  </a:lnTo>
                  <a:lnTo>
                    <a:pt x="169" y="317"/>
                  </a:lnTo>
                  <a:lnTo>
                    <a:pt x="169" y="322"/>
                  </a:lnTo>
                  <a:lnTo>
                    <a:pt x="166" y="322"/>
                  </a:lnTo>
                  <a:lnTo>
                    <a:pt x="163" y="319"/>
                  </a:lnTo>
                  <a:lnTo>
                    <a:pt x="161" y="322"/>
                  </a:lnTo>
                  <a:lnTo>
                    <a:pt x="153" y="322"/>
                  </a:lnTo>
                  <a:lnTo>
                    <a:pt x="147" y="322"/>
                  </a:lnTo>
                  <a:lnTo>
                    <a:pt x="142" y="319"/>
                  </a:lnTo>
                  <a:lnTo>
                    <a:pt x="134" y="314"/>
                  </a:lnTo>
                  <a:lnTo>
                    <a:pt x="131" y="311"/>
                  </a:lnTo>
                  <a:lnTo>
                    <a:pt x="131" y="306"/>
                  </a:lnTo>
                  <a:lnTo>
                    <a:pt x="131" y="304"/>
                  </a:lnTo>
                  <a:lnTo>
                    <a:pt x="131" y="298"/>
                  </a:lnTo>
                  <a:lnTo>
                    <a:pt x="131" y="296"/>
                  </a:lnTo>
                  <a:lnTo>
                    <a:pt x="129" y="293"/>
                  </a:lnTo>
                  <a:lnTo>
                    <a:pt x="126" y="293"/>
                  </a:lnTo>
                  <a:lnTo>
                    <a:pt x="123" y="293"/>
                  </a:lnTo>
                  <a:lnTo>
                    <a:pt x="123" y="290"/>
                  </a:lnTo>
                  <a:lnTo>
                    <a:pt x="123" y="285"/>
                  </a:lnTo>
                  <a:lnTo>
                    <a:pt x="123" y="282"/>
                  </a:lnTo>
                  <a:lnTo>
                    <a:pt x="121" y="282"/>
                  </a:lnTo>
                  <a:lnTo>
                    <a:pt x="113" y="282"/>
                  </a:lnTo>
                  <a:lnTo>
                    <a:pt x="110" y="282"/>
                  </a:lnTo>
                  <a:lnTo>
                    <a:pt x="107" y="282"/>
                  </a:lnTo>
                  <a:lnTo>
                    <a:pt x="105" y="285"/>
                  </a:lnTo>
                  <a:lnTo>
                    <a:pt x="102" y="288"/>
                  </a:lnTo>
                  <a:lnTo>
                    <a:pt x="99" y="288"/>
                  </a:lnTo>
                  <a:lnTo>
                    <a:pt x="97" y="285"/>
                  </a:lnTo>
                  <a:lnTo>
                    <a:pt x="94" y="282"/>
                  </a:lnTo>
                  <a:lnTo>
                    <a:pt x="94" y="280"/>
                  </a:lnTo>
                  <a:lnTo>
                    <a:pt x="97" y="277"/>
                  </a:lnTo>
                  <a:lnTo>
                    <a:pt x="99" y="275"/>
                  </a:lnTo>
                  <a:lnTo>
                    <a:pt x="102" y="269"/>
                  </a:lnTo>
                  <a:lnTo>
                    <a:pt x="102" y="267"/>
                  </a:lnTo>
                  <a:lnTo>
                    <a:pt x="102" y="261"/>
                  </a:lnTo>
                  <a:lnTo>
                    <a:pt x="102" y="253"/>
                  </a:lnTo>
                  <a:lnTo>
                    <a:pt x="99" y="246"/>
                  </a:lnTo>
                  <a:lnTo>
                    <a:pt x="97" y="240"/>
                  </a:lnTo>
                  <a:lnTo>
                    <a:pt x="97" y="232"/>
                  </a:lnTo>
                  <a:lnTo>
                    <a:pt x="97" y="227"/>
                  </a:lnTo>
                  <a:lnTo>
                    <a:pt x="99" y="222"/>
                  </a:lnTo>
                  <a:lnTo>
                    <a:pt x="102" y="217"/>
                  </a:lnTo>
                  <a:lnTo>
                    <a:pt x="102" y="211"/>
                  </a:lnTo>
                  <a:lnTo>
                    <a:pt x="99" y="206"/>
                  </a:lnTo>
                  <a:lnTo>
                    <a:pt x="97" y="203"/>
                  </a:lnTo>
                  <a:lnTo>
                    <a:pt x="94" y="201"/>
                  </a:lnTo>
                  <a:lnTo>
                    <a:pt x="89" y="201"/>
                  </a:lnTo>
                  <a:lnTo>
                    <a:pt x="89" y="198"/>
                  </a:lnTo>
                  <a:lnTo>
                    <a:pt x="86" y="198"/>
                  </a:lnTo>
                  <a:lnTo>
                    <a:pt x="86" y="193"/>
                  </a:lnTo>
                  <a:lnTo>
                    <a:pt x="86" y="188"/>
                  </a:lnTo>
                  <a:lnTo>
                    <a:pt x="86" y="185"/>
                  </a:lnTo>
                  <a:lnTo>
                    <a:pt x="86" y="177"/>
                  </a:lnTo>
                  <a:lnTo>
                    <a:pt x="83" y="174"/>
                  </a:lnTo>
                  <a:lnTo>
                    <a:pt x="78" y="169"/>
                  </a:lnTo>
                  <a:lnTo>
                    <a:pt x="80" y="164"/>
                  </a:lnTo>
                  <a:lnTo>
                    <a:pt x="83" y="161"/>
                  </a:lnTo>
                  <a:lnTo>
                    <a:pt x="83" y="156"/>
                  </a:lnTo>
                  <a:lnTo>
                    <a:pt x="86" y="153"/>
                  </a:lnTo>
                  <a:lnTo>
                    <a:pt x="86" y="145"/>
                  </a:lnTo>
                  <a:lnTo>
                    <a:pt x="86" y="140"/>
                  </a:lnTo>
                  <a:lnTo>
                    <a:pt x="80" y="137"/>
                  </a:lnTo>
                  <a:lnTo>
                    <a:pt x="75" y="137"/>
                  </a:lnTo>
                  <a:lnTo>
                    <a:pt x="72" y="137"/>
                  </a:lnTo>
                  <a:lnTo>
                    <a:pt x="67" y="137"/>
                  </a:lnTo>
                  <a:lnTo>
                    <a:pt x="64" y="140"/>
                  </a:lnTo>
                  <a:lnTo>
                    <a:pt x="59" y="143"/>
                  </a:lnTo>
                  <a:lnTo>
                    <a:pt x="56" y="140"/>
                  </a:lnTo>
                  <a:lnTo>
                    <a:pt x="56" y="137"/>
                  </a:lnTo>
                  <a:lnTo>
                    <a:pt x="56" y="132"/>
                  </a:lnTo>
                  <a:lnTo>
                    <a:pt x="54" y="130"/>
                  </a:lnTo>
                  <a:lnTo>
                    <a:pt x="51" y="130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6" y="127"/>
                  </a:lnTo>
                  <a:lnTo>
                    <a:pt x="40" y="124"/>
                  </a:lnTo>
                  <a:lnTo>
                    <a:pt x="38" y="119"/>
                  </a:lnTo>
                  <a:lnTo>
                    <a:pt x="35" y="114"/>
                  </a:lnTo>
                  <a:lnTo>
                    <a:pt x="32" y="108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24" y="101"/>
                  </a:lnTo>
                  <a:lnTo>
                    <a:pt x="19" y="106"/>
                  </a:lnTo>
                  <a:lnTo>
                    <a:pt x="14" y="106"/>
                  </a:ln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5" y="79"/>
                  </a:lnTo>
                  <a:lnTo>
                    <a:pt x="8" y="74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6" y="74"/>
                  </a:lnTo>
                  <a:lnTo>
                    <a:pt x="19" y="72"/>
                  </a:lnTo>
                  <a:lnTo>
                    <a:pt x="24" y="72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0" y="61"/>
                  </a:lnTo>
                  <a:lnTo>
                    <a:pt x="30" y="56"/>
                  </a:lnTo>
                  <a:lnTo>
                    <a:pt x="30" y="53"/>
                  </a:lnTo>
                  <a:lnTo>
                    <a:pt x="27" y="50"/>
                  </a:lnTo>
                  <a:lnTo>
                    <a:pt x="22" y="5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1" y="58"/>
                  </a:lnTo>
                  <a:lnTo>
                    <a:pt x="8" y="58"/>
                  </a:lnTo>
                  <a:lnTo>
                    <a:pt x="5" y="56"/>
                  </a:lnTo>
                  <a:lnTo>
                    <a:pt x="8" y="53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5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3" y="43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ru-RU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5395370" y="4454283"/>
              <a:ext cx="641258" cy="571515"/>
            </a:xfrm>
            <a:custGeom>
              <a:avLst/>
              <a:gdLst>
                <a:gd name="T0" fmla="*/ 228 w 292"/>
                <a:gd name="T1" fmla="*/ 5 h 261"/>
                <a:gd name="T2" fmla="*/ 230 w 292"/>
                <a:gd name="T3" fmla="*/ 24 h 261"/>
                <a:gd name="T4" fmla="*/ 230 w 292"/>
                <a:gd name="T5" fmla="*/ 48 h 261"/>
                <a:gd name="T6" fmla="*/ 233 w 292"/>
                <a:gd name="T7" fmla="*/ 71 h 261"/>
                <a:gd name="T8" fmla="*/ 225 w 292"/>
                <a:gd name="T9" fmla="*/ 84 h 261"/>
                <a:gd name="T10" fmla="*/ 236 w 292"/>
                <a:gd name="T11" fmla="*/ 87 h 261"/>
                <a:gd name="T12" fmla="*/ 252 w 292"/>
                <a:gd name="T13" fmla="*/ 84 h 261"/>
                <a:gd name="T14" fmla="*/ 254 w 292"/>
                <a:gd name="T15" fmla="*/ 95 h 261"/>
                <a:gd name="T16" fmla="*/ 262 w 292"/>
                <a:gd name="T17" fmla="*/ 100 h 261"/>
                <a:gd name="T18" fmla="*/ 265 w 292"/>
                <a:gd name="T19" fmla="*/ 116 h 261"/>
                <a:gd name="T20" fmla="*/ 292 w 292"/>
                <a:gd name="T21" fmla="*/ 124 h 261"/>
                <a:gd name="T22" fmla="*/ 273 w 292"/>
                <a:gd name="T23" fmla="*/ 135 h 261"/>
                <a:gd name="T24" fmla="*/ 260 w 292"/>
                <a:gd name="T25" fmla="*/ 145 h 261"/>
                <a:gd name="T26" fmla="*/ 257 w 292"/>
                <a:gd name="T27" fmla="*/ 161 h 261"/>
                <a:gd name="T28" fmla="*/ 249 w 292"/>
                <a:gd name="T29" fmla="*/ 179 h 261"/>
                <a:gd name="T30" fmla="*/ 236 w 292"/>
                <a:gd name="T31" fmla="*/ 182 h 261"/>
                <a:gd name="T32" fmla="*/ 211 w 292"/>
                <a:gd name="T33" fmla="*/ 193 h 261"/>
                <a:gd name="T34" fmla="*/ 193 w 292"/>
                <a:gd name="T35" fmla="*/ 211 h 261"/>
                <a:gd name="T36" fmla="*/ 171 w 292"/>
                <a:gd name="T37" fmla="*/ 219 h 261"/>
                <a:gd name="T38" fmla="*/ 150 w 292"/>
                <a:gd name="T39" fmla="*/ 222 h 261"/>
                <a:gd name="T40" fmla="*/ 139 w 292"/>
                <a:gd name="T41" fmla="*/ 224 h 261"/>
                <a:gd name="T42" fmla="*/ 126 w 292"/>
                <a:gd name="T43" fmla="*/ 229 h 261"/>
                <a:gd name="T44" fmla="*/ 112 w 292"/>
                <a:gd name="T45" fmla="*/ 216 h 261"/>
                <a:gd name="T46" fmla="*/ 107 w 292"/>
                <a:gd name="T47" fmla="*/ 229 h 261"/>
                <a:gd name="T48" fmla="*/ 112 w 292"/>
                <a:gd name="T49" fmla="*/ 245 h 261"/>
                <a:gd name="T50" fmla="*/ 102 w 292"/>
                <a:gd name="T51" fmla="*/ 240 h 261"/>
                <a:gd name="T52" fmla="*/ 86 w 292"/>
                <a:gd name="T53" fmla="*/ 235 h 261"/>
                <a:gd name="T54" fmla="*/ 67 w 292"/>
                <a:gd name="T55" fmla="*/ 235 h 261"/>
                <a:gd name="T56" fmla="*/ 51 w 292"/>
                <a:gd name="T57" fmla="*/ 245 h 261"/>
                <a:gd name="T58" fmla="*/ 21 w 292"/>
                <a:gd name="T59" fmla="*/ 245 h 261"/>
                <a:gd name="T60" fmla="*/ 35 w 292"/>
                <a:gd name="T61" fmla="*/ 222 h 261"/>
                <a:gd name="T62" fmla="*/ 48 w 292"/>
                <a:gd name="T63" fmla="*/ 208 h 261"/>
                <a:gd name="T64" fmla="*/ 43 w 292"/>
                <a:gd name="T65" fmla="*/ 193 h 261"/>
                <a:gd name="T66" fmla="*/ 29 w 292"/>
                <a:gd name="T67" fmla="*/ 174 h 261"/>
                <a:gd name="T68" fmla="*/ 16 w 292"/>
                <a:gd name="T69" fmla="*/ 179 h 261"/>
                <a:gd name="T70" fmla="*/ 3 w 292"/>
                <a:gd name="T71" fmla="*/ 185 h 261"/>
                <a:gd name="T72" fmla="*/ 8 w 292"/>
                <a:gd name="T73" fmla="*/ 166 h 261"/>
                <a:gd name="T74" fmla="*/ 5 w 292"/>
                <a:gd name="T75" fmla="*/ 156 h 261"/>
                <a:gd name="T76" fmla="*/ 3 w 292"/>
                <a:gd name="T77" fmla="*/ 142 h 261"/>
                <a:gd name="T78" fmla="*/ 8 w 292"/>
                <a:gd name="T79" fmla="*/ 124 h 261"/>
                <a:gd name="T80" fmla="*/ 11 w 292"/>
                <a:gd name="T81" fmla="*/ 108 h 261"/>
                <a:gd name="T82" fmla="*/ 8 w 292"/>
                <a:gd name="T83" fmla="*/ 95 h 261"/>
                <a:gd name="T84" fmla="*/ 8 w 292"/>
                <a:gd name="T85" fmla="*/ 79 h 261"/>
                <a:gd name="T86" fmla="*/ 19 w 292"/>
                <a:gd name="T87" fmla="*/ 79 h 261"/>
                <a:gd name="T88" fmla="*/ 21 w 292"/>
                <a:gd name="T89" fmla="*/ 98 h 261"/>
                <a:gd name="T90" fmla="*/ 32 w 292"/>
                <a:gd name="T91" fmla="*/ 95 h 261"/>
                <a:gd name="T92" fmla="*/ 32 w 292"/>
                <a:gd name="T93" fmla="*/ 66 h 261"/>
                <a:gd name="T94" fmla="*/ 45 w 292"/>
                <a:gd name="T95" fmla="*/ 53 h 261"/>
                <a:gd name="T96" fmla="*/ 51 w 292"/>
                <a:gd name="T97" fmla="*/ 61 h 261"/>
                <a:gd name="T98" fmla="*/ 59 w 292"/>
                <a:gd name="T99" fmla="*/ 66 h 261"/>
                <a:gd name="T100" fmla="*/ 59 w 292"/>
                <a:gd name="T101" fmla="*/ 53 h 261"/>
                <a:gd name="T102" fmla="*/ 78 w 292"/>
                <a:gd name="T103" fmla="*/ 58 h 261"/>
                <a:gd name="T104" fmla="*/ 102 w 292"/>
                <a:gd name="T105" fmla="*/ 58 h 261"/>
                <a:gd name="T106" fmla="*/ 112 w 292"/>
                <a:gd name="T107" fmla="*/ 50 h 261"/>
                <a:gd name="T108" fmla="*/ 131 w 292"/>
                <a:gd name="T109" fmla="*/ 34 h 261"/>
                <a:gd name="T110" fmla="*/ 142 w 292"/>
                <a:gd name="T111" fmla="*/ 21 h 261"/>
                <a:gd name="T112" fmla="*/ 161 w 292"/>
                <a:gd name="T113" fmla="*/ 11 h 261"/>
                <a:gd name="T114" fmla="*/ 161 w 292"/>
                <a:gd name="T115" fmla="*/ 21 h 261"/>
                <a:gd name="T116" fmla="*/ 171 w 292"/>
                <a:gd name="T117" fmla="*/ 24 h 261"/>
                <a:gd name="T118" fmla="*/ 182 w 292"/>
                <a:gd name="T119" fmla="*/ 19 h 261"/>
                <a:gd name="T120" fmla="*/ 195 w 292"/>
                <a:gd name="T121" fmla="*/ 16 h 2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2"/>
                <a:gd name="T184" fmla="*/ 0 h 261"/>
                <a:gd name="T185" fmla="*/ 292 w 292"/>
                <a:gd name="T186" fmla="*/ 261 h 2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2" h="261">
                  <a:moveTo>
                    <a:pt x="220" y="0"/>
                  </a:moveTo>
                  <a:lnTo>
                    <a:pt x="220" y="3"/>
                  </a:lnTo>
                  <a:lnTo>
                    <a:pt x="225" y="3"/>
                  </a:lnTo>
                  <a:lnTo>
                    <a:pt x="228" y="5"/>
                  </a:lnTo>
                  <a:lnTo>
                    <a:pt x="230" y="8"/>
                  </a:lnTo>
                  <a:lnTo>
                    <a:pt x="233" y="13"/>
                  </a:lnTo>
                  <a:lnTo>
                    <a:pt x="233" y="19"/>
                  </a:lnTo>
                  <a:lnTo>
                    <a:pt x="230" y="24"/>
                  </a:lnTo>
                  <a:lnTo>
                    <a:pt x="228" y="29"/>
                  </a:lnTo>
                  <a:lnTo>
                    <a:pt x="228" y="34"/>
                  </a:lnTo>
                  <a:lnTo>
                    <a:pt x="228" y="42"/>
                  </a:lnTo>
                  <a:lnTo>
                    <a:pt x="230" y="48"/>
                  </a:lnTo>
                  <a:lnTo>
                    <a:pt x="233" y="55"/>
                  </a:lnTo>
                  <a:lnTo>
                    <a:pt x="233" y="63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0" y="77"/>
                  </a:lnTo>
                  <a:lnTo>
                    <a:pt x="228" y="79"/>
                  </a:lnTo>
                  <a:lnTo>
                    <a:pt x="225" y="82"/>
                  </a:lnTo>
                  <a:lnTo>
                    <a:pt x="225" y="84"/>
                  </a:lnTo>
                  <a:lnTo>
                    <a:pt x="228" y="87"/>
                  </a:lnTo>
                  <a:lnTo>
                    <a:pt x="230" y="90"/>
                  </a:lnTo>
                  <a:lnTo>
                    <a:pt x="233" y="90"/>
                  </a:lnTo>
                  <a:lnTo>
                    <a:pt x="236" y="87"/>
                  </a:lnTo>
                  <a:lnTo>
                    <a:pt x="238" y="84"/>
                  </a:lnTo>
                  <a:lnTo>
                    <a:pt x="241" y="84"/>
                  </a:lnTo>
                  <a:lnTo>
                    <a:pt x="244" y="84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4" y="87"/>
                  </a:lnTo>
                  <a:lnTo>
                    <a:pt x="254" y="92"/>
                  </a:lnTo>
                  <a:lnTo>
                    <a:pt x="254" y="95"/>
                  </a:lnTo>
                  <a:lnTo>
                    <a:pt x="257" y="95"/>
                  </a:lnTo>
                  <a:lnTo>
                    <a:pt x="260" y="95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2" y="106"/>
                  </a:lnTo>
                  <a:lnTo>
                    <a:pt x="262" y="108"/>
                  </a:lnTo>
                  <a:lnTo>
                    <a:pt x="262" y="113"/>
                  </a:lnTo>
                  <a:lnTo>
                    <a:pt x="265" y="116"/>
                  </a:lnTo>
                  <a:lnTo>
                    <a:pt x="273" y="121"/>
                  </a:lnTo>
                  <a:lnTo>
                    <a:pt x="278" y="124"/>
                  </a:lnTo>
                  <a:lnTo>
                    <a:pt x="284" y="124"/>
                  </a:lnTo>
                  <a:lnTo>
                    <a:pt x="292" y="124"/>
                  </a:lnTo>
                  <a:lnTo>
                    <a:pt x="289" y="135"/>
                  </a:lnTo>
                  <a:lnTo>
                    <a:pt x="281" y="135"/>
                  </a:lnTo>
                  <a:lnTo>
                    <a:pt x="278" y="137"/>
                  </a:lnTo>
                  <a:lnTo>
                    <a:pt x="273" y="135"/>
                  </a:lnTo>
                  <a:lnTo>
                    <a:pt x="268" y="135"/>
                  </a:lnTo>
                  <a:lnTo>
                    <a:pt x="265" y="135"/>
                  </a:lnTo>
                  <a:lnTo>
                    <a:pt x="262" y="140"/>
                  </a:lnTo>
                  <a:lnTo>
                    <a:pt x="260" y="145"/>
                  </a:lnTo>
                  <a:lnTo>
                    <a:pt x="257" y="148"/>
                  </a:lnTo>
                  <a:lnTo>
                    <a:pt x="254" y="153"/>
                  </a:lnTo>
                  <a:lnTo>
                    <a:pt x="257" y="156"/>
                  </a:lnTo>
                  <a:lnTo>
                    <a:pt x="257" y="161"/>
                  </a:lnTo>
                  <a:lnTo>
                    <a:pt x="254" y="166"/>
                  </a:lnTo>
                  <a:lnTo>
                    <a:pt x="252" y="169"/>
                  </a:lnTo>
                  <a:lnTo>
                    <a:pt x="252" y="177"/>
                  </a:lnTo>
                  <a:lnTo>
                    <a:pt x="249" y="179"/>
                  </a:lnTo>
                  <a:lnTo>
                    <a:pt x="246" y="185"/>
                  </a:lnTo>
                  <a:lnTo>
                    <a:pt x="244" y="185"/>
                  </a:lnTo>
                  <a:lnTo>
                    <a:pt x="241" y="185"/>
                  </a:lnTo>
                  <a:lnTo>
                    <a:pt x="236" y="182"/>
                  </a:lnTo>
                  <a:lnTo>
                    <a:pt x="230" y="182"/>
                  </a:lnTo>
                  <a:lnTo>
                    <a:pt x="225" y="185"/>
                  </a:lnTo>
                  <a:lnTo>
                    <a:pt x="217" y="185"/>
                  </a:lnTo>
                  <a:lnTo>
                    <a:pt x="211" y="193"/>
                  </a:lnTo>
                  <a:lnTo>
                    <a:pt x="206" y="198"/>
                  </a:lnTo>
                  <a:lnTo>
                    <a:pt x="201" y="203"/>
                  </a:lnTo>
                  <a:lnTo>
                    <a:pt x="195" y="211"/>
                  </a:lnTo>
                  <a:lnTo>
                    <a:pt x="193" y="211"/>
                  </a:lnTo>
                  <a:lnTo>
                    <a:pt x="187" y="211"/>
                  </a:lnTo>
                  <a:lnTo>
                    <a:pt x="182" y="214"/>
                  </a:lnTo>
                  <a:lnTo>
                    <a:pt x="177" y="216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3" y="222"/>
                  </a:lnTo>
                  <a:lnTo>
                    <a:pt x="155" y="222"/>
                  </a:lnTo>
                  <a:lnTo>
                    <a:pt x="150" y="222"/>
                  </a:lnTo>
                  <a:lnTo>
                    <a:pt x="147" y="222"/>
                  </a:lnTo>
                  <a:lnTo>
                    <a:pt x="145" y="222"/>
                  </a:lnTo>
                  <a:lnTo>
                    <a:pt x="142" y="222"/>
                  </a:lnTo>
                  <a:lnTo>
                    <a:pt x="139" y="224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28" y="229"/>
                  </a:lnTo>
                  <a:lnTo>
                    <a:pt x="126" y="229"/>
                  </a:lnTo>
                  <a:lnTo>
                    <a:pt x="126" y="224"/>
                  </a:lnTo>
                  <a:lnTo>
                    <a:pt x="120" y="219"/>
                  </a:lnTo>
                  <a:lnTo>
                    <a:pt x="118" y="216"/>
                  </a:lnTo>
                  <a:lnTo>
                    <a:pt x="112" y="216"/>
                  </a:lnTo>
                  <a:lnTo>
                    <a:pt x="110" y="219"/>
                  </a:lnTo>
                  <a:lnTo>
                    <a:pt x="104" y="222"/>
                  </a:lnTo>
                  <a:lnTo>
                    <a:pt x="104" y="224"/>
                  </a:lnTo>
                  <a:lnTo>
                    <a:pt x="107" y="229"/>
                  </a:lnTo>
                  <a:lnTo>
                    <a:pt x="110" y="235"/>
                  </a:lnTo>
                  <a:lnTo>
                    <a:pt x="115" y="240"/>
                  </a:lnTo>
                  <a:lnTo>
                    <a:pt x="115" y="243"/>
                  </a:lnTo>
                  <a:lnTo>
                    <a:pt x="112" y="245"/>
                  </a:lnTo>
                  <a:lnTo>
                    <a:pt x="110" y="248"/>
                  </a:lnTo>
                  <a:lnTo>
                    <a:pt x="104" y="248"/>
                  </a:lnTo>
                  <a:lnTo>
                    <a:pt x="104" y="245"/>
                  </a:lnTo>
                  <a:lnTo>
                    <a:pt x="102" y="240"/>
                  </a:lnTo>
                  <a:lnTo>
                    <a:pt x="99" y="237"/>
                  </a:lnTo>
                  <a:lnTo>
                    <a:pt x="96" y="232"/>
                  </a:lnTo>
                  <a:lnTo>
                    <a:pt x="91" y="232"/>
                  </a:lnTo>
                  <a:lnTo>
                    <a:pt x="86" y="235"/>
                  </a:lnTo>
                  <a:lnTo>
                    <a:pt x="83" y="237"/>
                  </a:lnTo>
                  <a:lnTo>
                    <a:pt x="78" y="237"/>
                  </a:lnTo>
                  <a:lnTo>
                    <a:pt x="75" y="235"/>
                  </a:lnTo>
                  <a:lnTo>
                    <a:pt x="67" y="235"/>
                  </a:lnTo>
                  <a:lnTo>
                    <a:pt x="62" y="235"/>
                  </a:lnTo>
                  <a:lnTo>
                    <a:pt x="56" y="237"/>
                  </a:lnTo>
                  <a:lnTo>
                    <a:pt x="53" y="240"/>
                  </a:lnTo>
                  <a:lnTo>
                    <a:pt x="51" y="245"/>
                  </a:lnTo>
                  <a:lnTo>
                    <a:pt x="45" y="251"/>
                  </a:lnTo>
                  <a:lnTo>
                    <a:pt x="27" y="261"/>
                  </a:lnTo>
                  <a:lnTo>
                    <a:pt x="24" y="253"/>
                  </a:lnTo>
                  <a:lnTo>
                    <a:pt x="21" y="245"/>
                  </a:lnTo>
                  <a:lnTo>
                    <a:pt x="24" y="243"/>
                  </a:lnTo>
                  <a:lnTo>
                    <a:pt x="21" y="229"/>
                  </a:lnTo>
                  <a:lnTo>
                    <a:pt x="35" y="224"/>
                  </a:lnTo>
                  <a:lnTo>
                    <a:pt x="35" y="222"/>
                  </a:lnTo>
                  <a:lnTo>
                    <a:pt x="32" y="216"/>
                  </a:lnTo>
                  <a:lnTo>
                    <a:pt x="37" y="214"/>
                  </a:lnTo>
                  <a:lnTo>
                    <a:pt x="43" y="211"/>
                  </a:lnTo>
                  <a:lnTo>
                    <a:pt x="48" y="208"/>
                  </a:lnTo>
                  <a:lnTo>
                    <a:pt x="48" y="206"/>
                  </a:lnTo>
                  <a:lnTo>
                    <a:pt x="48" y="203"/>
                  </a:lnTo>
                  <a:lnTo>
                    <a:pt x="45" y="198"/>
                  </a:lnTo>
                  <a:lnTo>
                    <a:pt x="43" y="193"/>
                  </a:lnTo>
                  <a:lnTo>
                    <a:pt x="43" y="185"/>
                  </a:lnTo>
                  <a:lnTo>
                    <a:pt x="43" y="182"/>
                  </a:lnTo>
                  <a:lnTo>
                    <a:pt x="40" y="177"/>
                  </a:lnTo>
                  <a:lnTo>
                    <a:pt x="29" y="174"/>
                  </a:lnTo>
                  <a:lnTo>
                    <a:pt x="21" y="171"/>
                  </a:lnTo>
                  <a:lnTo>
                    <a:pt x="19" y="174"/>
                  </a:lnTo>
                  <a:lnTo>
                    <a:pt x="19" y="177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8" y="185"/>
                  </a:lnTo>
                  <a:lnTo>
                    <a:pt x="5" y="185"/>
                  </a:lnTo>
                  <a:lnTo>
                    <a:pt x="3" y="185"/>
                  </a:lnTo>
                  <a:lnTo>
                    <a:pt x="0" y="185"/>
                  </a:lnTo>
                  <a:lnTo>
                    <a:pt x="3" y="174"/>
                  </a:lnTo>
                  <a:lnTo>
                    <a:pt x="5" y="171"/>
                  </a:lnTo>
                  <a:lnTo>
                    <a:pt x="8" y="166"/>
                  </a:lnTo>
                  <a:lnTo>
                    <a:pt x="11" y="164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5" y="156"/>
                  </a:lnTo>
                  <a:lnTo>
                    <a:pt x="3" y="153"/>
                  </a:lnTo>
                  <a:lnTo>
                    <a:pt x="3" y="150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8" y="135"/>
                  </a:lnTo>
                  <a:lnTo>
                    <a:pt x="8" y="129"/>
                  </a:lnTo>
                  <a:lnTo>
                    <a:pt x="8" y="124"/>
                  </a:lnTo>
                  <a:lnTo>
                    <a:pt x="8" y="119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11" y="108"/>
                  </a:lnTo>
                  <a:lnTo>
                    <a:pt x="11" y="103"/>
                  </a:lnTo>
                  <a:lnTo>
                    <a:pt x="13" y="98"/>
                  </a:lnTo>
                  <a:lnTo>
                    <a:pt x="11" y="95"/>
                  </a:lnTo>
                  <a:lnTo>
                    <a:pt x="8" y="95"/>
                  </a:lnTo>
                  <a:lnTo>
                    <a:pt x="5" y="90"/>
                  </a:lnTo>
                  <a:lnTo>
                    <a:pt x="5" y="87"/>
                  </a:lnTo>
                  <a:lnTo>
                    <a:pt x="5" y="82"/>
                  </a:lnTo>
                  <a:lnTo>
                    <a:pt x="8" y="79"/>
                  </a:lnTo>
                  <a:lnTo>
                    <a:pt x="11" y="77"/>
                  </a:lnTo>
                  <a:lnTo>
                    <a:pt x="16" y="77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21" y="98"/>
                  </a:lnTo>
                  <a:lnTo>
                    <a:pt x="27" y="100"/>
                  </a:lnTo>
                  <a:lnTo>
                    <a:pt x="29" y="103"/>
                  </a:lnTo>
                  <a:lnTo>
                    <a:pt x="32" y="100"/>
                  </a:lnTo>
                  <a:lnTo>
                    <a:pt x="32" y="95"/>
                  </a:lnTo>
                  <a:lnTo>
                    <a:pt x="32" y="87"/>
                  </a:lnTo>
                  <a:lnTo>
                    <a:pt x="32" y="79"/>
                  </a:lnTo>
                  <a:lnTo>
                    <a:pt x="29" y="71"/>
                  </a:lnTo>
                  <a:lnTo>
                    <a:pt x="32" y="66"/>
                  </a:lnTo>
                  <a:lnTo>
                    <a:pt x="35" y="61"/>
                  </a:lnTo>
                  <a:lnTo>
                    <a:pt x="37" y="58"/>
                  </a:lnTo>
                  <a:lnTo>
                    <a:pt x="40" y="58"/>
                  </a:lnTo>
                  <a:lnTo>
                    <a:pt x="45" y="53"/>
                  </a:lnTo>
                  <a:lnTo>
                    <a:pt x="45" y="55"/>
                  </a:lnTo>
                  <a:lnTo>
                    <a:pt x="51" y="55"/>
                  </a:lnTo>
                  <a:lnTo>
                    <a:pt x="51" y="58"/>
                  </a:lnTo>
                  <a:lnTo>
                    <a:pt x="51" y="61"/>
                  </a:lnTo>
                  <a:lnTo>
                    <a:pt x="51" y="66"/>
                  </a:lnTo>
                  <a:lnTo>
                    <a:pt x="53" y="66"/>
                  </a:lnTo>
                  <a:lnTo>
                    <a:pt x="56" y="69"/>
                  </a:lnTo>
                  <a:lnTo>
                    <a:pt x="59" y="66"/>
                  </a:lnTo>
                  <a:lnTo>
                    <a:pt x="62" y="63"/>
                  </a:lnTo>
                  <a:lnTo>
                    <a:pt x="62" y="58"/>
                  </a:lnTo>
                  <a:lnTo>
                    <a:pt x="59" y="58"/>
                  </a:lnTo>
                  <a:lnTo>
                    <a:pt x="59" y="53"/>
                  </a:lnTo>
                  <a:lnTo>
                    <a:pt x="62" y="55"/>
                  </a:lnTo>
                  <a:lnTo>
                    <a:pt x="67" y="55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6" y="58"/>
                  </a:lnTo>
                  <a:lnTo>
                    <a:pt x="91" y="55"/>
                  </a:lnTo>
                  <a:lnTo>
                    <a:pt x="99" y="55"/>
                  </a:lnTo>
                  <a:lnTo>
                    <a:pt x="102" y="58"/>
                  </a:lnTo>
                  <a:lnTo>
                    <a:pt x="107" y="58"/>
                  </a:lnTo>
                  <a:lnTo>
                    <a:pt x="110" y="58"/>
                  </a:lnTo>
                  <a:lnTo>
                    <a:pt x="112" y="55"/>
                  </a:lnTo>
                  <a:lnTo>
                    <a:pt x="112" y="50"/>
                  </a:lnTo>
                  <a:lnTo>
                    <a:pt x="115" y="45"/>
                  </a:lnTo>
                  <a:lnTo>
                    <a:pt x="120" y="42"/>
                  </a:lnTo>
                  <a:lnTo>
                    <a:pt x="128" y="37"/>
                  </a:lnTo>
                  <a:lnTo>
                    <a:pt x="131" y="34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9" y="24"/>
                  </a:lnTo>
                  <a:lnTo>
                    <a:pt x="142" y="21"/>
                  </a:lnTo>
                  <a:lnTo>
                    <a:pt x="147" y="16"/>
                  </a:lnTo>
                  <a:lnTo>
                    <a:pt x="150" y="8"/>
                  </a:lnTo>
                  <a:lnTo>
                    <a:pt x="155" y="5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58" y="16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6" y="21"/>
                  </a:lnTo>
                  <a:lnTo>
                    <a:pt x="169" y="24"/>
                  </a:lnTo>
                  <a:lnTo>
                    <a:pt x="171" y="24"/>
                  </a:lnTo>
                  <a:lnTo>
                    <a:pt x="174" y="26"/>
                  </a:lnTo>
                  <a:lnTo>
                    <a:pt x="177" y="24"/>
                  </a:lnTo>
                  <a:lnTo>
                    <a:pt x="179" y="24"/>
                  </a:lnTo>
                  <a:lnTo>
                    <a:pt x="182" y="19"/>
                  </a:lnTo>
                  <a:lnTo>
                    <a:pt x="185" y="13"/>
                  </a:lnTo>
                  <a:lnTo>
                    <a:pt x="190" y="11"/>
                  </a:lnTo>
                  <a:lnTo>
                    <a:pt x="193" y="13"/>
                  </a:lnTo>
                  <a:lnTo>
                    <a:pt x="195" y="16"/>
                  </a:lnTo>
                  <a:lnTo>
                    <a:pt x="201" y="16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5231093" y="4063093"/>
              <a:ext cx="647022" cy="542431"/>
            </a:xfrm>
            <a:custGeom>
              <a:avLst/>
              <a:gdLst>
                <a:gd name="T0" fmla="*/ 268 w 295"/>
                <a:gd name="T1" fmla="*/ 192 h 248"/>
                <a:gd name="T2" fmla="*/ 254 w 295"/>
                <a:gd name="T3" fmla="*/ 203 h 248"/>
                <a:gd name="T4" fmla="*/ 244 w 295"/>
                <a:gd name="T5" fmla="*/ 203 h 248"/>
                <a:gd name="T6" fmla="*/ 236 w 295"/>
                <a:gd name="T7" fmla="*/ 198 h 248"/>
                <a:gd name="T8" fmla="*/ 230 w 295"/>
                <a:gd name="T9" fmla="*/ 184 h 248"/>
                <a:gd name="T10" fmla="*/ 214 w 295"/>
                <a:gd name="T11" fmla="*/ 203 h 248"/>
                <a:gd name="T12" fmla="*/ 203 w 295"/>
                <a:gd name="T13" fmla="*/ 216 h 248"/>
                <a:gd name="T14" fmla="*/ 187 w 295"/>
                <a:gd name="T15" fmla="*/ 234 h 248"/>
                <a:gd name="T16" fmla="*/ 174 w 295"/>
                <a:gd name="T17" fmla="*/ 234 h 248"/>
                <a:gd name="T18" fmla="*/ 147 w 295"/>
                <a:gd name="T19" fmla="*/ 237 h 248"/>
                <a:gd name="T20" fmla="*/ 134 w 295"/>
                <a:gd name="T21" fmla="*/ 237 h 248"/>
                <a:gd name="T22" fmla="*/ 131 w 295"/>
                <a:gd name="T23" fmla="*/ 248 h 248"/>
                <a:gd name="T24" fmla="*/ 126 w 295"/>
                <a:gd name="T25" fmla="*/ 237 h 248"/>
                <a:gd name="T26" fmla="*/ 118 w 295"/>
                <a:gd name="T27" fmla="*/ 227 h 248"/>
                <a:gd name="T28" fmla="*/ 123 w 295"/>
                <a:gd name="T29" fmla="*/ 208 h 248"/>
                <a:gd name="T30" fmla="*/ 110 w 295"/>
                <a:gd name="T31" fmla="*/ 203 h 248"/>
                <a:gd name="T32" fmla="*/ 94 w 295"/>
                <a:gd name="T33" fmla="*/ 205 h 248"/>
                <a:gd name="T34" fmla="*/ 83 w 295"/>
                <a:gd name="T35" fmla="*/ 219 h 248"/>
                <a:gd name="T36" fmla="*/ 70 w 295"/>
                <a:gd name="T37" fmla="*/ 211 h 248"/>
                <a:gd name="T38" fmla="*/ 59 w 295"/>
                <a:gd name="T39" fmla="*/ 203 h 248"/>
                <a:gd name="T40" fmla="*/ 67 w 295"/>
                <a:gd name="T41" fmla="*/ 190 h 248"/>
                <a:gd name="T42" fmla="*/ 56 w 295"/>
                <a:gd name="T43" fmla="*/ 174 h 248"/>
                <a:gd name="T44" fmla="*/ 67 w 295"/>
                <a:gd name="T45" fmla="*/ 163 h 248"/>
                <a:gd name="T46" fmla="*/ 59 w 295"/>
                <a:gd name="T47" fmla="*/ 150 h 248"/>
                <a:gd name="T48" fmla="*/ 43 w 295"/>
                <a:gd name="T49" fmla="*/ 150 h 248"/>
                <a:gd name="T50" fmla="*/ 27 w 295"/>
                <a:gd name="T51" fmla="*/ 155 h 248"/>
                <a:gd name="T52" fmla="*/ 19 w 295"/>
                <a:gd name="T53" fmla="*/ 129 h 248"/>
                <a:gd name="T54" fmla="*/ 11 w 295"/>
                <a:gd name="T55" fmla="*/ 92 h 248"/>
                <a:gd name="T56" fmla="*/ 3 w 295"/>
                <a:gd name="T57" fmla="*/ 66 h 248"/>
                <a:gd name="T58" fmla="*/ 19 w 295"/>
                <a:gd name="T59" fmla="*/ 63 h 248"/>
                <a:gd name="T60" fmla="*/ 35 w 295"/>
                <a:gd name="T61" fmla="*/ 53 h 248"/>
                <a:gd name="T62" fmla="*/ 37 w 295"/>
                <a:gd name="T63" fmla="*/ 39 h 248"/>
                <a:gd name="T64" fmla="*/ 51 w 295"/>
                <a:gd name="T65" fmla="*/ 42 h 248"/>
                <a:gd name="T66" fmla="*/ 78 w 295"/>
                <a:gd name="T67" fmla="*/ 34 h 248"/>
                <a:gd name="T68" fmla="*/ 107 w 295"/>
                <a:gd name="T69" fmla="*/ 31 h 248"/>
                <a:gd name="T70" fmla="*/ 112 w 295"/>
                <a:gd name="T71" fmla="*/ 26 h 248"/>
                <a:gd name="T72" fmla="*/ 128 w 295"/>
                <a:gd name="T73" fmla="*/ 16 h 248"/>
                <a:gd name="T74" fmla="*/ 150 w 295"/>
                <a:gd name="T75" fmla="*/ 24 h 248"/>
                <a:gd name="T76" fmla="*/ 169 w 295"/>
                <a:gd name="T77" fmla="*/ 18 h 248"/>
                <a:gd name="T78" fmla="*/ 179 w 295"/>
                <a:gd name="T79" fmla="*/ 0 h 248"/>
                <a:gd name="T80" fmla="*/ 201 w 295"/>
                <a:gd name="T81" fmla="*/ 5 h 248"/>
                <a:gd name="T82" fmla="*/ 214 w 295"/>
                <a:gd name="T83" fmla="*/ 24 h 248"/>
                <a:gd name="T84" fmla="*/ 211 w 295"/>
                <a:gd name="T85" fmla="*/ 29 h 248"/>
                <a:gd name="T86" fmla="*/ 211 w 295"/>
                <a:gd name="T87" fmla="*/ 37 h 248"/>
                <a:gd name="T88" fmla="*/ 225 w 295"/>
                <a:gd name="T89" fmla="*/ 37 h 248"/>
                <a:gd name="T90" fmla="*/ 236 w 295"/>
                <a:gd name="T91" fmla="*/ 37 h 248"/>
                <a:gd name="T92" fmla="*/ 230 w 295"/>
                <a:gd name="T93" fmla="*/ 53 h 248"/>
                <a:gd name="T94" fmla="*/ 217 w 295"/>
                <a:gd name="T95" fmla="*/ 55 h 248"/>
                <a:gd name="T96" fmla="*/ 206 w 295"/>
                <a:gd name="T97" fmla="*/ 71 h 248"/>
                <a:gd name="T98" fmla="*/ 214 w 295"/>
                <a:gd name="T99" fmla="*/ 84 h 248"/>
                <a:gd name="T100" fmla="*/ 230 w 295"/>
                <a:gd name="T101" fmla="*/ 82 h 248"/>
                <a:gd name="T102" fmla="*/ 241 w 295"/>
                <a:gd name="T103" fmla="*/ 95 h 248"/>
                <a:gd name="T104" fmla="*/ 252 w 295"/>
                <a:gd name="T105" fmla="*/ 113 h 248"/>
                <a:gd name="T106" fmla="*/ 262 w 295"/>
                <a:gd name="T107" fmla="*/ 113 h 248"/>
                <a:gd name="T108" fmla="*/ 270 w 295"/>
                <a:gd name="T109" fmla="*/ 121 h 248"/>
                <a:gd name="T110" fmla="*/ 286 w 295"/>
                <a:gd name="T111" fmla="*/ 118 h 248"/>
                <a:gd name="T112" fmla="*/ 289 w 295"/>
                <a:gd name="T113" fmla="*/ 137 h 248"/>
                <a:gd name="T114" fmla="*/ 289 w 295"/>
                <a:gd name="T115" fmla="*/ 155 h 248"/>
                <a:gd name="T116" fmla="*/ 292 w 295"/>
                <a:gd name="T117" fmla="*/ 174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5"/>
                <a:gd name="T178" fmla="*/ 0 h 248"/>
                <a:gd name="T179" fmla="*/ 295 w 295"/>
                <a:gd name="T180" fmla="*/ 248 h 2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5" h="248">
                  <a:moveTo>
                    <a:pt x="295" y="179"/>
                  </a:moveTo>
                  <a:lnTo>
                    <a:pt x="276" y="195"/>
                  </a:lnTo>
                  <a:lnTo>
                    <a:pt x="270" y="195"/>
                  </a:lnTo>
                  <a:lnTo>
                    <a:pt x="268" y="192"/>
                  </a:lnTo>
                  <a:lnTo>
                    <a:pt x="265" y="190"/>
                  </a:lnTo>
                  <a:lnTo>
                    <a:pt x="260" y="192"/>
                  </a:lnTo>
                  <a:lnTo>
                    <a:pt x="257" y="198"/>
                  </a:lnTo>
                  <a:lnTo>
                    <a:pt x="254" y="203"/>
                  </a:lnTo>
                  <a:lnTo>
                    <a:pt x="252" y="203"/>
                  </a:lnTo>
                  <a:lnTo>
                    <a:pt x="249" y="205"/>
                  </a:lnTo>
                  <a:lnTo>
                    <a:pt x="246" y="203"/>
                  </a:lnTo>
                  <a:lnTo>
                    <a:pt x="244" y="203"/>
                  </a:lnTo>
                  <a:lnTo>
                    <a:pt x="241" y="200"/>
                  </a:lnTo>
                  <a:lnTo>
                    <a:pt x="238" y="198"/>
                  </a:lnTo>
                  <a:lnTo>
                    <a:pt x="236" y="200"/>
                  </a:lnTo>
                  <a:lnTo>
                    <a:pt x="236" y="198"/>
                  </a:lnTo>
                  <a:lnTo>
                    <a:pt x="233" y="195"/>
                  </a:lnTo>
                  <a:lnTo>
                    <a:pt x="236" y="192"/>
                  </a:lnTo>
                  <a:lnTo>
                    <a:pt x="236" y="190"/>
                  </a:lnTo>
                  <a:lnTo>
                    <a:pt x="230" y="184"/>
                  </a:lnTo>
                  <a:lnTo>
                    <a:pt x="225" y="187"/>
                  </a:lnTo>
                  <a:lnTo>
                    <a:pt x="222" y="195"/>
                  </a:lnTo>
                  <a:lnTo>
                    <a:pt x="217" y="200"/>
                  </a:lnTo>
                  <a:lnTo>
                    <a:pt x="214" y="203"/>
                  </a:lnTo>
                  <a:lnTo>
                    <a:pt x="211" y="205"/>
                  </a:lnTo>
                  <a:lnTo>
                    <a:pt x="209" y="208"/>
                  </a:lnTo>
                  <a:lnTo>
                    <a:pt x="206" y="213"/>
                  </a:lnTo>
                  <a:lnTo>
                    <a:pt x="203" y="216"/>
                  </a:lnTo>
                  <a:lnTo>
                    <a:pt x="195" y="221"/>
                  </a:lnTo>
                  <a:lnTo>
                    <a:pt x="190" y="224"/>
                  </a:lnTo>
                  <a:lnTo>
                    <a:pt x="187" y="229"/>
                  </a:lnTo>
                  <a:lnTo>
                    <a:pt x="187" y="234"/>
                  </a:lnTo>
                  <a:lnTo>
                    <a:pt x="185" y="237"/>
                  </a:lnTo>
                  <a:lnTo>
                    <a:pt x="182" y="237"/>
                  </a:lnTo>
                  <a:lnTo>
                    <a:pt x="177" y="237"/>
                  </a:lnTo>
                  <a:lnTo>
                    <a:pt x="174" y="234"/>
                  </a:lnTo>
                  <a:lnTo>
                    <a:pt x="166" y="234"/>
                  </a:lnTo>
                  <a:lnTo>
                    <a:pt x="161" y="237"/>
                  </a:lnTo>
                  <a:lnTo>
                    <a:pt x="153" y="237"/>
                  </a:lnTo>
                  <a:lnTo>
                    <a:pt x="147" y="237"/>
                  </a:lnTo>
                  <a:lnTo>
                    <a:pt x="142" y="234"/>
                  </a:lnTo>
                  <a:lnTo>
                    <a:pt x="137" y="234"/>
                  </a:lnTo>
                  <a:lnTo>
                    <a:pt x="134" y="232"/>
                  </a:lnTo>
                  <a:lnTo>
                    <a:pt x="134" y="237"/>
                  </a:lnTo>
                  <a:lnTo>
                    <a:pt x="137" y="237"/>
                  </a:lnTo>
                  <a:lnTo>
                    <a:pt x="137" y="242"/>
                  </a:lnTo>
                  <a:lnTo>
                    <a:pt x="134" y="245"/>
                  </a:lnTo>
                  <a:lnTo>
                    <a:pt x="131" y="248"/>
                  </a:lnTo>
                  <a:lnTo>
                    <a:pt x="128" y="245"/>
                  </a:lnTo>
                  <a:lnTo>
                    <a:pt x="126" y="245"/>
                  </a:lnTo>
                  <a:lnTo>
                    <a:pt x="126" y="240"/>
                  </a:lnTo>
                  <a:lnTo>
                    <a:pt x="126" y="237"/>
                  </a:lnTo>
                  <a:lnTo>
                    <a:pt x="126" y="234"/>
                  </a:lnTo>
                  <a:lnTo>
                    <a:pt x="120" y="234"/>
                  </a:lnTo>
                  <a:lnTo>
                    <a:pt x="120" y="232"/>
                  </a:lnTo>
                  <a:lnTo>
                    <a:pt x="118" y="227"/>
                  </a:lnTo>
                  <a:lnTo>
                    <a:pt x="118" y="224"/>
                  </a:lnTo>
                  <a:lnTo>
                    <a:pt x="118" y="219"/>
                  </a:lnTo>
                  <a:lnTo>
                    <a:pt x="120" y="213"/>
                  </a:lnTo>
                  <a:lnTo>
                    <a:pt x="123" y="208"/>
                  </a:lnTo>
                  <a:lnTo>
                    <a:pt x="120" y="203"/>
                  </a:lnTo>
                  <a:lnTo>
                    <a:pt x="115" y="203"/>
                  </a:lnTo>
                  <a:lnTo>
                    <a:pt x="112" y="203"/>
                  </a:lnTo>
                  <a:lnTo>
                    <a:pt x="110" y="203"/>
                  </a:lnTo>
                  <a:lnTo>
                    <a:pt x="107" y="200"/>
                  </a:lnTo>
                  <a:lnTo>
                    <a:pt x="102" y="203"/>
                  </a:lnTo>
                  <a:lnTo>
                    <a:pt x="96" y="203"/>
                  </a:lnTo>
                  <a:lnTo>
                    <a:pt x="94" y="205"/>
                  </a:lnTo>
                  <a:lnTo>
                    <a:pt x="91" y="208"/>
                  </a:lnTo>
                  <a:lnTo>
                    <a:pt x="86" y="216"/>
                  </a:lnTo>
                  <a:lnTo>
                    <a:pt x="83" y="216"/>
                  </a:lnTo>
                  <a:lnTo>
                    <a:pt x="83" y="219"/>
                  </a:lnTo>
                  <a:lnTo>
                    <a:pt x="80" y="213"/>
                  </a:lnTo>
                  <a:lnTo>
                    <a:pt x="78" y="211"/>
                  </a:lnTo>
                  <a:lnTo>
                    <a:pt x="75" y="211"/>
                  </a:lnTo>
                  <a:lnTo>
                    <a:pt x="70" y="211"/>
                  </a:lnTo>
                  <a:lnTo>
                    <a:pt x="67" y="211"/>
                  </a:lnTo>
                  <a:lnTo>
                    <a:pt x="62" y="208"/>
                  </a:lnTo>
                  <a:lnTo>
                    <a:pt x="59" y="205"/>
                  </a:lnTo>
                  <a:lnTo>
                    <a:pt x="59" y="203"/>
                  </a:lnTo>
                  <a:lnTo>
                    <a:pt x="59" y="200"/>
                  </a:lnTo>
                  <a:lnTo>
                    <a:pt x="62" y="195"/>
                  </a:lnTo>
                  <a:lnTo>
                    <a:pt x="64" y="192"/>
                  </a:lnTo>
                  <a:lnTo>
                    <a:pt x="67" y="190"/>
                  </a:lnTo>
                  <a:lnTo>
                    <a:pt x="70" y="187"/>
                  </a:lnTo>
                  <a:lnTo>
                    <a:pt x="62" y="182"/>
                  </a:lnTo>
                  <a:lnTo>
                    <a:pt x="59" y="176"/>
                  </a:lnTo>
                  <a:lnTo>
                    <a:pt x="56" y="174"/>
                  </a:lnTo>
                  <a:lnTo>
                    <a:pt x="59" y="169"/>
                  </a:lnTo>
                  <a:lnTo>
                    <a:pt x="59" y="166"/>
                  </a:lnTo>
                  <a:lnTo>
                    <a:pt x="64" y="163"/>
                  </a:lnTo>
                  <a:lnTo>
                    <a:pt x="67" y="163"/>
                  </a:lnTo>
                  <a:lnTo>
                    <a:pt x="67" y="161"/>
                  </a:lnTo>
                  <a:lnTo>
                    <a:pt x="67" y="155"/>
                  </a:lnTo>
                  <a:lnTo>
                    <a:pt x="67" y="150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3" y="147"/>
                  </a:lnTo>
                  <a:lnTo>
                    <a:pt x="48" y="147"/>
                  </a:lnTo>
                  <a:lnTo>
                    <a:pt x="43" y="150"/>
                  </a:lnTo>
                  <a:lnTo>
                    <a:pt x="37" y="153"/>
                  </a:lnTo>
                  <a:lnTo>
                    <a:pt x="32" y="155"/>
                  </a:lnTo>
                  <a:lnTo>
                    <a:pt x="29" y="158"/>
                  </a:lnTo>
                  <a:lnTo>
                    <a:pt x="27" y="155"/>
                  </a:lnTo>
                  <a:lnTo>
                    <a:pt x="21" y="150"/>
                  </a:lnTo>
                  <a:lnTo>
                    <a:pt x="19" y="150"/>
                  </a:lnTo>
                  <a:lnTo>
                    <a:pt x="16" y="147"/>
                  </a:lnTo>
                  <a:lnTo>
                    <a:pt x="19" y="129"/>
                  </a:lnTo>
                  <a:lnTo>
                    <a:pt x="21" y="121"/>
                  </a:lnTo>
                  <a:lnTo>
                    <a:pt x="13" y="121"/>
                  </a:lnTo>
                  <a:lnTo>
                    <a:pt x="16" y="95"/>
                  </a:lnTo>
                  <a:lnTo>
                    <a:pt x="11" y="92"/>
                  </a:lnTo>
                  <a:lnTo>
                    <a:pt x="3" y="95"/>
                  </a:lnTo>
                  <a:lnTo>
                    <a:pt x="5" y="74"/>
                  </a:lnTo>
                  <a:lnTo>
                    <a:pt x="0" y="74"/>
                  </a:lnTo>
                  <a:lnTo>
                    <a:pt x="3" y="66"/>
                  </a:lnTo>
                  <a:lnTo>
                    <a:pt x="5" y="63"/>
                  </a:lnTo>
                  <a:lnTo>
                    <a:pt x="8" y="60"/>
                  </a:lnTo>
                  <a:lnTo>
                    <a:pt x="13" y="60"/>
                  </a:lnTo>
                  <a:lnTo>
                    <a:pt x="19" y="63"/>
                  </a:lnTo>
                  <a:lnTo>
                    <a:pt x="24" y="63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5" y="53"/>
                  </a:lnTo>
                  <a:lnTo>
                    <a:pt x="35" y="50"/>
                  </a:lnTo>
                  <a:lnTo>
                    <a:pt x="35" y="45"/>
                  </a:lnTo>
                  <a:lnTo>
                    <a:pt x="37" y="42"/>
                  </a:lnTo>
                  <a:lnTo>
                    <a:pt x="37" y="39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9"/>
                  </a:lnTo>
                  <a:lnTo>
                    <a:pt x="51" y="42"/>
                  </a:lnTo>
                  <a:lnTo>
                    <a:pt x="56" y="45"/>
                  </a:lnTo>
                  <a:lnTo>
                    <a:pt x="59" y="50"/>
                  </a:lnTo>
                  <a:lnTo>
                    <a:pt x="64" y="50"/>
                  </a:lnTo>
                  <a:lnTo>
                    <a:pt x="78" y="34"/>
                  </a:lnTo>
                  <a:lnTo>
                    <a:pt x="88" y="39"/>
                  </a:lnTo>
                  <a:lnTo>
                    <a:pt x="91" y="39"/>
                  </a:lnTo>
                  <a:lnTo>
                    <a:pt x="102" y="37"/>
                  </a:lnTo>
                  <a:lnTo>
                    <a:pt x="107" y="31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2" y="31"/>
                  </a:lnTo>
                  <a:lnTo>
                    <a:pt x="112" y="26"/>
                  </a:lnTo>
                  <a:lnTo>
                    <a:pt x="112" y="21"/>
                  </a:lnTo>
                  <a:lnTo>
                    <a:pt x="112" y="18"/>
                  </a:lnTo>
                  <a:lnTo>
                    <a:pt x="120" y="18"/>
                  </a:lnTo>
                  <a:lnTo>
                    <a:pt x="128" y="16"/>
                  </a:lnTo>
                  <a:lnTo>
                    <a:pt x="137" y="18"/>
                  </a:lnTo>
                  <a:lnTo>
                    <a:pt x="142" y="21"/>
                  </a:lnTo>
                  <a:lnTo>
                    <a:pt x="147" y="26"/>
                  </a:lnTo>
                  <a:lnTo>
                    <a:pt x="150" y="24"/>
                  </a:lnTo>
                  <a:lnTo>
                    <a:pt x="153" y="18"/>
                  </a:lnTo>
                  <a:lnTo>
                    <a:pt x="158" y="16"/>
                  </a:lnTo>
                  <a:lnTo>
                    <a:pt x="163" y="18"/>
                  </a:lnTo>
                  <a:lnTo>
                    <a:pt x="169" y="18"/>
                  </a:lnTo>
                  <a:lnTo>
                    <a:pt x="171" y="16"/>
                  </a:lnTo>
                  <a:lnTo>
                    <a:pt x="174" y="10"/>
                  </a:lnTo>
                  <a:lnTo>
                    <a:pt x="177" y="2"/>
                  </a:lnTo>
                  <a:lnTo>
                    <a:pt x="179" y="0"/>
                  </a:lnTo>
                  <a:lnTo>
                    <a:pt x="185" y="2"/>
                  </a:lnTo>
                  <a:lnTo>
                    <a:pt x="190" y="2"/>
                  </a:lnTo>
                  <a:lnTo>
                    <a:pt x="195" y="2"/>
                  </a:lnTo>
                  <a:lnTo>
                    <a:pt x="201" y="5"/>
                  </a:lnTo>
                  <a:lnTo>
                    <a:pt x="203" y="13"/>
                  </a:lnTo>
                  <a:lnTo>
                    <a:pt x="206" y="13"/>
                  </a:lnTo>
                  <a:lnTo>
                    <a:pt x="209" y="16"/>
                  </a:lnTo>
                  <a:lnTo>
                    <a:pt x="214" y="24"/>
                  </a:lnTo>
                  <a:lnTo>
                    <a:pt x="209" y="24"/>
                  </a:lnTo>
                  <a:lnTo>
                    <a:pt x="206" y="26"/>
                  </a:lnTo>
                  <a:lnTo>
                    <a:pt x="206" y="29"/>
                  </a:lnTo>
                  <a:lnTo>
                    <a:pt x="211" y="29"/>
                  </a:lnTo>
                  <a:lnTo>
                    <a:pt x="214" y="29"/>
                  </a:lnTo>
                  <a:lnTo>
                    <a:pt x="217" y="29"/>
                  </a:lnTo>
                  <a:lnTo>
                    <a:pt x="214" y="34"/>
                  </a:lnTo>
                  <a:lnTo>
                    <a:pt x="211" y="37"/>
                  </a:lnTo>
                  <a:lnTo>
                    <a:pt x="214" y="39"/>
                  </a:lnTo>
                  <a:lnTo>
                    <a:pt x="217" y="39"/>
                  </a:lnTo>
                  <a:lnTo>
                    <a:pt x="220" y="37"/>
                  </a:lnTo>
                  <a:lnTo>
                    <a:pt x="225" y="37"/>
                  </a:lnTo>
                  <a:lnTo>
                    <a:pt x="228" y="34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6" y="37"/>
                  </a:lnTo>
                  <a:lnTo>
                    <a:pt x="236" y="42"/>
                  </a:lnTo>
                  <a:lnTo>
                    <a:pt x="236" y="47"/>
                  </a:lnTo>
                  <a:lnTo>
                    <a:pt x="233" y="50"/>
                  </a:lnTo>
                  <a:lnTo>
                    <a:pt x="230" y="53"/>
                  </a:lnTo>
                  <a:lnTo>
                    <a:pt x="225" y="53"/>
                  </a:lnTo>
                  <a:lnTo>
                    <a:pt x="222" y="55"/>
                  </a:lnTo>
                  <a:lnTo>
                    <a:pt x="220" y="55"/>
                  </a:lnTo>
                  <a:lnTo>
                    <a:pt x="217" y="55"/>
                  </a:lnTo>
                  <a:lnTo>
                    <a:pt x="214" y="55"/>
                  </a:lnTo>
                  <a:lnTo>
                    <a:pt x="211" y="60"/>
                  </a:lnTo>
                  <a:lnTo>
                    <a:pt x="209" y="66"/>
                  </a:lnTo>
                  <a:lnTo>
                    <a:pt x="206" y="71"/>
                  </a:lnTo>
                  <a:lnTo>
                    <a:pt x="206" y="74"/>
                  </a:lnTo>
                  <a:lnTo>
                    <a:pt x="206" y="76"/>
                  </a:lnTo>
                  <a:lnTo>
                    <a:pt x="214" y="82"/>
                  </a:lnTo>
                  <a:lnTo>
                    <a:pt x="214" y="84"/>
                  </a:lnTo>
                  <a:lnTo>
                    <a:pt x="217" y="87"/>
                  </a:lnTo>
                  <a:lnTo>
                    <a:pt x="220" y="87"/>
                  </a:lnTo>
                  <a:lnTo>
                    <a:pt x="225" y="87"/>
                  </a:lnTo>
                  <a:lnTo>
                    <a:pt x="230" y="82"/>
                  </a:lnTo>
                  <a:lnTo>
                    <a:pt x="236" y="79"/>
                  </a:lnTo>
                  <a:lnTo>
                    <a:pt x="238" y="82"/>
                  </a:lnTo>
                  <a:lnTo>
                    <a:pt x="238" y="89"/>
                  </a:lnTo>
                  <a:lnTo>
                    <a:pt x="241" y="95"/>
                  </a:lnTo>
                  <a:lnTo>
                    <a:pt x="244" y="100"/>
                  </a:lnTo>
                  <a:lnTo>
                    <a:pt x="246" y="105"/>
                  </a:lnTo>
                  <a:lnTo>
                    <a:pt x="252" y="108"/>
                  </a:lnTo>
                  <a:lnTo>
                    <a:pt x="252" y="113"/>
                  </a:lnTo>
                  <a:lnTo>
                    <a:pt x="254" y="113"/>
                  </a:lnTo>
                  <a:lnTo>
                    <a:pt x="257" y="111"/>
                  </a:lnTo>
                  <a:lnTo>
                    <a:pt x="260" y="111"/>
                  </a:lnTo>
                  <a:lnTo>
                    <a:pt x="262" y="113"/>
                  </a:lnTo>
                  <a:lnTo>
                    <a:pt x="262" y="118"/>
                  </a:lnTo>
                  <a:lnTo>
                    <a:pt x="262" y="121"/>
                  </a:lnTo>
                  <a:lnTo>
                    <a:pt x="265" y="124"/>
                  </a:lnTo>
                  <a:lnTo>
                    <a:pt x="270" y="121"/>
                  </a:lnTo>
                  <a:lnTo>
                    <a:pt x="273" y="118"/>
                  </a:lnTo>
                  <a:lnTo>
                    <a:pt x="278" y="118"/>
                  </a:lnTo>
                  <a:lnTo>
                    <a:pt x="281" y="118"/>
                  </a:lnTo>
                  <a:lnTo>
                    <a:pt x="286" y="118"/>
                  </a:lnTo>
                  <a:lnTo>
                    <a:pt x="292" y="121"/>
                  </a:lnTo>
                  <a:lnTo>
                    <a:pt x="292" y="126"/>
                  </a:lnTo>
                  <a:lnTo>
                    <a:pt x="292" y="134"/>
                  </a:lnTo>
                  <a:lnTo>
                    <a:pt x="289" y="137"/>
                  </a:lnTo>
                  <a:lnTo>
                    <a:pt x="289" y="142"/>
                  </a:lnTo>
                  <a:lnTo>
                    <a:pt x="286" y="145"/>
                  </a:lnTo>
                  <a:lnTo>
                    <a:pt x="284" y="150"/>
                  </a:lnTo>
                  <a:lnTo>
                    <a:pt x="289" y="155"/>
                  </a:lnTo>
                  <a:lnTo>
                    <a:pt x="292" y="158"/>
                  </a:lnTo>
                  <a:lnTo>
                    <a:pt x="292" y="166"/>
                  </a:lnTo>
                  <a:lnTo>
                    <a:pt x="292" y="169"/>
                  </a:lnTo>
                  <a:lnTo>
                    <a:pt x="292" y="174"/>
                  </a:lnTo>
                  <a:lnTo>
                    <a:pt x="292" y="179"/>
                  </a:lnTo>
                  <a:lnTo>
                    <a:pt x="295" y="179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5578381" y="3404323"/>
              <a:ext cx="623967" cy="520617"/>
            </a:xfrm>
            <a:custGeom>
              <a:avLst/>
              <a:gdLst>
                <a:gd name="T0" fmla="*/ 126 w 284"/>
                <a:gd name="T1" fmla="*/ 8 h 238"/>
                <a:gd name="T2" fmla="*/ 134 w 284"/>
                <a:gd name="T3" fmla="*/ 16 h 238"/>
                <a:gd name="T4" fmla="*/ 150 w 284"/>
                <a:gd name="T5" fmla="*/ 11 h 238"/>
                <a:gd name="T6" fmla="*/ 158 w 284"/>
                <a:gd name="T7" fmla="*/ 11 h 238"/>
                <a:gd name="T8" fmla="*/ 169 w 284"/>
                <a:gd name="T9" fmla="*/ 29 h 238"/>
                <a:gd name="T10" fmla="*/ 179 w 284"/>
                <a:gd name="T11" fmla="*/ 45 h 238"/>
                <a:gd name="T12" fmla="*/ 190 w 284"/>
                <a:gd name="T13" fmla="*/ 64 h 238"/>
                <a:gd name="T14" fmla="*/ 198 w 284"/>
                <a:gd name="T15" fmla="*/ 74 h 238"/>
                <a:gd name="T16" fmla="*/ 206 w 284"/>
                <a:gd name="T17" fmla="*/ 82 h 238"/>
                <a:gd name="T18" fmla="*/ 217 w 284"/>
                <a:gd name="T19" fmla="*/ 90 h 238"/>
                <a:gd name="T20" fmla="*/ 222 w 284"/>
                <a:gd name="T21" fmla="*/ 100 h 238"/>
                <a:gd name="T22" fmla="*/ 233 w 284"/>
                <a:gd name="T23" fmla="*/ 111 h 238"/>
                <a:gd name="T24" fmla="*/ 233 w 284"/>
                <a:gd name="T25" fmla="*/ 122 h 238"/>
                <a:gd name="T26" fmla="*/ 246 w 284"/>
                <a:gd name="T27" fmla="*/ 129 h 238"/>
                <a:gd name="T28" fmla="*/ 249 w 284"/>
                <a:gd name="T29" fmla="*/ 140 h 238"/>
                <a:gd name="T30" fmla="*/ 260 w 284"/>
                <a:gd name="T31" fmla="*/ 151 h 238"/>
                <a:gd name="T32" fmla="*/ 270 w 284"/>
                <a:gd name="T33" fmla="*/ 151 h 238"/>
                <a:gd name="T34" fmla="*/ 281 w 284"/>
                <a:gd name="T35" fmla="*/ 153 h 238"/>
                <a:gd name="T36" fmla="*/ 278 w 284"/>
                <a:gd name="T37" fmla="*/ 166 h 238"/>
                <a:gd name="T38" fmla="*/ 262 w 284"/>
                <a:gd name="T39" fmla="*/ 172 h 238"/>
                <a:gd name="T40" fmla="*/ 260 w 284"/>
                <a:gd name="T41" fmla="*/ 187 h 238"/>
                <a:gd name="T42" fmla="*/ 265 w 284"/>
                <a:gd name="T43" fmla="*/ 209 h 238"/>
                <a:gd name="T44" fmla="*/ 270 w 284"/>
                <a:gd name="T45" fmla="*/ 224 h 238"/>
                <a:gd name="T46" fmla="*/ 265 w 284"/>
                <a:gd name="T47" fmla="*/ 230 h 238"/>
                <a:gd name="T48" fmla="*/ 257 w 284"/>
                <a:gd name="T49" fmla="*/ 235 h 238"/>
                <a:gd name="T50" fmla="*/ 246 w 284"/>
                <a:gd name="T51" fmla="*/ 230 h 238"/>
                <a:gd name="T52" fmla="*/ 233 w 284"/>
                <a:gd name="T53" fmla="*/ 238 h 238"/>
                <a:gd name="T54" fmla="*/ 222 w 284"/>
                <a:gd name="T55" fmla="*/ 232 h 238"/>
                <a:gd name="T56" fmla="*/ 190 w 284"/>
                <a:gd name="T57" fmla="*/ 206 h 238"/>
                <a:gd name="T58" fmla="*/ 179 w 284"/>
                <a:gd name="T59" fmla="*/ 201 h 238"/>
                <a:gd name="T60" fmla="*/ 163 w 284"/>
                <a:gd name="T61" fmla="*/ 201 h 238"/>
                <a:gd name="T62" fmla="*/ 147 w 284"/>
                <a:gd name="T63" fmla="*/ 201 h 238"/>
                <a:gd name="T64" fmla="*/ 131 w 284"/>
                <a:gd name="T65" fmla="*/ 206 h 238"/>
                <a:gd name="T66" fmla="*/ 123 w 284"/>
                <a:gd name="T67" fmla="*/ 198 h 238"/>
                <a:gd name="T68" fmla="*/ 94 w 284"/>
                <a:gd name="T69" fmla="*/ 193 h 238"/>
                <a:gd name="T70" fmla="*/ 48 w 284"/>
                <a:gd name="T71" fmla="*/ 193 h 238"/>
                <a:gd name="T72" fmla="*/ 37 w 284"/>
                <a:gd name="T73" fmla="*/ 185 h 238"/>
                <a:gd name="T74" fmla="*/ 40 w 284"/>
                <a:gd name="T75" fmla="*/ 166 h 238"/>
                <a:gd name="T76" fmla="*/ 48 w 284"/>
                <a:gd name="T77" fmla="*/ 156 h 238"/>
                <a:gd name="T78" fmla="*/ 40 w 284"/>
                <a:gd name="T79" fmla="*/ 151 h 238"/>
                <a:gd name="T80" fmla="*/ 21 w 284"/>
                <a:gd name="T81" fmla="*/ 153 h 238"/>
                <a:gd name="T82" fmla="*/ 11 w 284"/>
                <a:gd name="T83" fmla="*/ 137 h 238"/>
                <a:gd name="T84" fmla="*/ 3 w 284"/>
                <a:gd name="T85" fmla="*/ 124 h 238"/>
                <a:gd name="T86" fmla="*/ 5 w 284"/>
                <a:gd name="T87" fmla="*/ 111 h 238"/>
                <a:gd name="T88" fmla="*/ 13 w 284"/>
                <a:gd name="T89" fmla="*/ 93 h 238"/>
                <a:gd name="T90" fmla="*/ 16 w 284"/>
                <a:gd name="T91" fmla="*/ 85 h 238"/>
                <a:gd name="T92" fmla="*/ 35 w 284"/>
                <a:gd name="T93" fmla="*/ 85 h 238"/>
                <a:gd name="T94" fmla="*/ 45 w 284"/>
                <a:gd name="T95" fmla="*/ 74 h 238"/>
                <a:gd name="T96" fmla="*/ 64 w 284"/>
                <a:gd name="T97" fmla="*/ 64 h 238"/>
                <a:gd name="T98" fmla="*/ 80 w 284"/>
                <a:gd name="T99" fmla="*/ 53 h 238"/>
                <a:gd name="T100" fmla="*/ 91 w 284"/>
                <a:gd name="T101" fmla="*/ 48 h 238"/>
                <a:gd name="T102" fmla="*/ 83 w 284"/>
                <a:gd name="T103" fmla="*/ 35 h 238"/>
                <a:gd name="T104" fmla="*/ 86 w 284"/>
                <a:gd name="T105" fmla="*/ 21 h 238"/>
                <a:gd name="T106" fmla="*/ 83 w 284"/>
                <a:gd name="T107" fmla="*/ 11 h 238"/>
                <a:gd name="T108" fmla="*/ 94 w 284"/>
                <a:gd name="T109" fmla="*/ 8 h 238"/>
                <a:gd name="T110" fmla="*/ 104 w 284"/>
                <a:gd name="T111" fmla="*/ 3 h 2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4"/>
                <a:gd name="T169" fmla="*/ 0 h 238"/>
                <a:gd name="T170" fmla="*/ 284 w 284"/>
                <a:gd name="T171" fmla="*/ 238 h 2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4" h="238">
                  <a:moveTo>
                    <a:pt x="115" y="3"/>
                  </a:moveTo>
                  <a:lnTo>
                    <a:pt x="120" y="6"/>
                  </a:lnTo>
                  <a:lnTo>
                    <a:pt x="126" y="8"/>
                  </a:lnTo>
                  <a:lnTo>
                    <a:pt x="128" y="11"/>
                  </a:lnTo>
                  <a:lnTo>
                    <a:pt x="131" y="13"/>
                  </a:lnTo>
                  <a:lnTo>
                    <a:pt x="134" y="16"/>
                  </a:lnTo>
                  <a:lnTo>
                    <a:pt x="137" y="16"/>
                  </a:lnTo>
                  <a:lnTo>
                    <a:pt x="142" y="16"/>
                  </a:lnTo>
                  <a:lnTo>
                    <a:pt x="150" y="11"/>
                  </a:lnTo>
                  <a:lnTo>
                    <a:pt x="153" y="11"/>
                  </a:lnTo>
                  <a:lnTo>
                    <a:pt x="155" y="8"/>
                  </a:lnTo>
                  <a:lnTo>
                    <a:pt x="158" y="11"/>
                  </a:lnTo>
                  <a:lnTo>
                    <a:pt x="161" y="13"/>
                  </a:lnTo>
                  <a:lnTo>
                    <a:pt x="163" y="21"/>
                  </a:lnTo>
                  <a:lnTo>
                    <a:pt x="169" y="29"/>
                  </a:lnTo>
                  <a:lnTo>
                    <a:pt x="174" y="37"/>
                  </a:lnTo>
                  <a:lnTo>
                    <a:pt x="177" y="37"/>
                  </a:lnTo>
                  <a:lnTo>
                    <a:pt x="179" y="45"/>
                  </a:lnTo>
                  <a:lnTo>
                    <a:pt x="182" y="50"/>
                  </a:lnTo>
                  <a:lnTo>
                    <a:pt x="185" y="56"/>
                  </a:lnTo>
                  <a:lnTo>
                    <a:pt x="190" y="64"/>
                  </a:lnTo>
                  <a:lnTo>
                    <a:pt x="193" y="66"/>
                  </a:lnTo>
                  <a:lnTo>
                    <a:pt x="195" y="71"/>
                  </a:lnTo>
                  <a:lnTo>
                    <a:pt x="198" y="74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6" y="82"/>
                  </a:lnTo>
                  <a:lnTo>
                    <a:pt x="211" y="87"/>
                  </a:lnTo>
                  <a:lnTo>
                    <a:pt x="211" y="90"/>
                  </a:lnTo>
                  <a:lnTo>
                    <a:pt x="217" y="90"/>
                  </a:lnTo>
                  <a:lnTo>
                    <a:pt x="217" y="93"/>
                  </a:lnTo>
                  <a:lnTo>
                    <a:pt x="220" y="95"/>
                  </a:lnTo>
                  <a:lnTo>
                    <a:pt x="222" y="100"/>
                  </a:lnTo>
                  <a:lnTo>
                    <a:pt x="225" y="103"/>
                  </a:lnTo>
                  <a:lnTo>
                    <a:pt x="228" y="106"/>
                  </a:lnTo>
                  <a:lnTo>
                    <a:pt x="233" y="111"/>
                  </a:lnTo>
                  <a:lnTo>
                    <a:pt x="233" y="114"/>
                  </a:lnTo>
                  <a:lnTo>
                    <a:pt x="233" y="116"/>
                  </a:lnTo>
                  <a:lnTo>
                    <a:pt x="233" y="122"/>
                  </a:lnTo>
                  <a:lnTo>
                    <a:pt x="238" y="124"/>
                  </a:lnTo>
                  <a:lnTo>
                    <a:pt x="241" y="127"/>
                  </a:lnTo>
                  <a:lnTo>
                    <a:pt x="246" y="129"/>
                  </a:lnTo>
                  <a:lnTo>
                    <a:pt x="246" y="132"/>
                  </a:lnTo>
                  <a:lnTo>
                    <a:pt x="249" y="137"/>
                  </a:lnTo>
                  <a:lnTo>
                    <a:pt x="249" y="140"/>
                  </a:lnTo>
                  <a:lnTo>
                    <a:pt x="254" y="143"/>
                  </a:lnTo>
                  <a:lnTo>
                    <a:pt x="257" y="145"/>
                  </a:lnTo>
                  <a:lnTo>
                    <a:pt x="260" y="151"/>
                  </a:lnTo>
                  <a:lnTo>
                    <a:pt x="262" y="151"/>
                  </a:lnTo>
                  <a:lnTo>
                    <a:pt x="265" y="148"/>
                  </a:lnTo>
                  <a:lnTo>
                    <a:pt x="270" y="151"/>
                  </a:lnTo>
                  <a:lnTo>
                    <a:pt x="273" y="151"/>
                  </a:lnTo>
                  <a:lnTo>
                    <a:pt x="278" y="151"/>
                  </a:lnTo>
                  <a:lnTo>
                    <a:pt x="281" y="153"/>
                  </a:lnTo>
                  <a:lnTo>
                    <a:pt x="284" y="158"/>
                  </a:lnTo>
                  <a:lnTo>
                    <a:pt x="284" y="164"/>
                  </a:lnTo>
                  <a:lnTo>
                    <a:pt x="278" y="166"/>
                  </a:lnTo>
                  <a:lnTo>
                    <a:pt x="273" y="166"/>
                  </a:lnTo>
                  <a:lnTo>
                    <a:pt x="268" y="169"/>
                  </a:lnTo>
                  <a:lnTo>
                    <a:pt x="262" y="172"/>
                  </a:lnTo>
                  <a:lnTo>
                    <a:pt x="260" y="180"/>
                  </a:lnTo>
                  <a:lnTo>
                    <a:pt x="257" y="185"/>
                  </a:lnTo>
                  <a:lnTo>
                    <a:pt x="260" y="187"/>
                  </a:lnTo>
                  <a:lnTo>
                    <a:pt x="260" y="193"/>
                  </a:lnTo>
                  <a:lnTo>
                    <a:pt x="262" y="201"/>
                  </a:lnTo>
                  <a:lnTo>
                    <a:pt x="265" y="209"/>
                  </a:lnTo>
                  <a:lnTo>
                    <a:pt x="268" y="214"/>
                  </a:lnTo>
                  <a:lnTo>
                    <a:pt x="268" y="222"/>
                  </a:lnTo>
                  <a:lnTo>
                    <a:pt x="270" y="224"/>
                  </a:lnTo>
                  <a:lnTo>
                    <a:pt x="268" y="227"/>
                  </a:lnTo>
                  <a:lnTo>
                    <a:pt x="265" y="227"/>
                  </a:lnTo>
                  <a:lnTo>
                    <a:pt x="265" y="230"/>
                  </a:lnTo>
                  <a:lnTo>
                    <a:pt x="265" y="235"/>
                  </a:lnTo>
                  <a:lnTo>
                    <a:pt x="260" y="235"/>
                  </a:lnTo>
                  <a:lnTo>
                    <a:pt x="257" y="235"/>
                  </a:lnTo>
                  <a:lnTo>
                    <a:pt x="254" y="232"/>
                  </a:lnTo>
                  <a:lnTo>
                    <a:pt x="252" y="230"/>
                  </a:lnTo>
                  <a:lnTo>
                    <a:pt x="246" y="230"/>
                  </a:lnTo>
                  <a:lnTo>
                    <a:pt x="238" y="230"/>
                  </a:lnTo>
                  <a:lnTo>
                    <a:pt x="236" y="230"/>
                  </a:lnTo>
                  <a:lnTo>
                    <a:pt x="233" y="238"/>
                  </a:lnTo>
                  <a:lnTo>
                    <a:pt x="228" y="238"/>
                  </a:lnTo>
                  <a:lnTo>
                    <a:pt x="222" y="235"/>
                  </a:lnTo>
                  <a:lnTo>
                    <a:pt x="222" y="232"/>
                  </a:lnTo>
                  <a:lnTo>
                    <a:pt x="222" y="227"/>
                  </a:lnTo>
                  <a:lnTo>
                    <a:pt x="193" y="216"/>
                  </a:lnTo>
                  <a:lnTo>
                    <a:pt x="190" y="206"/>
                  </a:lnTo>
                  <a:lnTo>
                    <a:pt x="190" y="201"/>
                  </a:lnTo>
                  <a:lnTo>
                    <a:pt x="187" y="201"/>
                  </a:lnTo>
                  <a:lnTo>
                    <a:pt x="179" y="201"/>
                  </a:lnTo>
                  <a:lnTo>
                    <a:pt x="174" y="203"/>
                  </a:lnTo>
                  <a:lnTo>
                    <a:pt x="169" y="201"/>
                  </a:lnTo>
                  <a:lnTo>
                    <a:pt x="163" y="201"/>
                  </a:lnTo>
                  <a:lnTo>
                    <a:pt x="161" y="201"/>
                  </a:lnTo>
                  <a:lnTo>
                    <a:pt x="155" y="201"/>
                  </a:lnTo>
                  <a:lnTo>
                    <a:pt x="147" y="201"/>
                  </a:lnTo>
                  <a:lnTo>
                    <a:pt x="142" y="203"/>
                  </a:lnTo>
                  <a:lnTo>
                    <a:pt x="137" y="203"/>
                  </a:lnTo>
                  <a:lnTo>
                    <a:pt x="131" y="206"/>
                  </a:lnTo>
                  <a:lnTo>
                    <a:pt x="128" y="203"/>
                  </a:lnTo>
                  <a:lnTo>
                    <a:pt x="126" y="201"/>
                  </a:lnTo>
                  <a:lnTo>
                    <a:pt x="123" y="198"/>
                  </a:lnTo>
                  <a:lnTo>
                    <a:pt x="118" y="195"/>
                  </a:lnTo>
                  <a:lnTo>
                    <a:pt x="110" y="193"/>
                  </a:lnTo>
                  <a:lnTo>
                    <a:pt x="94" y="193"/>
                  </a:lnTo>
                  <a:lnTo>
                    <a:pt x="78" y="193"/>
                  </a:lnTo>
                  <a:lnTo>
                    <a:pt x="70" y="193"/>
                  </a:lnTo>
                  <a:lnTo>
                    <a:pt x="48" y="193"/>
                  </a:lnTo>
                  <a:lnTo>
                    <a:pt x="43" y="193"/>
                  </a:lnTo>
                  <a:lnTo>
                    <a:pt x="40" y="190"/>
                  </a:lnTo>
                  <a:lnTo>
                    <a:pt x="37" y="185"/>
                  </a:lnTo>
                  <a:lnTo>
                    <a:pt x="37" y="180"/>
                  </a:lnTo>
                  <a:lnTo>
                    <a:pt x="37" y="172"/>
                  </a:lnTo>
                  <a:lnTo>
                    <a:pt x="40" y="166"/>
                  </a:lnTo>
                  <a:lnTo>
                    <a:pt x="43" y="164"/>
                  </a:lnTo>
                  <a:lnTo>
                    <a:pt x="48" y="161"/>
                  </a:lnTo>
                  <a:lnTo>
                    <a:pt x="48" y="156"/>
                  </a:lnTo>
                  <a:lnTo>
                    <a:pt x="48" y="153"/>
                  </a:lnTo>
                  <a:lnTo>
                    <a:pt x="45" y="151"/>
                  </a:lnTo>
                  <a:lnTo>
                    <a:pt x="40" y="151"/>
                  </a:lnTo>
                  <a:lnTo>
                    <a:pt x="32" y="151"/>
                  </a:lnTo>
                  <a:lnTo>
                    <a:pt x="24" y="153"/>
                  </a:lnTo>
                  <a:lnTo>
                    <a:pt x="21" y="153"/>
                  </a:lnTo>
                  <a:lnTo>
                    <a:pt x="19" y="151"/>
                  </a:lnTo>
                  <a:lnTo>
                    <a:pt x="16" y="145"/>
                  </a:lnTo>
                  <a:lnTo>
                    <a:pt x="11" y="137"/>
                  </a:lnTo>
                  <a:lnTo>
                    <a:pt x="5" y="132"/>
                  </a:lnTo>
                  <a:lnTo>
                    <a:pt x="3" y="127"/>
                  </a:lnTo>
                  <a:lnTo>
                    <a:pt x="3" y="124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5" y="111"/>
                  </a:lnTo>
                  <a:lnTo>
                    <a:pt x="8" y="106"/>
                  </a:lnTo>
                  <a:lnTo>
                    <a:pt x="13" y="103"/>
                  </a:lnTo>
                  <a:lnTo>
                    <a:pt x="13" y="93"/>
                  </a:lnTo>
                  <a:lnTo>
                    <a:pt x="13" y="90"/>
                  </a:lnTo>
                  <a:lnTo>
                    <a:pt x="13" y="87"/>
                  </a:lnTo>
                  <a:lnTo>
                    <a:pt x="16" y="85"/>
                  </a:lnTo>
                  <a:lnTo>
                    <a:pt x="21" y="85"/>
                  </a:lnTo>
                  <a:lnTo>
                    <a:pt x="27" y="85"/>
                  </a:lnTo>
                  <a:lnTo>
                    <a:pt x="35" y="85"/>
                  </a:lnTo>
                  <a:lnTo>
                    <a:pt x="40" y="85"/>
                  </a:lnTo>
                  <a:lnTo>
                    <a:pt x="43" y="77"/>
                  </a:lnTo>
                  <a:lnTo>
                    <a:pt x="45" y="74"/>
                  </a:lnTo>
                  <a:lnTo>
                    <a:pt x="48" y="74"/>
                  </a:lnTo>
                  <a:lnTo>
                    <a:pt x="59" y="69"/>
                  </a:lnTo>
                  <a:lnTo>
                    <a:pt x="64" y="64"/>
                  </a:lnTo>
                  <a:lnTo>
                    <a:pt x="70" y="61"/>
                  </a:lnTo>
                  <a:lnTo>
                    <a:pt x="75" y="56"/>
                  </a:lnTo>
                  <a:lnTo>
                    <a:pt x="80" y="53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91" y="48"/>
                  </a:lnTo>
                  <a:lnTo>
                    <a:pt x="88" y="42"/>
                  </a:lnTo>
                  <a:lnTo>
                    <a:pt x="86" y="37"/>
                  </a:lnTo>
                  <a:lnTo>
                    <a:pt x="83" y="35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6" y="21"/>
                  </a:lnTo>
                  <a:lnTo>
                    <a:pt x="83" y="16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8" y="11"/>
                  </a:lnTo>
                  <a:lnTo>
                    <a:pt x="91" y="11"/>
                  </a:lnTo>
                  <a:lnTo>
                    <a:pt x="94" y="8"/>
                  </a:lnTo>
                  <a:lnTo>
                    <a:pt x="99" y="8"/>
                  </a:lnTo>
                  <a:lnTo>
                    <a:pt x="102" y="6"/>
                  </a:lnTo>
                  <a:lnTo>
                    <a:pt x="104" y="3"/>
                  </a:lnTo>
                  <a:lnTo>
                    <a:pt x="110" y="0"/>
                  </a:lnTo>
                  <a:lnTo>
                    <a:pt x="115" y="3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5196508" y="3583194"/>
              <a:ext cx="651346" cy="536614"/>
            </a:xfrm>
            <a:custGeom>
              <a:avLst/>
              <a:gdLst>
                <a:gd name="T0" fmla="*/ 131 w 297"/>
                <a:gd name="T1" fmla="*/ 0 h 245"/>
                <a:gd name="T2" fmla="*/ 155 w 297"/>
                <a:gd name="T3" fmla="*/ 8 h 245"/>
                <a:gd name="T4" fmla="*/ 182 w 297"/>
                <a:gd name="T5" fmla="*/ 24 h 245"/>
                <a:gd name="T6" fmla="*/ 177 w 297"/>
                <a:gd name="T7" fmla="*/ 42 h 245"/>
                <a:gd name="T8" fmla="*/ 190 w 297"/>
                <a:gd name="T9" fmla="*/ 63 h 245"/>
                <a:gd name="T10" fmla="*/ 206 w 297"/>
                <a:gd name="T11" fmla="*/ 69 h 245"/>
                <a:gd name="T12" fmla="*/ 222 w 297"/>
                <a:gd name="T13" fmla="*/ 74 h 245"/>
                <a:gd name="T14" fmla="*/ 211 w 297"/>
                <a:gd name="T15" fmla="*/ 90 h 245"/>
                <a:gd name="T16" fmla="*/ 217 w 297"/>
                <a:gd name="T17" fmla="*/ 111 h 245"/>
                <a:gd name="T18" fmla="*/ 254 w 297"/>
                <a:gd name="T19" fmla="*/ 132 h 245"/>
                <a:gd name="T20" fmla="*/ 260 w 297"/>
                <a:gd name="T21" fmla="*/ 161 h 245"/>
                <a:gd name="T22" fmla="*/ 273 w 297"/>
                <a:gd name="T23" fmla="*/ 166 h 245"/>
                <a:gd name="T24" fmla="*/ 268 w 297"/>
                <a:gd name="T25" fmla="*/ 198 h 245"/>
                <a:gd name="T26" fmla="*/ 289 w 297"/>
                <a:gd name="T27" fmla="*/ 203 h 245"/>
                <a:gd name="T28" fmla="*/ 297 w 297"/>
                <a:gd name="T29" fmla="*/ 224 h 245"/>
                <a:gd name="T30" fmla="*/ 281 w 297"/>
                <a:gd name="T31" fmla="*/ 224 h 245"/>
                <a:gd name="T32" fmla="*/ 268 w 297"/>
                <a:gd name="T33" fmla="*/ 235 h 245"/>
                <a:gd name="T34" fmla="*/ 244 w 297"/>
                <a:gd name="T35" fmla="*/ 237 h 245"/>
                <a:gd name="T36" fmla="*/ 225 w 297"/>
                <a:gd name="T37" fmla="*/ 235 h 245"/>
                <a:gd name="T38" fmla="*/ 211 w 297"/>
                <a:gd name="T39" fmla="*/ 221 h 245"/>
                <a:gd name="T40" fmla="*/ 193 w 297"/>
                <a:gd name="T41" fmla="*/ 221 h 245"/>
                <a:gd name="T42" fmla="*/ 179 w 297"/>
                <a:gd name="T43" fmla="*/ 237 h 245"/>
                <a:gd name="T44" fmla="*/ 163 w 297"/>
                <a:gd name="T45" fmla="*/ 245 h 245"/>
                <a:gd name="T46" fmla="*/ 136 w 297"/>
                <a:gd name="T47" fmla="*/ 237 h 245"/>
                <a:gd name="T48" fmla="*/ 128 w 297"/>
                <a:gd name="T49" fmla="*/ 221 h 245"/>
                <a:gd name="T50" fmla="*/ 118 w 297"/>
                <a:gd name="T51" fmla="*/ 219 h 245"/>
                <a:gd name="T52" fmla="*/ 118 w 297"/>
                <a:gd name="T53" fmla="*/ 206 h 245"/>
                <a:gd name="T54" fmla="*/ 104 w 297"/>
                <a:gd name="T55" fmla="*/ 208 h 245"/>
                <a:gd name="T56" fmla="*/ 94 w 297"/>
                <a:gd name="T57" fmla="*/ 219 h 245"/>
                <a:gd name="T58" fmla="*/ 80 w 297"/>
                <a:gd name="T59" fmla="*/ 219 h 245"/>
                <a:gd name="T60" fmla="*/ 86 w 297"/>
                <a:gd name="T61" fmla="*/ 211 h 245"/>
                <a:gd name="T62" fmla="*/ 75 w 297"/>
                <a:gd name="T63" fmla="*/ 211 h 245"/>
                <a:gd name="T64" fmla="*/ 59 w 297"/>
                <a:gd name="T65" fmla="*/ 219 h 245"/>
                <a:gd name="T66" fmla="*/ 53 w 297"/>
                <a:gd name="T67" fmla="*/ 206 h 245"/>
                <a:gd name="T68" fmla="*/ 61 w 297"/>
                <a:gd name="T69" fmla="*/ 190 h 245"/>
                <a:gd name="T70" fmla="*/ 61 w 297"/>
                <a:gd name="T71" fmla="*/ 182 h 245"/>
                <a:gd name="T72" fmla="*/ 56 w 297"/>
                <a:gd name="T73" fmla="*/ 174 h 245"/>
                <a:gd name="T74" fmla="*/ 59 w 297"/>
                <a:gd name="T75" fmla="*/ 163 h 245"/>
                <a:gd name="T76" fmla="*/ 72 w 297"/>
                <a:gd name="T77" fmla="*/ 156 h 245"/>
                <a:gd name="T78" fmla="*/ 59 w 297"/>
                <a:gd name="T79" fmla="*/ 140 h 245"/>
                <a:gd name="T80" fmla="*/ 48 w 297"/>
                <a:gd name="T81" fmla="*/ 119 h 245"/>
                <a:gd name="T82" fmla="*/ 24 w 297"/>
                <a:gd name="T83" fmla="*/ 90 h 245"/>
                <a:gd name="T84" fmla="*/ 8 w 297"/>
                <a:gd name="T85" fmla="*/ 74 h 245"/>
                <a:gd name="T86" fmla="*/ 0 w 297"/>
                <a:gd name="T87" fmla="*/ 61 h 245"/>
                <a:gd name="T88" fmla="*/ 13 w 297"/>
                <a:gd name="T89" fmla="*/ 55 h 245"/>
                <a:gd name="T90" fmla="*/ 29 w 297"/>
                <a:gd name="T91" fmla="*/ 47 h 245"/>
                <a:gd name="T92" fmla="*/ 29 w 297"/>
                <a:gd name="T93" fmla="*/ 40 h 245"/>
                <a:gd name="T94" fmla="*/ 43 w 297"/>
                <a:gd name="T95" fmla="*/ 29 h 245"/>
                <a:gd name="T96" fmla="*/ 107 w 297"/>
                <a:gd name="T97" fmla="*/ 32 h 245"/>
                <a:gd name="T98" fmla="*/ 112 w 297"/>
                <a:gd name="T99" fmla="*/ 5 h 2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245"/>
                <a:gd name="T152" fmla="*/ 297 w 297"/>
                <a:gd name="T153" fmla="*/ 245 h 2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245">
                  <a:moveTo>
                    <a:pt x="112" y="5"/>
                  </a:moveTo>
                  <a:lnTo>
                    <a:pt x="118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2" y="3"/>
                  </a:lnTo>
                  <a:lnTo>
                    <a:pt x="147" y="5"/>
                  </a:lnTo>
                  <a:lnTo>
                    <a:pt x="155" y="8"/>
                  </a:lnTo>
                  <a:lnTo>
                    <a:pt x="166" y="8"/>
                  </a:lnTo>
                  <a:lnTo>
                    <a:pt x="187" y="11"/>
                  </a:lnTo>
                  <a:lnTo>
                    <a:pt x="187" y="21"/>
                  </a:lnTo>
                  <a:lnTo>
                    <a:pt x="182" y="24"/>
                  </a:lnTo>
                  <a:lnTo>
                    <a:pt x="179" y="29"/>
                  </a:lnTo>
                  <a:lnTo>
                    <a:pt x="174" y="32"/>
                  </a:lnTo>
                  <a:lnTo>
                    <a:pt x="174" y="37"/>
                  </a:lnTo>
                  <a:lnTo>
                    <a:pt x="177" y="42"/>
                  </a:lnTo>
                  <a:lnTo>
                    <a:pt x="177" y="45"/>
                  </a:lnTo>
                  <a:lnTo>
                    <a:pt x="179" y="50"/>
                  </a:lnTo>
                  <a:lnTo>
                    <a:pt x="185" y="55"/>
                  </a:lnTo>
                  <a:lnTo>
                    <a:pt x="190" y="63"/>
                  </a:lnTo>
                  <a:lnTo>
                    <a:pt x="193" y="69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6" y="69"/>
                  </a:lnTo>
                  <a:lnTo>
                    <a:pt x="214" y="69"/>
                  </a:lnTo>
                  <a:lnTo>
                    <a:pt x="219" y="69"/>
                  </a:lnTo>
                  <a:lnTo>
                    <a:pt x="222" y="71"/>
                  </a:lnTo>
                  <a:lnTo>
                    <a:pt x="222" y="74"/>
                  </a:lnTo>
                  <a:lnTo>
                    <a:pt x="222" y="79"/>
                  </a:lnTo>
                  <a:lnTo>
                    <a:pt x="217" y="82"/>
                  </a:lnTo>
                  <a:lnTo>
                    <a:pt x="214" y="84"/>
                  </a:lnTo>
                  <a:lnTo>
                    <a:pt x="211" y="90"/>
                  </a:lnTo>
                  <a:lnTo>
                    <a:pt x="211" y="98"/>
                  </a:lnTo>
                  <a:lnTo>
                    <a:pt x="211" y="103"/>
                  </a:lnTo>
                  <a:lnTo>
                    <a:pt x="214" y="108"/>
                  </a:lnTo>
                  <a:lnTo>
                    <a:pt x="217" y="111"/>
                  </a:lnTo>
                  <a:lnTo>
                    <a:pt x="222" y="111"/>
                  </a:lnTo>
                  <a:lnTo>
                    <a:pt x="244" y="111"/>
                  </a:lnTo>
                  <a:lnTo>
                    <a:pt x="252" y="111"/>
                  </a:lnTo>
                  <a:lnTo>
                    <a:pt x="254" y="132"/>
                  </a:lnTo>
                  <a:lnTo>
                    <a:pt x="254" y="148"/>
                  </a:lnTo>
                  <a:lnTo>
                    <a:pt x="254" y="156"/>
                  </a:lnTo>
                  <a:lnTo>
                    <a:pt x="257" y="158"/>
                  </a:lnTo>
                  <a:lnTo>
                    <a:pt x="260" y="161"/>
                  </a:lnTo>
                  <a:lnTo>
                    <a:pt x="268" y="161"/>
                  </a:lnTo>
                  <a:lnTo>
                    <a:pt x="273" y="161"/>
                  </a:lnTo>
                  <a:lnTo>
                    <a:pt x="276" y="163"/>
                  </a:lnTo>
                  <a:lnTo>
                    <a:pt x="273" y="166"/>
                  </a:lnTo>
                  <a:lnTo>
                    <a:pt x="270" y="174"/>
                  </a:lnTo>
                  <a:lnTo>
                    <a:pt x="265" y="195"/>
                  </a:lnTo>
                  <a:lnTo>
                    <a:pt x="265" y="198"/>
                  </a:lnTo>
                  <a:lnTo>
                    <a:pt x="268" y="198"/>
                  </a:lnTo>
                  <a:lnTo>
                    <a:pt x="276" y="198"/>
                  </a:lnTo>
                  <a:lnTo>
                    <a:pt x="284" y="198"/>
                  </a:lnTo>
                  <a:lnTo>
                    <a:pt x="286" y="200"/>
                  </a:lnTo>
                  <a:lnTo>
                    <a:pt x="289" y="203"/>
                  </a:lnTo>
                  <a:lnTo>
                    <a:pt x="289" y="206"/>
                  </a:lnTo>
                  <a:lnTo>
                    <a:pt x="289" y="211"/>
                  </a:lnTo>
                  <a:lnTo>
                    <a:pt x="297" y="214"/>
                  </a:lnTo>
                  <a:lnTo>
                    <a:pt x="297" y="224"/>
                  </a:lnTo>
                  <a:lnTo>
                    <a:pt x="297" y="227"/>
                  </a:lnTo>
                  <a:lnTo>
                    <a:pt x="292" y="227"/>
                  </a:lnTo>
                  <a:lnTo>
                    <a:pt x="286" y="224"/>
                  </a:lnTo>
                  <a:lnTo>
                    <a:pt x="281" y="224"/>
                  </a:lnTo>
                  <a:lnTo>
                    <a:pt x="276" y="224"/>
                  </a:lnTo>
                  <a:lnTo>
                    <a:pt x="270" y="227"/>
                  </a:lnTo>
                  <a:lnTo>
                    <a:pt x="270" y="232"/>
                  </a:lnTo>
                  <a:lnTo>
                    <a:pt x="268" y="235"/>
                  </a:lnTo>
                  <a:lnTo>
                    <a:pt x="262" y="237"/>
                  </a:lnTo>
                  <a:lnTo>
                    <a:pt x="257" y="237"/>
                  </a:lnTo>
                  <a:lnTo>
                    <a:pt x="249" y="235"/>
                  </a:lnTo>
                  <a:lnTo>
                    <a:pt x="244" y="237"/>
                  </a:lnTo>
                  <a:lnTo>
                    <a:pt x="236" y="243"/>
                  </a:lnTo>
                  <a:lnTo>
                    <a:pt x="233" y="243"/>
                  </a:lnTo>
                  <a:lnTo>
                    <a:pt x="230" y="243"/>
                  </a:lnTo>
                  <a:lnTo>
                    <a:pt x="225" y="235"/>
                  </a:lnTo>
                  <a:lnTo>
                    <a:pt x="222" y="232"/>
                  </a:lnTo>
                  <a:lnTo>
                    <a:pt x="219" y="232"/>
                  </a:lnTo>
                  <a:lnTo>
                    <a:pt x="217" y="224"/>
                  </a:lnTo>
                  <a:lnTo>
                    <a:pt x="211" y="221"/>
                  </a:lnTo>
                  <a:lnTo>
                    <a:pt x="206" y="221"/>
                  </a:lnTo>
                  <a:lnTo>
                    <a:pt x="201" y="221"/>
                  </a:lnTo>
                  <a:lnTo>
                    <a:pt x="195" y="219"/>
                  </a:lnTo>
                  <a:lnTo>
                    <a:pt x="193" y="221"/>
                  </a:lnTo>
                  <a:lnTo>
                    <a:pt x="190" y="229"/>
                  </a:lnTo>
                  <a:lnTo>
                    <a:pt x="187" y="235"/>
                  </a:lnTo>
                  <a:lnTo>
                    <a:pt x="185" y="237"/>
                  </a:lnTo>
                  <a:lnTo>
                    <a:pt x="179" y="237"/>
                  </a:lnTo>
                  <a:lnTo>
                    <a:pt x="174" y="235"/>
                  </a:lnTo>
                  <a:lnTo>
                    <a:pt x="169" y="237"/>
                  </a:lnTo>
                  <a:lnTo>
                    <a:pt x="166" y="243"/>
                  </a:lnTo>
                  <a:lnTo>
                    <a:pt x="163" y="245"/>
                  </a:lnTo>
                  <a:lnTo>
                    <a:pt x="158" y="240"/>
                  </a:lnTo>
                  <a:lnTo>
                    <a:pt x="153" y="237"/>
                  </a:lnTo>
                  <a:lnTo>
                    <a:pt x="144" y="235"/>
                  </a:lnTo>
                  <a:lnTo>
                    <a:pt x="136" y="237"/>
                  </a:lnTo>
                  <a:lnTo>
                    <a:pt x="128" y="237"/>
                  </a:lnTo>
                  <a:lnTo>
                    <a:pt x="128" y="229"/>
                  </a:lnTo>
                  <a:lnTo>
                    <a:pt x="128" y="224"/>
                  </a:lnTo>
                  <a:lnTo>
                    <a:pt x="128" y="221"/>
                  </a:lnTo>
                  <a:lnTo>
                    <a:pt x="126" y="219"/>
                  </a:lnTo>
                  <a:lnTo>
                    <a:pt x="123" y="219"/>
                  </a:lnTo>
                  <a:lnTo>
                    <a:pt x="118" y="221"/>
                  </a:lnTo>
                  <a:lnTo>
                    <a:pt x="118" y="219"/>
                  </a:lnTo>
                  <a:lnTo>
                    <a:pt x="120" y="216"/>
                  </a:lnTo>
                  <a:lnTo>
                    <a:pt x="120" y="214"/>
                  </a:lnTo>
                  <a:lnTo>
                    <a:pt x="118" y="211"/>
                  </a:lnTo>
                  <a:lnTo>
                    <a:pt x="118" y="206"/>
                  </a:lnTo>
                  <a:lnTo>
                    <a:pt x="112" y="206"/>
                  </a:lnTo>
                  <a:lnTo>
                    <a:pt x="107" y="206"/>
                  </a:lnTo>
                  <a:lnTo>
                    <a:pt x="107" y="208"/>
                  </a:lnTo>
                  <a:lnTo>
                    <a:pt x="104" y="208"/>
                  </a:lnTo>
                  <a:lnTo>
                    <a:pt x="102" y="216"/>
                  </a:lnTo>
                  <a:lnTo>
                    <a:pt x="99" y="216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1" y="219"/>
                  </a:lnTo>
                  <a:lnTo>
                    <a:pt x="88" y="216"/>
                  </a:lnTo>
                  <a:lnTo>
                    <a:pt x="83" y="219"/>
                  </a:lnTo>
                  <a:lnTo>
                    <a:pt x="80" y="219"/>
                  </a:lnTo>
                  <a:lnTo>
                    <a:pt x="78" y="219"/>
                  </a:lnTo>
                  <a:lnTo>
                    <a:pt x="80" y="216"/>
                  </a:lnTo>
                  <a:lnTo>
                    <a:pt x="86" y="214"/>
                  </a:lnTo>
                  <a:lnTo>
                    <a:pt x="86" y="211"/>
                  </a:lnTo>
                  <a:lnTo>
                    <a:pt x="83" y="208"/>
                  </a:lnTo>
                  <a:lnTo>
                    <a:pt x="80" y="211"/>
                  </a:lnTo>
                  <a:lnTo>
                    <a:pt x="78" y="214"/>
                  </a:lnTo>
                  <a:lnTo>
                    <a:pt x="75" y="211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1" y="216"/>
                  </a:lnTo>
                  <a:lnTo>
                    <a:pt x="59" y="219"/>
                  </a:lnTo>
                  <a:lnTo>
                    <a:pt x="56" y="219"/>
                  </a:lnTo>
                  <a:lnTo>
                    <a:pt x="53" y="214"/>
                  </a:lnTo>
                  <a:lnTo>
                    <a:pt x="51" y="211"/>
                  </a:lnTo>
                  <a:lnTo>
                    <a:pt x="53" y="206"/>
                  </a:lnTo>
                  <a:lnTo>
                    <a:pt x="56" y="203"/>
                  </a:lnTo>
                  <a:lnTo>
                    <a:pt x="61" y="200"/>
                  </a:lnTo>
                  <a:lnTo>
                    <a:pt x="64" y="192"/>
                  </a:lnTo>
                  <a:lnTo>
                    <a:pt x="61" y="190"/>
                  </a:lnTo>
                  <a:lnTo>
                    <a:pt x="59" y="187"/>
                  </a:lnTo>
                  <a:lnTo>
                    <a:pt x="59" y="185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59" y="174"/>
                  </a:lnTo>
                  <a:lnTo>
                    <a:pt x="56" y="174"/>
                  </a:lnTo>
                  <a:lnTo>
                    <a:pt x="53" y="174"/>
                  </a:lnTo>
                  <a:lnTo>
                    <a:pt x="53" y="169"/>
                  </a:lnTo>
                  <a:lnTo>
                    <a:pt x="56" y="166"/>
                  </a:lnTo>
                  <a:lnTo>
                    <a:pt x="59" y="163"/>
                  </a:lnTo>
                  <a:lnTo>
                    <a:pt x="61" y="163"/>
                  </a:lnTo>
                  <a:lnTo>
                    <a:pt x="67" y="163"/>
                  </a:lnTo>
                  <a:lnTo>
                    <a:pt x="72" y="161"/>
                  </a:lnTo>
                  <a:lnTo>
                    <a:pt x="72" y="156"/>
                  </a:lnTo>
                  <a:lnTo>
                    <a:pt x="69" y="153"/>
                  </a:lnTo>
                  <a:lnTo>
                    <a:pt x="64" y="153"/>
                  </a:lnTo>
                  <a:lnTo>
                    <a:pt x="61" y="148"/>
                  </a:lnTo>
                  <a:lnTo>
                    <a:pt x="59" y="140"/>
                  </a:lnTo>
                  <a:lnTo>
                    <a:pt x="56" y="129"/>
                  </a:lnTo>
                  <a:lnTo>
                    <a:pt x="56" y="121"/>
                  </a:lnTo>
                  <a:lnTo>
                    <a:pt x="51" y="119"/>
                  </a:lnTo>
                  <a:lnTo>
                    <a:pt x="48" y="119"/>
                  </a:lnTo>
                  <a:lnTo>
                    <a:pt x="45" y="113"/>
                  </a:lnTo>
                  <a:lnTo>
                    <a:pt x="40" y="103"/>
                  </a:lnTo>
                  <a:lnTo>
                    <a:pt x="32" y="95"/>
                  </a:lnTo>
                  <a:lnTo>
                    <a:pt x="24" y="90"/>
                  </a:lnTo>
                  <a:lnTo>
                    <a:pt x="16" y="87"/>
                  </a:lnTo>
                  <a:lnTo>
                    <a:pt x="11" y="84"/>
                  </a:lnTo>
                  <a:lnTo>
                    <a:pt x="8" y="79"/>
                  </a:lnTo>
                  <a:lnTo>
                    <a:pt x="8" y="74"/>
                  </a:lnTo>
                  <a:lnTo>
                    <a:pt x="5" y="71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3" y="53"/>
                  </a:lnTo>
                  <a:lnTo>
                    <a:pt x="11" y="50"/>
                  </a:lnTo>
                  <a:lnTo>
                    <a:pt x="13" y="53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4" y="53"/>
                  </a:lnTo>
                  <a:lnTo>
                    <a:pt x="27" y="50"/>
                  </a:lnTo>
                  <a:lnTo>
                    <a:pt x="29" y="47"/>
                  </a:lnTo>
                  <a:lnTo>
                    <a:pt x="32" y="45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29" y="40"/>
                  </a:lnTo>
                  <a:lnTo>
                    <a:pt x="24" y="40"/>
                  </a:lnTo>
                  <a:lnTo>
                    <a:pt x="21" y="40"/>
                  </a:lnTo>
                  <a:lnTo>
                    <a:pt x="21" y="29"/>
                  </a:lnTo>
                  <a:lnTo>
                    <a:pt x="43" y="29"/>
                  </a:lnTo>
                  <a:lnTo>
                    <a:pt x="53" y="29"/>
                  </a:lnTo>
                  <a:lnTo>
                    <a:pt x="91" y="32"/>
                  </a:lnTo>
                  <a:lnTo>
                    <a:pt x="96" y="32"/>
                  </a:lnTo>
                  <a:lnTo>
                    <a:pt x="107" y="32"/>
                  </a:lnTo>
                  <a:lnTo>
                    <a:pt x="112" y="32"/>
                  </a:lnTo>
                  <a:lnTo>
                    <a:pt x="110" y="21"/>
                  </a:lnTo>
                  <a:lnTo>
                    <a:pt x="112" y="13"/>
                  </a:lnTo>
                  <a:lnTo>
                    <a:pt x="112" y="5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5767156" y="2867708"/>
              <a:ext cx="580735" cy="916170"/>
            </a:xfrm>
            <a:custGeom>
              <a:avLst/>
              <a:gdLst>
                <a:gd name="T0" fmla="*/ 18 w 265"/>
                <a:gd name="T1" fmla="*/ 240 h 419"/>
                <a:gd name="T2" fmla="*/ 10 w 265"/>
                <a:gd name="T3" fmla="*/ 216 h 419"/>
                <a:gd name="T4" fmla="*/ 0 w 265"/>
                <a:gd name="T5" fmla="*/ 198 h 419"/>
                <a:gd name="T6" fmla="*/ 13 w 265"/>
                <a:gd name="T7" fmla="*/ 187 h 419"/>
                <a:gd name="T8" fmla="*/ 8 w 265"/>
                <a:gd name="T9" fmla="*/ 169 h 419"/>
                <a:gd name="T10" fmla="*/ 8 w 265"/>
                <a:gd name="T11" fmla="*/ 140 h 419"/>
                <a:gd name="T12" fmla="*/ 13 w 265"/>
                <a:gd name="T13" fmla="*/ 121 h 419"/>
                <a:gd name="T14" fmla="*/ 24 w 265"/>
                <a:gd name="T15" fmla="*/ 116 h 419"/>
                <a:gd name="T16" fmla="*/ 42 w 265"/>
                <a:gd name="T17" fmla="*/ 95 h 419"/>
                <a:gd name="T18" fmla="*/ 77 w 265"/>
                <a:gd name="T19" fmla="*/ 77 h 419"/>
                <a:gd name="T20" fmla="*/ 93 w 265"/>
                <a:gd name="T21" fmla="*/ 55 h 419"/>
                <a:gd name="T22" fmla="*/ 104 w 265"/>
                <a:gd name="T23" fmla="*/ 45 h 419"/>
                <a:gd name="T24" fmla="*/ 123 w 265"/>
                <a:gd name="T25" fmla="*/ 29 h 419"/>
                <a:gd name="T26" fmla="*/ 125 w 265"/>
                <a:gd name="T27" fmla="*/ 19 h 419"/>
                <a:gd name="T28" fmla="*/ 136 w 265"/>
                <a:gd name="T29" fmla="*/ 13 h 419"/>
                <a:gd name="T30" fmla="*/ 142 w 265"/>
                <a:gd name="T31" fmla="*/ 0 h 419"/>
                <a:gd name="T32" fmla="*/ 158 w 265"/>
                <a:gd name="T33" fmla="*/ 5 h 419"/>
                <a:gd name="T34" fmla="*/ 174 w 265"/>
                <a:gd name="T35" fmla="*/ 29 h 419"/>
                <a:gd name="T36" fmla="*/ 187 w 265"/>
                <a:gd name="T37" fmla="*/ 48 h 419"/>
                <a:gd name="T38" fmla="*/ 190 w 265"/>
                <a:gd name="T39" fmla="*/ 79 h 419"/>
                <a:gd name="T40" fmla="*/ 209 w 265"/>
                <a:gd name="T41" fmla="*/ 98 h 419"/>
                <a:gd name="T42" fmla="*/ 227 w 265"/>
                <a:gd name="T43" fmla="*/ 95 h 419"/>
                <a:gd name="T44" fmla="*/ 233 w 265"/>
                <a:gd name="T45" fmla="*/ 106 h 419"/>
                <a:gd name="T46" fmla="*/ 222 w 265"/>
                <a:gd name="T47" fmla="*/ 121 h 419"/>
                <a:gd name="T48" fmla="*/ 206 w 265"/>
                <a:gd name="T49" fmla="*/ 145 h 419"/>
                <a:gd name="T50" fmla="*/ 225 w 265"/>
                <a:gd name="T51" fmla="*/ 182 h 419"/>
                <a:gd name="T52" fmla="*/ 203 w 265"/>
                <a:gd name="T53" fmla="*/ 222 h 419"/>
                <a:gd name="T54" fmla="*/ 192 w 265"/>
                <a:gd name="T55" fmla="*/ 245 h 419"/>
                <a:gd name="T56" fmla="*/ 187 w 265"/>
                <a:gd name="T57" fmla="*/ 261 h 419"/>
                <a:gd name="T58" fmla="*/ 200 w 265"/>
                <a:gd name="T59" fmla="*/ 272 h 419"/>
                <a:gd name="T60" fmla="*/ 217 w 265"/>
                <a:gd name="T61" fmla="*/ 266 h 419"/>
                <a:gd name="T62" fmla="*/ 214 w 265"/>
                <a:gd name="T63" fmla="*/ 290 h 419"/>
                <a:gd name="T64" fmla="*/ 217 w 265"/>
                <a:gd name="T65" fmla="*/ 295 h 419"/>
                <a:gd name="T66" fmla="*/ 238 w 265"/>
                <a:gd name="T67" fmla="*/ 309 h 419"/>
                <a:gd name="T68" fmla="*/ 246 w 265"/>
                <a:gd name="T69" fmla="*/ 330 h 419"/>
                <a:gd name="T70" fmla="*/ 262 w 265"/>
                <a:gd name="T71" fmla="*/ 340 h 419"/>
                <a:gd name="T72" fmla="*/ 259 w 265"/>
                <a:gd name="T73" fmla="*/ 353 h 419"/>
                <a:gd name="T74" fmla="*/ 254 w 265"/>
                <a:gd name="T75" fmla="*/ 369 h 419"/>
                <a:gd name="T76" fmla="*/ 254 w 265"/>
                <a:gd name="T77" fmla="*/ 385 h 419"/>
                <a:gd name="T78" fmla="*/ 246 w 265"/>
                <a:gd name="T79" fmla="*/ 385 h 419"/>
                <a:gd name="T80" fmla="*/ 225 w 265"/>
                <a:gd name="T81" fmla="*/ 393 h 419"/>
                <a:gd name="T82" fmla="*/ 230 w 265"/>
                <a:gd name="T83" fmla="*/ 406 h 419"/>
                <a:gd name="T84" fmla="*/ 225 w 265"/>
                <a:gd name="T85" fmla="*/ 419 h 419"/>
                <a:gd name="T86" fmla="*/ 211 w 265"/>
                <a:gd name="T87" fmla="*/ 403 h 419"/>
                <a:gd name="T88" fmla="*/ 192 w 265"/>
                <a:gd name="T89" fmla="*/ 396 h 419"/>
                <a:gd name="T90" fmla="*/ 176 w 265"/>
                <a:gd name="T91" fmla="*/ 396 h 419"/>
                <a:gd name="T92" fmla="*/ 163 w 265"/>
                <a:gd name="T93" fmla="*/ 385 h 419"/>
                <a:gd name="T94" fmla="*/ 155 w 265"/>
                <a:gd name="T95" fmla="*/ 372 h 419"/>
                <a:gd name="T96" fmla="*/ 147 w 265"/>
                <a:gd name="T97" fmla="*/ 359 h 419"/>
                <a:gd name="T98" fmla="*/ 136 w 265"/>
                <a:gd name="T99" fmla="*/ 345 h 419"/>
                <a:gd name="T100" fmla="*/ 125 w 265"/>
                <a:gd name="T101" fmla="*/ 335 h 419"/>
                <a:gd name="T102" fmla="*/ 115 w 265"/>
                <a:gd name="T103" fmla="*/ 322 h 419"/>
                <a:gd name="T104" fmla="*/ 104 w 265"/>
                <a:gd name="T105" fmla="*/ 309 h 419"/>
                <a:gd name="T106" fmla="*/ 91 w 265"/>
                <a:gd name="T107" fmla="*/ 282 h 419"/>
                <a:gd name="T108" fmla="*/ 75 w 265"/>
                <a:gd name="T109" fmla="*/ 258 h 419"/>
                <a:gd name="T110" fmla="*/ 64 w 265"/>
                <a:gd name="T111" fmla="*/ 256 h 419"/>
                <a:gd name="T112" fmla="*/ 45 w 265"/>
                <a:gd name="T113" fmla="*/ 258 h 419"/>
                <a:gd name="T114" fmla="*/ 29 w 265"/>
                <a:gd name="T115" fmla="*/ 248 h 4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5"/>
                <a:gd name="T175" fmla="*/ 0 h 419"/>
                <a:gd name="T176" fmla="*/ 265 w 265"/>
                <a:gd name="T177" fmla="*/ 419 h 4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5" h="419">
                  <a:moveTo>
                    <a:pt x="29" y="248"/>
                  </a:moveTo>
                  <a:lnTo>
                    <a:pt x="29" y="245"/>
                  </a:lnTo>
                  <a:lnTo>
                    <a:pt x="24" y="243"/>
                  </a:lnTo>
                  <a:lnTo>
                    <a:pt x="18" y="240"/>
                  </a:lnTo>
                  <a:lnTo>
                    <a:pt x="16" y="232"/>
                  </a:lnTo>
                  <a:lnTo>
                    <a:pt x="13" y="224"/>
                  </a:lnTo>
                  <a:lnTo>
                    <a:pt x="13" y="222"/>
                  </a:lnTo>
                  <a:lnTo>
                    <a:pt x="10" y="216"/>
                  </a:lnTo>
                  <a:lnTo>
                    <a:pt x="5" y="214"/>
                  </a:lnTo>
                  <a:lnTo>
                    <a:pt x="2" y="206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2" y="190"/>
                  </a:lnTo>
                  <a:lnTo>
                    <a:pt x="10" y="187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3" y="177"/>
                  </a:lnTo>
                  <a:lnTo>
                    <a:pt x="10" y="174"/>
                  </a:lnTo>
                  <a:lnTo>
                    <a:pt x="8" y="169"/>
                  </a:lnTo>
                  <a:lnTo>
                    <a:pt x="8" y="161"/>
                  </a:lnTo>
                  <a:lnTo>
                    <a:pt x="10" y="156"/>
                  </a:lnTo>
                  <a:lnTo>
                    <a:pt x="10" y="148"/>
                  </a:lnTo>
                  <a:lnTo>
                    <a:pt x="8" y="140"/>
                  </a:lnTo>
                  <a:lnTo>
                    <a:pt x="0" y="135"/>
                  </a:lnTo>
                  <a:lnTo>
                    <a:pt x="5" y="127"/>
                  </a:lnTo>
                  <a:lnTo>
                    <a:pt x="8" y="124"/>
                  </a:lnTo>
                  <a:lnTo>
                    <a:pt x="13" y="121"/>
                  </a:lnTo>
                  <a:lnTo>
                    <a:pt x="16" y="121"/>
                  </a:lnTo>
                  <a:lnTo>
                    <a:pt x="18" y="119"/>
                  </a:lnTo>
                  <a:lnTo>
                    <a:pt x="21" y="116"/>
                  </a:lnTo>
                  <a:lnTo>
                    <a:pt x="24" y="116"/>
                  </a:lnTo>
                  <a:lnTo>
                    <a:pt x="24" y="108"/>
                  </a:lnTo>
                  <a:lnTo>
                    <a:pt x="34" y="98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56" y="87"/>
                  </a:lnTo>
                  <a:lnTo>
                    <a:pt x="64" y="84"/>
                  </a:lnTo>
                  <a:lnTo>
                    <a:pt x="75" y="79"/>
                  </a:lnTo>
                  <a:lnTo>
                    <a:pt x="77" y="77"/>
                  </a:lnTo>
                  <a:lnTo>
                    <a:pt x="85" y="71"/>
                  </a:lnTo>
                  <a:lnTo>
                    <a:pt x="91" y="63"/>
                  </a:lnTo>
                  <a:lnTo>
                    <a:pt x="91" y="61"/>
                  </a:lnTo>
                  <a:lnTo>
                    <a:pt x="93" y="55"/>
                  </a:lnTo>
                  <a:lnTo>
                    <a:pt x="96" y="53"/>
                  </a:lnTo>
                  <a:lnTo>
                    <a:pt x="96" y="48"/>
                  </a:lnTo>
                  <a:lnTo>
                    <a:pt x="101" y="45"/>
                  </a:lnTo>
                  <a:lnTo>
                    <a:pt x="104" y="45"/>
                  </a:lnTo>
                  <a:lnTo>
                    <a:pt x="109" y="45"/>
                  </a:lnTo>
                  <a:lnTo>
                    <a:pt x="115" y="40"/>
                  </a:lnTo>
                  <a:lnTo>
                    <a:pt x="120" y="34"/>
                  </a:lnTo>
                  <a:lnTo>
                    <a:pt x="123" y="29"/>
                  </a:lnTo>
                  <a:lnTo>
                    <a:pt x="125" y="26"/>
                  </a:lnTo>
                  <a:lnTo>
                    <a:pt x="123" y="24"/>
                  </a:lnTo>
                  <a:lnTo>
                    <a:pt x="123" y="21"/>
                  </a:lnTo>
                  <a:lnTo>
                    <a:pt x="125" y="19"/>
                  </a:lnTo>
                  <a:lnTo>
                    <a:pt x="128" y="16"/>
                  </a:lnTo>
                  <a:lnTo>
                    <a:pt x="131" y="16"/>
                  </a:lnTo>
                  <a:lnTo>
                    <a:pt x="134" y="16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42" y="8"/>
                  </a:lnTo>
                  <a:lnTo>
                    <a:pt x="142" y="3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3"/>
                  </a:lnTo>
                  <a:lnTo>
                    <a:pt x="158" y="5"/>
                  </a:lnTo>
                  <a:lnTo>
                    <a:pt x="160" y="8"/>
                  </a:lnTo>
                  <a:lnTo>
                    <a:pt x="166" y="16"/>
                  </a:lnTo>
                  <a:lnTo>
                    <a:pt x="168" y="24"/>
                  </a:lnTo>
                  <a:lnTo>
                    <a:pt x="174" y="29"/>
                  </a:lnTo>
                  <a:lnTo>
                    <a:pt x="174" y="34"/>
                  </a:lnTo>
                  <a:lnTo>
                    <a:pt x="174" y="40"/>
                  </a:lnTo>
                  <a:lnTo>
                    <a:pt x="179" y="45"/>
                  </a:lnTo>
                  <a:lnTo>
                    <a:pt x="187" y="48"/>
                  </a:lnTo>
                  <a:lnTo>
                    <a:pt x="192" y="53"/>
                  </a:lnTo>
                  <a:lnTo>
                    <a:pt x="192" y="61"/>
                  </a:lnTo>
                  <a:lnTo>
                    <a:pt x="192" y="71"/>
                  </a:lnTo>
                  <a:lnTo>
                    <a:pt x="190" y="79"/>
                  </a:lnTo>
                  <a:lnTo>
                    <a:pt x="195" y="84"/>
                  </a:lnTo>
                  <a:lnTo>
                    <a:pt x="200" y="90"/>
                  </a:lnTo>
                  <a:lnTo>
                    <a:pt x="206" y="92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9" y="95"/>
                  </a:lnTo>
                  <a:lnTo>
                    <a:pt x="222" y="95"/>
                  </a:lnTo>
                  <a:lnTo>
                    <a:pt x="227" y="95"/>
                  </a:lnTo>
                  <a:lnTo>
                    <a:pt x="230" y="95"/>
                  </a:lnTo>
                  <a:lnTo>
                    <a:pt x="230" y="98"/>
                  </a:lnTo>
                  <a:lnTo>
                    <a:pt x="230" y="100"/>
                  </a:lnTo>
                  <a:lnTo>
                    <a:pt x="233" y="106"/>
                  </a:lnTo>
                  <a:lnTo>
                    <a:pt x="233" y="108"/>
                  </a:lnTo>
                  <a:lnTo>
                    <a:pt x="233" y="113"/>
                  </a:lnTo>
                  <a:lnTo>
                    <a:pt x="225" y="121"/>
                  </a:lnTo>
                  <a:lnTo>
                    <a:pt x="222" y="121"/>
                  </a:lnTo>
                  <a:lnTo>
                    <a:pt x="219" y="121"/>
                  </a:lnTo>
                  <a:lnTo>
                    <a:pt x="214" y="121"/>
                  </a:lnTo>
                  <a:lnTo>
                    <a:pt x="200" y="132"/>
                  </a:lnTo>
                  <a:lnTo>
                    <a:pt x="206" y="145"/>
                  </a:lnTo>
                  <a:lnTo>
                    <a:pt x="217" y="156"/>
                  </a:lnTo>
                  <a:lnTo>
                    <a:pt x="225" y="166"/>
                  </a:lnTo>
                  <a:lnTo>
                    <a:pt x="225" y="171"/>
                  </a:lnTo>
                  <a:lnTo>
                    <a:pt x="225" y="182"/>
                  </a:lnTo>
                  <a:lnTo>
                    <a:pt x="225" y="203"/>
                  </a:lnTo>
                  <a:lnTo>
                    <a:pt x="211" y="198"/>
                  </a:lnTo>
                  <a:lnTo>
                    <a:pt x="206" y="211"/>
                  </a:lnTo>
                  <a:lnTo>
                    <a:pt x="203" y="222"/>
                  </a:lnTo>
                  <a:lnTo>
                    <a:pt x="203" y="232"/>
                  </a:lnTo>
                  <a:lnTo>
                    <a:pt x="200" y="237"/>
                  </a:lnTo>
                  <a:lnTo>
                    <a:pt x="198" y="240"/>
                  </a:lnTo>
                  <a:lnTo>
                    <a:pt x="192" y="245"/>
                  </a:lnTo>
                  <a:lnTo>
                    <a:pt x="187" y="251"/>
                  </a:lnTo>
                  <a:lnTo>
                    <a:pt x="184" y="253"/>
                  </a:lnTo>
                  <a:lnTo>
                    <a:pt x="184" y="256"/>
                  </a:lnTo>
                  <a:lnTo>
                    <a:pt x="187" y="261"/>
                  </a:lnTo>
                  <a:lnTo>
                    <a:pt x="190" y="264"/>
                  </a:lnTo>
                  <a:lnTo>
                    <a:pt x="192" y="266"/>
                  </a:lnTo>
                  <a:lnTo>
                    <a:pt x="198" y="269"/>
                  </a:lnTo>
                  <a:lnTo>
                    <a:pt x="200" y="272"/>
                  </a:lnTo>
                  <a:lnTo>
                    <a:pt x="203" y="269"/>
                  </a:lnTo>
                  <a:lnTo>
                    <a:pt x="206" y="266"/>
                  </a:lnTo>
                  <a:lnTo>
                    <a:pt x="211" y="266"/>
                  </a:lnTo>
                  <a:lnTo>
                    <a:pt x="217" y="266"/>
                  </a:lnTo>
                  <a:lnTo>
                    <a:pt x="217" y="272"/>
                  </a:lnTo>
                  <a:lnTo>
                    <a:pt x="219" y="280"/>
                  </a:lnTo>
                  <a:lnTo>
                    <a:pt x="217" y="285"/>
                  </a:lnTo>
                  <a:lnTo>
                    <a:pt x="214" y="290"/>
                  </a:lnTo>
                  <a:lnTo>
                    <a:pt x="219" y="290"/>
                  </a:lnTo>
                  <a:lnTo>
                    <a:pt x="222" y="293"/>
                  </a:lnTo>
                  <a:lnTo>
                    <a:pt x="219" y="295"/>
                  </a:lnTo>
                  <a:lnTo>
                    <a:pt x="217" y="295"/>
                  </a:lnTo>
                  <a:lnTo>
                    <a:pt x="217" y="301"/>
                  </a:lnTo>
                  <a:lnTo>
                    <a:pt x="225" y="303"/>
                  </a:lnTo>
                  <a:lnTo>
                    <a:pt x="235" y="306"/>
                  </a:lnTo>
                  <a:lnTo>
                    <a:pt x="238" y="309"/>
                  </a:lnTo>
                  <a:lnTo>
                    <a:pt x="241" y="314"/>
                  </a:lnTo>
                  <a:lnTo>
                    <a:pt x="241" y="322"/>
                  </a:lnTo>
                  <a:lnTo>
                    <a:pt x="243" y="324"/>
                  </a:lnTo>
                  <a:lnTo>
                    <a:pt x="246" y="330"/>
                  </a:lnTo>
                  <a:lnTo>
                    <a:pt x="251" y="330"/>
                  </a:lnTo>
                  <a:lnTo>
                    <a:pt x="254" y="332"/>
                  </a:lnTo>
                  <a:lnTo>
                    <a:pt x="259" y="338"/>
                  </a:lnTo>
                  <a:lnTo>
                    <a:pt x="262" y="340"/>
                  </a:lnTo>
                  <a:lnTo>
                    <a:pt x="265" y="343"/>
                  </a:lnTo>
                  <a:lnTo>
                    <a:pt x="265" y="345"/>
                  </a:lnTo>
                  <a:lnTo>
                    <a:pt x="262" y="351"/>
                  </a:lnTo>
                  <a:lnTo>
                    <a:pt x="259" y="353"/>
                  </a:lnTo>
                  <a:lnTo>
                    <a:pt x="257" y="359"/>
                  </a:lnTo>
                  <a:lnTo>
                    <a:pt x="254" y="361"/>
                  </a:lnTo>
                  <a:lnTo>
                    <a:pt x="254" y="367"/>
                  </a:lnTo>
                  <a:lnTo>
                    <a:pt x="254" y="369"/>
                  </a:lnTo>
                  <a:lnTo>
                    <a:pt x="254" y="372"/>
                  </a:lnTo>
                  <a:lnTo>
                    <a:pt x="251" y="374"/>
                  </a:lnTo>
                  <a:lnTo>
                    <a:pt x="251" y="377"/>
                  </a:lnTo>
                  <a:lnTo>
                    <a:pt x="254" y="385"/>
                  </a:lnTo>
                  <a:lnTo>
                    <a:pt x="251" y="385"/>
                  </a:lnTo>
                  <a:lnTo>
                    <a:pt x="251" y="388"/>
                  </a:lnTo>
                  <a:lnTo>
                    <a:pt x="246" y="382"/>
                  </a:lnTo>
                  <a:lnTo>
                    <a:pt x="246" y="385"/>
                  </a:lnTo>
                  <a:lnTo>
                    <a:pt x="238" y="388"/>
                  </a:lnTo>
                  <a:lnTo>
                    <a:pt x="233" y="388"/>
                  </a:lnTo>
                  <a:lnTo>
                    <a:pt x="227" y="390"/>
                  </a:lnTo>
                  <a:lnTo>
                    <a:pt x="225" y="393"/>
                  </a:lnTo>
                  <a:lnTo>
                    <a:pt x="225" y="396"/>
                  </a:lnTo>
                  <a:lnTo>
                    <a:pt x="225" y="401"/>
                  </a:lnTo>
                  <a:lnTo>
                    <a:pt x="227" y="406"/>
                  </a:lnTo>
                  <a:lnTo>
                    <a:pt x="230" y="406"/>
                  </a:lnTo>
                  <a:lnTo>
                    <a:pt x="233" y="409"/>
                  </a:lnTo>
                  <a:lnTo>
                    <a:pt x="230" y="411"/>
                  </a:lnTo>
                  <a:lnTo>
                    <a:pt x="227" y="414"/>
                  </a:lnTo>
                  <a:lnTo>
                    <a:pt x="225" y="419"/>
                  </a:lnTo>
                  <a:lnTo>
                    <a:pt x="219" y="417"/>
                  </a:lnTo>
                  <a:lnTo>
                    <a:pt x="217" y="414"/>
                  </a:lnTo>
                  <a:lnTo>
                    <a:pt x="214" y="409"/>
                  </a:lnTo>
                  <a:lnTo>
                    <a:pt x="211" y="403"/>
                  </a:lnTo>
                  <a:lnTo>
                    <a:pt x="206" y="401"/>
                  </a:lnTo>
                  <a:lnTo>
                    <a:pt x="200" y="398"/>
                  </a:lnTo>
                  <a:lnTo>
                    <a:pt x="195" y="398"/>
                  </a:lnTo>
                  <a:lnTo>
                    <a:pt x="192" y="396"/>
                  </a:lnTo>
                  <a:lnTo>
                    <a:pt x="187" y="396"/>
                  </a:lnTo>
                  <a:lnTo>
                    <a:pt x="184" y="396"/>
                  </a:lnTo>
                  <a:lnTo>
                    <a:pt x="179" y="393"/>
                  </a:lnTo>
                  <a:lnTo>
                    <a:pt x="176" y="396"/>
                  </a:lnTo>
                  <a:lnTo>
                    <a:pt x="174" y="396"/>
                  </a:lnTo>
                  <a:lnTo>
                    <a:pt x="171" y="390"/>
                  </a:lnTo>
                  <a:lnTo>
                    <a:pt x="168" y="388"/>
                  </a:lnTo>
                  <a:lnTo>
                    <a:pt x="163" y="385"/>
                  </a:lnTo>
                  <a:lnTo>
                    <a:pt x="163" y="382"/>
                  </a:lnTo>
                  <a:lnTo>
                    <a:pt x="160" y="377"/>
                  </a:lnTo>
                  <a:lnTo>
                    <a:pt x="160" y="374"/>
                  </a:lnTo>
                  <a:lnTo>
                    <a:pt x="155" y="372"/>
                  </a:lnTo>
                  <a:lnTo>
                    <a:pt x="152" y="369"/>
                  </a:lnTo>
                  <a:lnTo>
                    <a:pt x="147" y="367"/>
                  </a:lnTo>
                  <a:lnTo>
                    <a:pt x="147" y="361"/>
                  </a:lnTo>
                  <a:lnTo>
                    <a:pt x="147" y="359"/>
                  </a:lnTo>
                  <a:lnTo>
                    <a:pt x="147" y="356"/>
                  </a:lnTo>
                  <a:lnTo>
                    <a:pt x="142" y="351"/>
                  </a:lnTo>
                  <a:lnTo>
                    <a:pt x="139" y="348"/>
                  </a:lnTo>
                  <a:lnTo>
                    <a:pt x="136" y="345"/>
                  </a:lnTo>
                  <a:lnTo>
                    <a:pt x="134" y="340"/>
                  </a:lnTo>
                  <a:lnTo>
                    <a:pt x="131" y="338"/>
                  </a:lnTo>
                  <a:lnTo>
                    <a:pt x="131" y="335"/>
                  </a:lnTo>
                  <a:lnTo>
                    <a:pt x="125" y="335"/>
                  </a:lnTo>
                  <a:lnTo>
                    <a:pt x="125" y="332"/>
                  </a:lnTo>
                  <a:lnTo>
                    <a:pt x="120" y="327"/>
                  </a:lnTo>
                  <a:lnTo>
                    <a:pt x="117" y="324"/>
                  </a:lnTo>
                  <a:lnTo>
                    <a:pt x="115" y="322"/>
                  </a:lnTo>
                  <a:lnTo>
                    <a:pt x="112" y="319"/>
                  </a:lnTo>
                  <a:lnTo>
                    <a:pt x="109" y="316"/>
                  </a:lnTo>
                  <a:lnTo>
                    <a:pt x="107" y="311"/>
                  </a:lnTo>
                  <a:lnTo>
                    <a:pt x="104" y="309"/>
                  </a:lnTo>
                  <a:lnTo>
                    <a:pt x="99" y="301"/>
                  </a:lnTo>
                  <a:lnTo>
                    <a:pt x="96" y="295"/>
                  </a:lnTo>
                  <a:lnTo>
                    <a:pt x="93" y="290"/>
                  </a:lnTo>
                  <a:lnTo>
                    <a:pt x="91" y="282"/>
                  </a:lnTo>
                  <a:lnTo>
                    <a:pt x="88" y="282"/>
                  </a:lnTo>
                  <a:lnTo>
                    <a:pt x="83" y="274"/>
                  </a:lnTo>
                  <a:lnTo>
                    <a:pt x="77" y="266"/>
                  </a:lnTo>
                  <a:lnTo>
                    <a:pt x="75" y="258"/>
                  </a:lnTo>
                  <a:lnTo>
                    <a:pt x="72" y="256"/>
                  </a:lnTo>
                  <a:lnTo>
                    <a:pt x="69" y="253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56" y="261"/>
                  </a:lnTo>
                  <a:lnTo>
                    <a:pt x="51" y="261"/>
                  </a:lnTo>
                  <a:lnTo>
                    <a:pt x="48" y="261"/>
                  </a:lnTo>
                  <a:lnTo>
                    <a:pt x="45" y="258"/>
                  </a:lnTo>
                  <a:lnTo>
                    <a:pt x="42" y="256"/>
                  </a:lnTo>
                  <a:lnTo>
                    <a:pt x="40" y="253"/>
                  </a:lnTo>
                  <a:lnTo>
                    <a:pt x="34" y="251"/>
                  </a:lnTo>
                  <a:lnTo>
                    <a:pt x="29" y="248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5749864" y="3826052"/>
              <a:ext cx="435191" cy="254491"/>
            </a:xfrm>
            <a:custGeom>
              <a:avLst/>
              <a:gdLst>
                <a:gd name="T0" fmla="*/ 158 w 198"/>
                <a:gd name="T1" fmla="*/ 108 h 116"/>
                <a:gd name="T2" fmla="*/ 136 w 198"/>
                <a:gd name="T3" fmla="*/ 105 h 116"/>
                <a:gd name="T4" fmla="*/ 120 w 198"/>
                <a:gd name="T5" fmla="*/ 110 h 116"/>
                <a:gd name="T6" fmla="*/ 101 w 198"/>
                <a:gd name="T7" fmla="*/ 113 h 116"/>
                <a:gd name="T8" fmla="*/ 99 w 198"/>
                <a:gd name="T9" fmla="*/ 103 h 116"/>
                <a:gd name="T10" fmla="*/ 88 w 198"/>
                <a:gd name="T11" fmla="*/ 89 h 116"/>
                <a:gd name="T12" fmla="*/ 83 w 198"/>
                <a:gd name="T13" fmla="*/ 92 h 116"/>
                <a:gd name="T14" fmla="*/ 77 w 198"/>
                <a:gd name="T15" fmla="*/ 100 h 116"/>
                <a:gd name="T16" fmla="*/ 61 w 198"/>
                <a:gd name="T17" fmla="*/ 113 h 116"/>
                <a:gd name="T18" fmla="*/ 45 w 198"/>
                <a:gd name="T19" fmla="*/ 116 h 116"/>
                <a:gd name="T20" fmla="*/ 45 w 198"/>
                <a:gd name="T21" fmla="*/ 103 h 116"/>
                <a:gd name="T22" fmla="*/ 37 w 198"/>
                <a:gd name="T23" fmla="*/ 95 h 116"/>
                <a:gd name="T24" fmla="*/ 34 w 198"/>
                <a:gd name="T25" fmla="*/ 89 h 116"/>
                <a:gd name="T26" fmla="*/ 24 w 198"/>
                <a:gd name="T27" fmla="*/ 87 h 116"/>
                <a:gd name="T28" fmla="*/ 13 w 198"/>
                <a:gd name="T29" fmla="*/ 87 h 116"/>
                <a:gd name="T30" fmla="*/ 18 w 198"/>
                <a:gd name="T31" fmla="*/ 63 h 116"/>
                <a:gd name="T32" fmla="*/ 24 w 198"/>
                <a:gd name="T33" fmla="*/ 52 h 116"/>
                <a:gd name="T34" fmla="*/ 16 w 198"/>
                <a:gd name="T35" fmla="*/ 50 h 116"/>
                <a:gd name="T36" fmla="*/ 5 w 198"/>
                <a:gd name="T37" fmla="*/ 47 h 116"/>
                <a:gd name="T38" fmla="*/ 2 w 198"/>
                <a:gd name="T39" fmla="*/ 37 h 116"/>
                <a:gd name="T40" fmla="*/ 0 w 198"/>
                <a:gd name="T41" fmla="*/ 0 h 116"/>
                <a:gd name="T42" fmla="*/ 32 w 198"/>
                <a:gd name="T43" fmla="*/ 0 h 116"/>
                <a:gd name="T44" fmla="*/ 45 w 198"/>
                <a:gd name="T45" fmla="*/ 5 h 116"/>
                <a:gd name="T46" fmla="*/ 50 w 198"/>
                <a:gd name="T47" fmla="*/ 10 h 116"/>
                <a:gd name="T48" fmla="*/ 59 w 198"/>
                <a:gd name="T49" fmla="*/ 10 h 116"/>
                <a:gd name="T50" fmla="*/ 69 w 198"/>
                <a:gd name="T51" fmla="*/ 8 h 116"/>
                <a:gd name="T52" fmla="*/ 83 w 198"/>
                <a:gd name="T53" fmla="*/ 8 h 116"/>
                <a:gd name="T54" fmla="*/ 91 w 198"/>
                <a:gd name="T55" fmla="*/ 8 h 116"/>
                <a:gd name="T56" fmla="*/ 101 w 198"/>
                <a:gd name="T57" fmla="*/ 8 h 116"/>
                <a:gd name="T58" fmla="*/ 112 w 198"/>
                <a:gd name="T59" fmla="*/ 8 h 116"/>
                <a:gd name="T60" fmla="*/ 115 w 198"/>
                <a:gd name="T61" fmla="*/ 23 h 116"/>
                <a:gd name="T62" fmla="*/ 144 w 198"/>
                <a:gd name="T63" fmla="*/ 39 h 116"/>
                <a:gd name="T64" fmla="*/ 150 w 198"/>
                <a:gd name="T65" fmla="*/ 45 h 116"/>
                <a:gd name="T66" fmla="*/ 158 w 198"/>
                <a:gd name="T67" fmla="*/ 37 h 116"/>
                <a:gd name="T68" fmla="*/ 168 w 198"/>
                <a:gd name="T69" fmla="*/ 37 h 116"/>
                <a:gd name="T70" fmla="*/ 176 w 198"/>
                <a:gd name="T71" fmla="*/ 39 h 116"/>
                <a:gd name="T72" fmla="*/ 182 w 198"/>
                <a:gd name="T73" fmla="*/ 42 h 116"/>
                <a:gd name="T74" fmla="*/ 192 w 198"/>
                <a:gd name="T75" fmla="*/ 45 h 116"/>
                <a:gd name="T76" fmla="*/ 198 w 198"/>
                <a:gd name="T77" fmla="*/ 50 h 116"/>
                <a:gd name="T78" fmla="*/ 198 w 198"/>
                <a:gd name="T79" fmla="*/ 58 h 116"/>
                <a:gd name="T80" fmla="*/ 184 w 198"/>
                <a:gd name="T81" fmla="*/ 68 h 116"/>
                <a:gd name="T82" fmla="*/ 190 w 198"/>
                <a:gd name="T83" fmla="*/ 76 h 116"/>
                <a:gd name="T84" fmla="*/ 187 w 198"/>
                <a:gd name="T85" fmla="*/ 87 h 116"/>
                <a:gd name="T86" fmla="*/ 182 w 198"/>
                <a:gd name="T87" fmla="*/ 95 h 116"/>
                <a:gd name="T88" fmla="*/ 176 w 198"/>
                <a:gd name="T89" fmla="*/ 103 h 116"/>
                <a:gd name="T90" fmla="*/ 171 w 198"/>
                <a:gd name="T91" fmla="*/ 116 h 1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116"/>
                <a:gd name="T140" fmla="*/ 198 w 198"/>
                <a:gd name="T141" fmla="*/ 116 h 1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116">
                  <a:moveTo>
                    <a:pt x="171" y="116"/>
                  </a:moveTo>
                  <a:lnTo>
                    <a:pt x="158" y="108"/>
                  </a:lnTo>
                  <a:lnTo>
                    <a:pt x="150" y="105"/>
                  </a:lnTo>
                  <a:lnTo>
                    <a:pt x="136" y="105"/>
                  </a:lnTo>
                  <a:lnTo>
                    <a:pt x="128" y="108"/>
                  </a:lnTo>
                  <a:lnTo>
                    <a:pt x="120" y="110"/>
                  </a:lnTo>
                  <a:lnTo>
                    <a:pt x="112" y="113"/>
                  </a:lnTo>
                  <a:lnTo>
                    <a:pt x="101" y="113"/>
                  </a:lnTo>
                  <a:lnTo>
                    <a:pt x="99" y="113"/>
                  </a:lnTo>
                  <a:lnTo>
                    <a:pt x="99" y="103"/>
                  </a:lnTo>
                  <a:lnTo>
                    <a:pt x="93" y="95"/>
                  </a:lnTo>
                  <a:lnTo>
                    <a:pt x="88" y="89"/>
                  </a:lnTo>
                  <a:lnTo>
                    <a:pt x="83" y="89"/>
                  </a:lnTo>
                  <a:lnTo>
                    <a:pt x="83" y="92"/>
                  </a:lnTo>
                  <a:lnTo>
                    <a:pt x="80" y="92"/>
                  </a:lnTo>
                  <a:lnTo>
                    <a:pt x="77" y="100"/>
                  </a:lnTo>
                  <a:lnTo>
                    <a:pt x="69" y="108"/>
                  </a:lnTo>
                  <a:lnTo>
                    <a:pt x="61" y="113"/>
                  </a:lnTo>
                  <a:lnTo>
                    <a:pt x="53" y="113"/>
                  </a:lnTo>
                  <a:lnTo>
                    <a:pt x="45" y="116"/>
                  </a:lnTo>
                  <a:lnTo>
                    <a:pt x="45" y="113"/>
                  </a:lnTo>
                  <a:lnTo>
                    <a:pt x="45" y="103"/>
                  </a:lnTo>
                  <a:lnTo>
                    <a:pt x="37" y="100"/>
                  </a:lnTo>
                  <a:lnTo>
                    <a:pt x="37" y="95"/>
                  </a:lnTo>
                  <a:lnTo>
                    <a:pt x="37" y="92"/>
                  </a:lnTo>
                  <a:lnTo>
                    <a:pt x="34" y="89"/>
                  </a:lnTo>
                  <a:lnTo>
                    <a:pt x="32" y="87"/>
                  </a:lnTo>
                  <a:lnTo>
                    <a:pt x="24" y="87"/>
                  </a:lnTo>
                  <a:lnTo>
                    <a:pt x="16" y="87"/>
                  </a:lnTo>
                  <a:lnTo>
                    <a:pt x="13" y="87"/>
                  </a:lnTo>
                  <a:lnTo>
                    <a:pt x="13" y="84"/>
                  </a:lnTo>
                  <a:lnTo>
                    <a:pt x="18" y="63"/>
                  </a:lnTo>
                  <a:lnTo>
                    <a:pt x="21" y="55"/>
                  </a:lnTo>
                  <a:lnTo>
                    <a:pt x="24" y="52"/>
                  </a:lnTo>
                  <a:lnTo>
                    <a:pt x="21" y="50"/>
                  </a:lnTo>
                  <a:lnTo>
                    <a:pt x="16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37"/>
                  </a:lnTo>
                  <a:lnTo>
                    <a:pt x="2" y="2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5" y="5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3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9" y="8"/>
                  </a:lnTo>
                  <a:lnTo>
                    <a:pt x="77" y="8"/>
                  </a:lnTo>
                  <a:lnTo>
                    <a:pt x="83" y="8"/>
                  </a:lnTo>
                  <a:lnTo>
                    <a:pt x="85" y="8"/>
                  </a:lnTo>
                  <a:lnTo>
                    <a:pt x="91" y="8"/>
                  </a:lnTo>
                  <a:lnTo>
                    <a:pt x="96" y="10"/>
                  </a:lnTo>
                  <a:lnTo>
                    <a:pt x="101" y="8"/>
                  </a:lnTo>
                  <a:lnTo>
                    <a:pt x="109" y="8"/>
                  </a:lnTo>
                  <a:lnTo>
                    <a:pt x="112" y="8"/>
                  </a:lnTo>
                  <a:lnTo>
                    <a:pt x="112" y="13"/>
                  </a:lnTo>
                  <a:lnTo>
                    <a:pt x="115" y="23"/>
                  </a:lnTo>
                  <a:lnTo>
                    <a:pt x="144" y="34"/>
                  </a:lnTo>
                  <a:lnTo>
                    <a:pt x="144" y="39"/>
                  </a:lnTo>
                  <a:lnTo>
                    <a:pt x="144" y="42"/>
                  </a:lnTo>
                  <a:lnTo>
                    <a:pt x="150" y="45"/>
                  </a:lnTo>
                  <a:lnTo>
                    <a:pt x="155" y="45"/>
                  </a:lnTo>
                  <a:lnTo>
                    <a:pt x="158" y="37"/>
                  </a:lnTo>
                  <a:lnTo>
                    <a:pt x="160" y="37"/>
                  </a:lnTo>
                  <a:lnTo>
                    <a:pt x="168" y="37"/>
                  </a:lnTo>
                  <a:lnTo>
                    <a:pt x="174" y="37"/>
                  </a:lnTo>
                  <a:lnTo>
                    <a:pt x="176" y="39"/>
                  </a:lnTo>
                  <a:lnTo>
                    <a:pt x="179" y="42"/>
                  </a:lnTo>
                  <a:lnTo>
                    <a:pt x="182" y="42"/>
                  </a:lnTo>
                  <a:lnTo>
                    <a:pt x="187" y="42"/>
                  </a:lnTo>
                  <a:lnTo>
                    <a:pt x="192" y="45"/>
                  </a:lnTo>
                  <a:lnTo>
                    <a:pt x="195" y="45"/>
                  </a:lnTo>
                  <a:lnTo>
                    <a:pt x="198" y="50"/>
                  </a:lnTo>
                  <a:lnTo>
                    <a:pt x="198" y="55"/>
                  </a:lnTo>
                  <a:lnTo>
                    <a:pt x="198" y="58"/>
                  </a:lnTo>
                  <a:lnTo>
                    <a:pt x="187" y="63"/>
                  </a:lnTo>
                  <a:lnTo>
                    <a:pt x="184" y="68"/>
                  </a:lnTo>
                  <a:lnTo>
                    <a:pt x="190" y="71"/>
                  </a:lnTo>
                  <a:lnTo>
                    <a:pt x="190" y="76"/>
                  </a:lnTo>
                  <a:lnTo>
                    <a:pt x="190" y="81"/>
                  </a:lnTo>
                  <a:lnTo>
                    <a:pt x="187" y="87"/>
                  </a:lnTo>
                  <a:lnTo>
                    <a:pt x="182" y="89"/>
                  </a:lnTo>
                  <a:lnTo>
                    <a:pt x="182" y="95"/>
                  </a:lnTo>
                  <a:lnTo>
                    <a:pt x="176" y="97"/>
                  </a:lnTo>
                  <a:lnTo>
                    <a:pt x="176" y="103"/>
                  </a:lnTo>
                  <a:lnTo>
                    <a:pt x="174" y="108"/>
                  </a:lnTo>
                  <a:lnTo>
                    <a:pt x="171" y="116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5372314" y="3049489"/>
              <a:ext cx="458248" cy="556973"/>
            </a:xfrm>
            <a:custGeom>
              <a:avLst/>
              <a:gdLst>
                <a:gd name="T0" fmla="*/ 22 w 209"/>
                <a:gd name="T1" fmla="*/ 246 h 254"/>
                <a:gd name="T2" fmla="*/ 11 w 209"/>
                <a:gd name="T3" fmla="*/ 232 h 254"/>
                <a:gd name="T4" fmla="*/ 27 w 209"/>
                <a:gd name="T5" fmla="*/ 214 h 254"/>
                <a:gd name="T6" fmla="*/ 43 w 209"/>
                <a:gd name="T7" fmla="*/ 180 h 254"/>
                <a:gd name="T8" fmla="*/ 46 w 209"/>
                <a:gd name="T9" fmla="*/ 169 h 254"/>
                <a:gd name="T10" fmla="*/ 48 w 209"/>
                <a:gd name="T11" fmla="*/ 159 h 254"/>
                <a:gd name="T12" fmla="*/ 35 w 209"/>
                <a:gd name="T13" fmla="*/ 159 h 254"/>
                <a:gd name="T14" fmla="*/ 22 w 209"/>
                <a:gd name="T15" fmla="*/ 164 h 254"/>
                <a:gd name="T16" fmla="*/ 11 w 209"/>
                <a:gd name="T17" fmla="*/ 138 h 254"/>
                <a:gd name="T18" fmla="*/ 11 w 209"/>
                <a:gd name="T19" fmla="*/ 109 h 254"/>
                <a:gd name="T20" fmla="*/ 11 w 209"/>
                <a:gd name="T21" fmla="*/ 93 h 254"/>
                <a:gd name="T22" fmla="*/ 30 w 209"/>
                <a:gd name="T23" fmla="*/ 48 h 254"/>
                <a:gd name="T24" fmla="*/ 43 w 209"/>
                <a:gd name="T25" fmla="*/ 48 h 254"/>
                <a:gd name="T26" fmla="*/ 75 w 209"/>
                <a:gd name="T27" fmla="*/ 32 h 254"/>
                <a:gd name="T28" fmla="*/ 97 w 209"/>
                <a:gd name="T29" fmla="*/ 32 h 254"/>
                <a:gd name="T30" fmla="*/ 115 w 209"/>
                <a:gd name="T31" fmla="*/ 35 h 254"/>
                <a:gd name="T32" fmla="*/ 134 w 209"/>
                <a:gd name="T33" fmla="*/ 14 h 254"/>
                <a:gd name="T34" fmla="*/ 145 w 209"/>
                <a:gd name="T35" fmla="*/ 3 h 254"/>
                <a:gd name="T36" fmla="*/ 161 w 209"/>
                <a:gd name="T37" fmla="*/ 14 h 254"/>
                <a:gd name="T38" fmla="*/ 169 w 209"/>
                <a:gd name="T39" fmla="*/ 19 h 254"/>
                <a:gd name="T40" fmla="*/ 174 w 209"/>
                <a:gd name="T41" fmla="*/ 43 h 254"/>
                <a:gd name="T42" fmla="*/ 190 w 209"/>
                <a:gd name="T43" fmla="*/ 64 h 254"/>
                <a:gd name="T44" fmla="*/ 188 w 209"/>
                <a:gd name="T45" fmla="*/ 85 h 254"/>
                <a:gd name="T46" fmla="*/ 193 w 209"/>
                <a:gd name="T47" fmla="*/ 101 h 254"/>
                <a:gd name="T48" fmla="*/ 182 w 209"/>
                <a:gd name="T49" fmla="*/ 106 h 254"/>
                <a:gd name="T50" fmla="*/ 180 w 209"/>
                <a:gd name="T51" fmla="*/ 116 h 254"/>
                <a:gd name="T52" fmla="*/ 190 w 209"/>
                <a:gd name="T53" fmla="*/ 132 h 254"/>
                <a:gd name="T54" fmla="*/ 196 w 209"/>
                <a:gd name="T55" fmla="*/ 148 h 254"/>
                <a:gd name="T56" fmla="*/ 209 w 209"/>
                <a:gd name="T57" fmla="*/ 161 h 254"/>
                <a:gd name="T58" fmla="*/ 198 w 209"/>
                <a:gd name="T59" fmla="*/ 164 h 254"/>
                <a:gd name="T60" fmla="*/ 188 w 209"/>
                <a:gd name="T61" fmla="*/ 169 h 254"/>
                <a:gd name="T62" fmla="*/ 177 w 209"/>
                <a:gd name="T63" fmla="*/ 172 h 254"/>
                <a:gd name="T64" fmla="*/ 180 w 209"/>
                <a:gd name="T65" fmla="*/ 182 h 254"/>
                <a:gd name="T66" fmla="*/ 177 w 209"/>
                <a:gd name="T67" fmla="*/ 196 h 254"/>
                <a:gd name="T68" fmla="*/ 185 w 209"/>
                <a:gd name="T69" fmla="*/ 209 h 254"/>
                <a:gd name="T70" fmla="*/ 174 w 209"/>
                <a:gd name="T71" fmla="*/ 214 h 254"/>
                <a:gd name="T72" fmla="*/ 158 w 209"/>
                <a:gd name="T73" fmla="*/ 225 h 254"/>
                <a:gd name="T74" fmla="*/ 139 w 209"/>
                <a:gd name="T75" fmla="*/ 235 h 254"/>
                <a:gd name="T76" fmla="*/ 129 w 209"/>
                <a:gd name="T77" fmla="*/ 246 h 254"/>
                <a:gd name="T78" fmla="*/ 110 w 209"/>
                <a:gd name="T79" fmla="*/ 246 h 254"/>
                <a:gd name="T80" fmla="*/ 107 w 209"/>
                <a:gd name="T81" fmla="*/ 254 h 254"/>
                <a:gd name="T82" fmla="*/ 67 w 209"/>
                <a:gd name="T83" fmla="*/ 248 h 254"/>
                <a:gd name="T84" fmla="*/ 51 w 209"/>
                <a:gd name="T85" fmla="*/ 243 h 254"/>
                <a:gd name="T86" fmla="*/ 32 w 209"/>
                <a:gd name="T87" fmla="*/ 248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9"/>
                <a:gd name="T133" fmla="*/ 0 h 254"/>
                <a:gd name="T134" fmla="*/ 209 w 209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9" h="254">
                  <a:moveTo>
                    <a:pt x="32" y="248"/>
                  </a:moveTo>
                  <a:lnTo>
                    <a:pt x="27" y="248"/>
                  </a:lnTo>
                  <a:lnTo>
                    <a:pt x="22" y="246"/>
                  </a:lnTo>
                  <a:lnTo>
                    <a:pt x="14" y="246"/>
                  </a:lnTo>
                  <a:lnTo>
                    <a:pt x="6" y="238"/>
                  </a:lnTo>
                  <a:lnTo>
                    <a:pt x="11" y="232"/>
                  </a:lnTo>
                  <a:lnTo>
                    <a:pt x="22" y="222"/>
                  </a:lnTo>
                  <a:lnTo>
                    <a:pt x="19" y="217"/>
                  </a:lnTo>
                  <a:lnTo>
                    <a:pt x="27" y="214"/>
                  </a:lnTo>
                  <a:lnTo>
                    <a:pt x="43" y="206"/>
                  </a:lnTo>
                  <a:lnTo>
                    <a:pt x="43" y="193"/>
                  </a:lnTo>
                  <a:lnTo>
                    <a:pt x="43" y="180"/>
                  </a:lnTo>
                  <a:lnTo>
                    <a:pt x="40" y="174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59"/>
                  </a:lnTo>
                  <a:lnTo>
                    <a:pt x="46" y="156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30" y="161"/>
                  </a:lnTo>
                  <a:lnTo>
                    <a:pt x="27" y="164"/>
                  </a:lnTo>
                  <a:lnTo>
                    <a:pt x="22" y="164"/>
                  </a:lnTo>
                  <a:lnTo>
                    <a:pt x="19" y="156"/>
                  </a:lnTo>
                  <a:lnTo>
                    <a:pt x="11" y="148"/>
                  </a:lnTo>
                  <a:lnTo>
                    <a:pt x="11" y="138"/>
                  </a:lnTo>
                  <a:lnTo>
                    <a:pt x="8" y="127"/>
                  </a:lnTo>
                  <a:lnTo>
                    <a:pt x="0" y="122"/>
                  </a:lnTo>
                  <a:lnTo>
                    <a:pt x="11" y="109"/>
                  </a:lnTo>
                  <a:lnTo>
                    <a:pt x="14" y="101"/>
                  </a:lnTo>
                  <a:lnTo>
                    <a:pt x="19" y="98"/>
                  </a:lnTo>
                  <a:lnTo>
                    <a:pt x="11" y="93"/>
                  </a:lnTo>
                  <a:lnTo>
                    <a:pt x="14" y="87"/>
                  </a:lnTo>
                  <a:lnTo>
                    <a:pt x="27" y="56"/>
                  </a:lnTo>
                  <a:lnTo>
                    <a:pt x="30" y="48"/>
                  </a:lnTo>
                  <a:lnTo>
                    <a:pt x="35" y="43"/>
                  </a:lnTo>
                  <a:lnTo>
                    <a:pt x="40" y="43"/>
                  </a:lnTo>
                  <a:lnTo>
                    <a:pt x="43" y="48"/>
                  </a:lnTo>
                  <a:lnTo>
                    <a:pt x="46" y="48"/>
                  </a:lnTo>
                  <a:lnTo>
                    <a:pt x="62" y="37"/>
                  </a:lnTo>
                  <a:lnTo>
                    <a:pt x="75" y="32"/>
                  </a:lnTo>
                  <a:lnTo>
                    <a:pt x="81" y="32"/>
                  </a:lnTo>
                  <a:lnTo>
                    <a:pt x="91" y="37"/>
                  </a:lnTo>
                  <a:lnTo>
                    <a:pt x="97" y="32"/>
                  </a:lnTo>
                  <a:lnTo>
                    <a:pt x="102" y="32"/>
                  </a:lnTo>
                  <a:lnTo>
                    <a:pt x="113" y="35"/>
                  </a:lnTo>
                  <a:lnTo>
                    <a:pt x="115" y="35"/>
                  </a:lnTo>
                  <a:lnTo>
                    <a:pt x="121" y="32"/>
                  </a:lnTo>
                  <a:lnTo>
                    <a:pt x="129" y="22"/>
                  </a:lnTo>
                  <a:lnTo>
                    <a:pt x="134" y="14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147" y="14"/>
                  </a:lnTo>
                  <a:lnTo>
                    <a:pt x="156" y="14"/>
                  </a:lnTo>
                  <a:lnTo>
                    <a:pt x="161" y="14"/>
                  </a:lnTo>
                  <a:lnTo>
                    <a:pt x="164" y="16"/>
                  </a:lnTo>
                  <a:lnTo>
                    <a:pt x="169" y="16"/>
                  </a:lnTo>
                  <a:lnTo>
                    <a:pt x="169" y="19"/>
                  </a:lnTo>
                  <a:lnTo>
                    <a:pt x="172" y="24"/>
                  </a:lnTo>
                  <a:lnTo>
                    <a:pt x="169" y="35"/>
                  </a:lnTo>
                  <a:lnTo>
                    <a:pt x="174" y="43"/>
                  </a:lnTo>
                  <a:lnTo>
                    <a:pt x="180" y="51"/>
                  </a:lnTo>
                  <a:lnTo>
                    <a:pt x="188" y="56"/>
                  </a:lnTo>
                  <a:lnTo>
                    <a:pt x="190" y="64"/>
                  </a:lnTo>
                  <a:lnTo>
                    <a:pt x="190" y="72"/>
                  </a:lnTo>
                  <a:lnTo>
                    <a:pt x="188" y="77"/>
                  </a:lnTo>
                  <a:lnTo>
                    <a:pt x="188" y="85"/>
                  </a:lnTo>
                  <a:lnTo>
                    <a:pt x="190" y="90"/>
                  </a:lnTo>
                  <a:lnTo>
                    <a:pt x="193" y="93"/>
                  </a:lnTo>
                  <a:lnTo>
                    <a:pt x="193" y="101"/>
                  </a:lnTo>
                  <a:lnTo>
                    <a:pt x="193" y="103"/>
                  </a:lnTo>
                  <a:lnTo>
                    <a:pt x="190" y="103"/>
                  </a:lnTo>
                  <a:lnTo>
                    <a:pt x="182" y="106"/>
                  </a:lnTo>
                  <a:lnTo>
                    <a:pt x="180" y="109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2" y="122"/>
                  </a:lnTo>
                  <a:lnTo>
                    <a:pt x="185" y="130"/>
                  </a:lnTo>
                  <a:lnTo>
                    <a:pt x="190" y="132"/>
                  </a:lnTo>
                  <a:lnTo>
                    <a:pt x="193" y="138"/>
                  </a:lnTo>
                  <a:lnTo>
                    <a:pt x="193" y="140"/>
                  </a:lnTo>
                  <a:lnTo>
                    <a:pt x="196" y="148"/>
                  </a:lnTo>
                  <a:lnTo>
                    <a:pt x="198" y="156"/>
                  </a:lnTo>
                  <a:lnTo>
                    <a:pt x="204" y="159"/>
                  </a:lnTo>
                  <a:lnTo>
                    <a:pt x="209" y="161"/>
                  </a:lnTo>
                  <a:lnTo>
                    <a:pt x="209" y="164"/>
                  </a:lnTo>
                  <a:lnTo>
                    <a:pt x="204" y="161"/>
                  </a:lnTo>
                  <a:lnTo>
                    <a:pt x="198" y="164"/>
                  </a:lnTo>
                  <a:lnTo>
                    <a:pt x="196" y="167"/>
                  </a:lnTo>
                  <a:lnTo>
                    <a:pt x="193" y="169"/>
                  </a:lnTo>
                  <a:lnTo>
                    <a:pt x="188" y="169"/>
                  </a:lnTo>
                  <a:lnTo>
                    <a:pt x="185" y="172"/>
                  </a:lnTo>
                  <a:lnTo>
                    <a:pt x="182" y="172"/>
                  </a:lnTo>
                  <a:lnTo>
                    <a:pt x="177" y="172"/>
                  </a:lnTo>
                  <a:lnTo>
                    <a:pt x="177" y="174"/>
                  </a:lnTo>
                  <a:lnTo>
                    <a:pt x="177" y="177"/>
                  </a:lnTo>
                  <a:lnTo>
                    <a:pt x="180" y="182"/>
                  </a:lnTo>
                  <a:lnTo>
                    <a:pt x="177" y="185"/>
                  </a:lnTo>
                  <a:lnTo>
                    <a:pt x="177" y="190"/>
                  </a:lnTo>
                  <a:lnTo>
                    <a:pt x="177" y="196"/>
                  </a:lnTo>
                  <a:lnTo>
                    <a:pt x="180" y="198"/>
                  </a:lnTo>
                  <a:lnTo>
                    <a:pt x="182" y="203"/>
                  </a:lnTo>
                  <a:lnTo>
                    <a:pt x="185" y="209"/>
                  </a:lnTo>
                  <a:lnTo>
                    <a:pt x="182" y="209"/>
                  </a:lnTo>
                  <a:lnTo>
                    <a:pt x="180" y="211"/>
                  </a:lnTo>
                  <a:lnTo>
                    <a:pt x="174" y="214"/>
                  </a:lnTo>
                  <a:lnTo>
                    <a:pt x="169" y="217"/>
                  </a:lnTo>
                  <a:lnTo>
                    <a:pt x="164" y="222"/>
                  </a:lnTo>
                  <a:lnTo>
                    <a:pt x="158" y="225"/>
                  </a:lnTo>
                  <a:lnTo>
                    <a:pt x="153" y="230"/>
                  </a:lnTo>
                  <a:lnTo>
                    <a:pt x="142" y="235"/>
                  </a:lnTo>
                  <a:lnTo>
                    <a:pt x="139" y="235"/>
                  </a:lnTo>
                  <a:lnTo>
                    <a:pt x="137" y="238"/>
                  </a:lnTo>
                  <a:lnTo>
                    <a:pt x="134" y="246"/>
                  </a:lnTo>
                  <a:lnTo>
                    <a:pt x="129" y="246"/>
                  </a:lnTo>
                  <a:lnTo>
                    <a:pt x="121" y="246"/>
                  </a:lnTo>
                  <a:lnTo>
                    <a:pt x="115" y="246"/>
                  </a:lnTo>
                  <a:lnTo>
                    <a:pt x="110" y="246"/>
                  </a:lnTo>
                  <a:lnTo>
                    <a:pt x="107" y="248"/>
                  </a:lnTo>
                  <a:lnTo>
                    <a:pt x="107" y="251"/>
                  </a:lnTo>
                  <a:lnTo>
                    <a:pt x="107" y="254"/>
                  </a:lnTo>
                  <a:lnTo>
                    <a:pt x="86" y="251"/>
                  </a:lnTo>
                  <a:lnTo>
                    <a:pt x="75" y="251"/>
                  </a:lnTo>
                  <a:lnTo>
                    <a:pt x="67" y="248"/>
                  </a:lnTo>
                  <a:lnTo>
                    <a:pt x="62" y="246"/>
                  </a:lnTo>
                  <a:lnTo>
                    <a:pt x="56" y="243"/>
                  </a:lnTo>
                  <a:lnTo>
                    <a:pt x="51" y="243"/>
                  </a:lnTo>
                  <a:lnTo>
                    <a:pt x="43" y="243"/>
                  </a:lnTo>
                  <a:lnTo>
                    <a:pt x="38" y="243"/>
                  </a:lnTo>
                  <a:lnTo>
                    <a:pt x="32" y="248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5242621" y="4916731"/>
              <a:ext cx="742130" cy="836187"/>
            </a:xfrm>
            <a:custGeom>
              <a:avLst/>
              <a:gdLst>
                <a:gd name="T0" fmla="*/ 54 w 338"/>
                <a:gd name="T1" fmla="*/ 374 h 382"/>
                <a:gd name="T2" fmla="*/ 35 w 338"/>
                <a:gd name="T3" fmla="*/ 369 h 382"/>
                <a:gd name="T4" fmla="*/ 14 w 338"/>
                <a:gd name="T5" fmla="*/ 361 h 382"/>
                <a:gd name="T6" fmla="*/ 6 w 338"/>
                <a:gd name="T7" fmla="*/ 343 h 382"/>
                <a:gd name="T8" fmla="*/ 0 w 338"/>
                <a:gd name="T9" fmla="*/ 329 h 382"/>
                <a:gd name="T10" fmla="*/ 11 w 338"/>
                <a:gd name="T11" fmla="*/ 316 h 382"/>
                <a:gd name="T12" fmla="*/ 16 w 338"/>
                <a:gd name="T13" fmla="*/ 303 h 382"/>
                <a:gd name="T14" fmla="*/ 24 w 338"/>
                <a:gd name="T15" fmla="*/ 285 h 382"/>
                <a:gd name="T16" fmla="*/ 3 w 338"/>
                <a:gd name="T17" fmla="*/ 277 h 382"/>
                <a:gd name="T18" fmla="*/ 0 w 338"/>
                <a:gd name="T19" fmla="*/ 232 h 382"/>
                <a:gd name="T20" fmla="*/ 43 w 338"/>
                <a:gd name="T21" fmla="*/ 221 h 382"/>
                <a:gd name="T22" fmla="*/ 54 w 338"/>
                <a:gd name="T23" fmla="*/ 200 h 382"/>
                <a:gd name="T24" fmla="*/ 57 w 338"/>
                <a:gd name="T25" fmla="*/ 182 h 382"/>
                <a:gd name="T26" fmla="*/ 73 w 338"/>
                <a:gd name="T27" fmla="*/ 187 h 382"/>
                <a:gd name="T28" fmla="*/ 86 w 338"/>
                <a:gd name="T29" fmla="*/ 169 h 382"/>
                <a:gd name="T30" fmla="*/ 105 w 338"/>
                <a:gd name="T31" fmla="*/ 161 h 382"/>
                <a:gd name="T32" fmla="*/ 129 w 338"/>
                <a:gd name="T33" fmla="*/ 171 h 382"/>
                <a:gd name="T34" fmla="*/ 140 w 338"/>
                <a:gd name="T35" fmla="*/ 153 h 382"/>
                <a:gd name="T36" fmla="*/ 97 w 338"/>
                <a:gd name="T37" fmla="*/ 145 h 382"/>
                <a:gd name="T38" fmla="*/ 78 w 338"/>
                <a:gd name="T39" fmla="*/ 121 h 382"/>
                <a:gd name="T40" fmla="*/ 86 w 338"/>
                <a:gd name="T41" fmla="*/ 47 h 382"/>
                <a:gd name="T42" fmla="*/ 123 w 338"/>
                <a:gd name="T43" fmla="*/ 29 h 382"/>
                <a:gd name="T44" fmla="*/ 148 w 338"/>
                <a:gd name="T45" fmla="*/ 26 h 382"/>
                <a:gd name="T46" fmla="*/ 169 w 338"/>
                <a:gd name="T47" fmla="*/ 26 h 382"/>
                <a:gd name="T48" fmla="*/ 182 w 338"/>
                <a:gd name="T49" fmla="*/ 34 h 382"/>
                <a:gd name="T50" fmla="*/ 174 w 338"/>
                <a:gd name="T51" fmla="*/ 13 h 382"/>
                <a:gd name="T52" fmla="*/ 190 w 338"/>
                <a:gd name="T53" fmla="*/ 8 h 382"/>
                <a:gd name="T54" fmla="*/ 206 w 338"/>
                <a:gd name="T55" fmla="*/ 18 h 382"/>
                <a:gd name="T56" fmla="*/ 220 w 338"/>
                <a:gd name="T57" fmla="*/ 11 h 382"/>
                <a:gd name="T58" fmla="*/ 247 w 338"/>
                <a:gd name="T59" fmla="*/ 5 h 382"/>
                <a:gd name="T60" fmla="*/ 265 w 338"/>
                <a:gd name="T61" fmla="*/ 8 h 382"/>
                <a:gd name="T62" fmla="*/ 265 w 338"/>
                <a:gd name="T63" fmla="*/ 34 h 382"/>
                <a:gd name="T64" fmla="*/ 271 w 338"/>
                <a:gd name="T65" fmla="*/ 55 h 382"/>
                <a:gd name="T66" fmla="*/ 290 w 338"/>
                <a:gd name="T67" fmla="*/ 53 h 382"/>
                <a:gd name="T68" fmla="*/ 303 w 338"/>
                <a:gd name="T69" fmla="*/ 61 h 382"/>
                <a:gd name="T70" fmla="*/ 292 w 338"/>
                <a:gd name="T71" fmla="*/ 63 h 382"/>
                <a:gd name="T72" fmla="*/ 279 w 338"/>
                <a:gd name="T73" fmla="*/ 84 h 382"/>
                <a:gd name="T74" fmla="*/ 249 w 338"/>
                <a:gd name="T75" fmla="*/ 92 h 382"/>
                <a:gd name="T76" fmla="*/ 228 w 338"/>
                <a:gd name="T77" fmla="*/ 98 h 382"/>
                <a:gd name="T78" fmla="*/ 241 w 338"/>
                <a:gd name="T79" fmla="*/ 108 h 382"/>
                <a:gd name="T80" fmla="*/ 260 w 338"/>
                <a:gd name="T81" fmla="*/ 119 h 382"/>
                <a:gd name="T82" fmla="*/ 271 w 338"/>
                <a:gd name="T83" fmla="*/ 137 h 382"/>
                <a:gd name="T84" fmla="*/ 260 w 338"/>
                <a:gd name="T85" fmla="*/ 156 h 382"/>
                <a:gd name="T86" fmla="*/ 281 w 338"/>
                <a:gd name="T87" fmla="*/ 182 h 382"/>
                <a:gd name="T88" fmla="*/ 287 w 338"/>
                <a:gd name="T89" fmla="*/ 200 h 382"/>
                <a:gd name="T90" fmla="*/ 300 w 338"/>
                <a:gd name="T91" fmla="*/ 232 h 382"/>
                <a:gd name="T92" fmla="*/ 319 w 338"/>
                <a:gd name="T93" fmla="*/ 229 h 382"/>
                <a:gd name="T94" fmla="*/ 338 w 338"/>
                <a:gd name="T95" fmla="*/ 235 h 382"/>
                <a:gd name="T96" fmla="*/ 314 w 338"/>
                <a:gd name="T97" fmla="*/ 253 h 382"/>
                <a:gd name="T98" fmla="*/ 311 w 338"/>
                <a:gd name="T99" fmla="*/ 269 h 382"/>
                <a:gd name="T100" fmla="*/ 298 w 338"/>
                <a:gd name="T101" fmla="*/ 274 h 382"/>
                <a:gd name="T102" fmla="*/ 273 w 338"/>
                <a:gd name="T103" fmla="*/ 266 h 382"/>
                <a:gd name="T104" fmla="*/ 249 w 338"/>
                <a:gd name="T105" fmla="*/ 295 h 382"/>
                <a:gd name="T106" fmla="*/ 233 w 338"/>
                <a:gd name="T107" fmla="*/ 316 h 382"/>
                <a:gd name="T108" fmla="*/ 223 w 338"/>
                <a:gd name="T109" fmla="*/ 337 h 382"/>
                <a:gd name="T110" fmla="*/ 206 w 338"/>
                <a:gd name="T111" fmla="*/ 335 h 382"/>
                <a:gd name="T112" fmla="*/ 190 w 338"/>
                <a:gd name="T113" fmla="*/ 335 h 382"/>
                <a:gd name="T114" fmla="*/ 169 w 338"/>
                <a:gd name="T115" fmla="*/ 343 h 382"/>
                <a:gd name="T116" fmla="*/ 158 w 338"/>
                <a:gd name="T117" fmla="*/ 356 h 382"/>
                <a:gd name="T118" fmla="*/ 145 w 338"/>
                <a:gd name="T119" fmla="*/ 372 h 382"/>
                <a:gd name="T120" fmla="*/ 126 w 338"/>
                <a:gd name="T121" fmla="*/ 369 h 382"/>
                <a:gd name="T122" fmla="*/ 110 w 338"/>
                <a:gd name="T123" fmla="*/ 369 h 382"/>
                <a:gd name="T124" fmla="*/ 99 w 338"/>
                <a:gd name="T125" fmla="*/ 382 h 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8"/>
                <a:gd name="T190" fmla="*/ 0 h 382"/>
                <a:gd name="T191" fmla="*/ 338 w 338"/>
                <a:gd name="T192" fmla="*/ 382 h 3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8" h="382">
                  <a:moveTo>
                    <a:pt x="97" y="382"/>
                  </a:moveTo>
                  <a:lnTo>
                    <a:pt x="86" y="380"/>
                  </a:lnTo>
                  <a:lnTo>
                    <a:pt x="75" y="377"/>
                  </a:lnTo>
                  <a:lnTo>
                    <a:pt x="65" y="377"/>
                  </a:lnTo>
                  <a:lnTo>
                    <a:pt x="54" y="374"/>
                  </a:lnTo>
                  <a:lnTo>
                    <a:pt x="51" y="372"/>
                  </a:lnTo>
                  <a:lnTo>
                    <a:pt x="48" y="369"/>
                  </a:lnTo>
                  <a:lnTo>
                    <a:pt x="43" y="369"/>
                  </a:lnTo>
                  <a:lnTo>
                    <a:pt x="40" y="369"/>
                  </a:lnTo>
                  <a:lnTo>
                    <a:pt x="35" y="369"/>
                  </a:lnTo>
                  <a:lnTo>
                    <a:pt x="27" y="366"/>
                  </a:lnTo>
                  <a:lnTo>
                    <a:pt x="22" y="366"/>
                  </a:lnTo>
                  <a:lnTo>
                    <a:pt x="16" y="366"/>
                  </a:lnTo>
                  <a:lnTo>
                    <a:pt x="11" y="366"/>
                  </a:lnTo>
                  <a:lnTo>
                    <a:pt x="14" y="361"/>
                  </a:lnTo>
                  <a:lnTo>
                    <a:pt x="14" y="356"/>
                  </a:lnTo>
                  <a:lnTo>
                    <a:pt x="16" y="348"/>
                  </a:lnTo>
                  <a:lnTo>
                    <a:pt x="14" y="345"/>
                  </a:lnTo>
                  <a:lnTo>
                    <a:pt x="11" y="345"/>
                  </a:lnTo>
                  <a:lnTo>
                    <a:pt x="6" y="343"/>
                  </a:lnTo>
                  <a:lnTo>
                    <a:pt x="6" y="340"/>
                  </a:lnTo>
                  <a:lnTo>
                    <a:pt x="3" y="337"/>
                  </a:lnTo>
                  <a:lnTo>
                    <a:pt x="3" y="332"/>
                  </a:lnTo>
                  <a:lnTo>
                    <a:pt x="6" y="332"/>
                  </a:lnTo>
                  <a:lnTo>
                    <a:pt x="0" y="329"/>
                  </a:lnTo>
                  <a:lnTo>
                    <a:pt x="0" y="327"/>
                  </a:lnTo>
                  <a:lnTo>
                    <a:pt x="0" y="324"/>
                  </a:lnTo>
                  <a:lnTo>
                    <a:pt x="3" y="319"/>
                  </a:lnTo>
                  <a:lnTo>
                    <a:pt x="6" y="316"/>
                  </a:lnTo>
                  <a:lnTo>
                    <a:pt x="11" y="316"/>
                  </a:lnTo>
                  <a:lnTo>
                    <a:pt x="11" y="314"/>
                  </a:lnTo>
                  <a:lnTo>
                    <a:pt x="11" y="308"/>
                  </a:lnTo>
                  <a:lnTo>
                    <a:pt x="11" y="306"/>
                  </a:lnTo>
                  <a:lnTo>
                    <a:pt x="14" y="303"/>
                  </a:lnTo>
                  <a:lnTo>
                    <a:pt x="16" y="303"/>
                  </a:lnTo>
                  <a:lnTo>
                    <a:pt x="22" y="303"/>
                  </a:lnTo>
                  <a:lnTo>
                    <a:pt x="22" y="300"/>
                  </a:lnTo>
                  <a:lnTo>
                    <a:pt x="24" y="290"/>
                  </a:lnTo>
                  <a:lnTo>
                    <a:pt x="24" y="287"/>
                  </a:lnTo>
                  <a:lnTo>
                    <a:pt x="24" y="285"/>
                  </a:lnTo>
                  <a:lnTo>
                    <a:pt x="22" y="285"/>
                  </a:lnTo>
                  <a:lnTo>
                    <a:pt x="16" y="285"/>
                  </a:lnTo>
                  <a:lnTo>
                    <a:pt x="11" y="285"/>
                  </a:lnTo>
                  <a:lnTo>
                    <a:pt x="0" y="287"/>
                  </a:lnTo>
                  <a:lnTo>
                    <a:pt x="3" y="277"/>
                  </a:lnTo>
                  <a:lnTo>
                    <a:pt x="6" y="256"/>
                  </a:lnTo>
                  <a:lnTo>
                    <a:pt x="8" y="235"/>
                  </a:lnTo>
                  <a:lnTo>
                    <a:pt x="6" y="235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3" y="229"/>
                  </a:lnTo>
                  <a:lnTo>
                    <a:pt x="8" y="229"/>
                  </a:lnTo>
                  <a:lnTo>
                    <a:pt x="16" y="229"/>
                  </a:lnTo>
                  <a:lnTo>
                    <a:pt x="19" y="219"/>
                  </a:lnTo>
                  <a:lnTo>
                    <a:pt x="43" y="221"/>
                  </a:lnTo>
                  <a:lnTo>
                    <a:pt x="43" y="213"/>
                  </a:lnTo>
                  <a:lnTo>
                    <a:pt x="46" y="206"/>
                  </a:lnTo>
                  <a:lnTo>
                    <a:pt x="48" y="203"/>
                  </a:lnTo>
                  <a:lnTo>
                    <a:pt x="51" y="203"/>
                  </a:lnTo>
                  <a:lnTo>
                    <a:pt x="54" y="200"/>
                  </a:lnTo>
                  <a:lnTo>
                    <a:pt x="57" y="198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4" y="185"/>
                  </a:lnTo>
                  <a:lnTo>
                    <a:pt x="57" y="182"/>
                  </a:lnTo>
                  <a:lnTo>
                    <a:pt x="59" y="177"/>
                  </a:lnTo>
                  <a:lnTo>
                    <a:pt x="62" y="179"/>
                  </a:lnTo>
                  <a:lnTo>
                    <a:pt x="65" y="182"/>
                  </a:lnTo>
                  <a:lnTo>
                    <a:pt x="67" y="185"/>
                  </a:lnTo>
                  <a:lnTo>
                    <a:pt x="73" y="187"/>
                  </a:lnTo>
                  <a:lnTo>
                    <a:pt x="75" y="185"/>
                  </a:lnTo>
                  <a:lnTo>
                    <a:pt x="78" y="179"/>
                  </a:lnTo>
                  <a:lnTo>
                    <a:pt x="81" y="174"/>
                  </a:lnTo>
                  <a:lnTo>
                    <a:pt x="83" y="171"/>
                  </a:lnTo>
                  <a:lnTo>
                    <a:pt x="86" y="169"/>
                  </a:lnTo>
                  <a:lnTo>
                    <a:pt x="89" y="169"/>
                  </a:lnTo>
                  <a:lnTo>
                    <a:pt x="94" y="169"/>
                  </a:lnTo>
                  <a:lnTo>
                    <a:pt x="97" y="163"/>
                  </a:lnTo>
                  <a:lnTo>
                    <a:pt x="99" y="161"/>
                  </a:lnTo>
                  <a:lnTo>
                    <a:pt x="105" y="161"/>
                  </a:lnTo>
                  <a:lnTo>
                    <a:pt x="110" y="163"/>
                  </a:lnTo>
                  <a:lnTo>
                    <a:pt x="118" y="166"/>
                  </a:lnTo>
                  <a:lnTo>
                    <a:pt x="121" y="171"/>
                  </a:lnTo>
                  <a:lnTo>
                    <a:pt x="126" y="171"/>
                  </a:lnTo>
                  <a:lnTo>
                    <a:pt x="129" y="171"/>
                  </a:lnTo>
                  <a:lnTo>
                    <a:pt x="132" y="171"/>
                  </a:lnTo>
                  <a:lnTo>
                    <a:pt x="129" y="166"/>
                  </a:lnTo>
                  <a:lnTo>
                    <a:pt x="132" y="163"/>
                  </a:lnTo>
                  <a:lnTo>
                    <a:pt x="137" y="161"/>
                  </a:lnTo>
                  <a:lnTo>
                    <a:pt x="140" y="153"/>
                  </a:lnTo>
                  <a:lnTo>
                    <a:pt x="123" y="153"/>
                  </a:lnTo>
                  <a:lnTo>
                    <a:pt x="115" y="148"/>
                  </a:lnTo>
                  <a:lnTo>
                    <a:pt x="110" y="148"/>
                  </a:lnTo>
                  <a:lnTo>
                    <a:pt x="105" y="148"/>
                  </a:lnTo>
                  <a:lnTo>
                    <a:pt x="97" y="145"/>
                  </a:lnTo>
                  <a:lnTo>
                    <a:pt x="94" y="142"/>
                  </a:lnTo>
                  <a:lnTo>
                    <a:pt x="94" y="132"/>
                  </a:lnTo>
                  <a:lnTo>
                    <a:pt x="91" y="124"/>
                  </a:lnTo>
                  <a:lnTo>
                    <a:pt x="86" y="121"/>
                  </a:lnTo>
                  <a:lnTo>
                    <a:pt x="78" y="121"/>
                  </a:lnTo>
                  <a:lnTo>
                    <a:pt x="67" y="121"/>
                  </a:lnTo>
                  <a:lnTo>
                    <a:pt x="73" y="66"/>
                  </a:lnTo>
                  <a:lnTo>
                    <a:pt x="70" y="58"/>
                  </a:lnTo>
                  <a:lnTo>
                    <a:pt x="70" y="53"/>
                  </a:lnTo>
                  <a:lnTo>
                    <a:pt x="86" y="47"/>
                  </a:lnTo>
                  <a:lnTo>
                    <a:pt x="94" y="42"/>
                  </a:lnTo>
                  <a:lnTo>
                    <a:pt x="97" y="50"/>
                  </a:lnTo>
                  <a:lnTo>
                    <a:pt x="115" y="40"/>
                  </a:lnTo>
                  <a:lnTo>
                    <a:pt x="121" y="34"/>
                  </a:lnTo>
                  <a:lnTo>
                    <a:pt x="123" y="29"/>
                  </a:lnTo>
                  <a:lnTo>
                    <a:pt x="126" y="26"/>
                  </a:lnTo>
                  <a:lnTo>
                    <a:pt x="132" y="24"/>
                  </a:lnTo>
                  <a:lnTo>
                    <a:pt x="137" y="24"/>
                  </a:lnTo>
                  <a:lnTo>
                    <a:pt x="145" y="24"/>
                  </a:lnTo>
                  <a:lnTo>
                    <a:pt x="148" y="26"/>
                  </a:lnTo>
                  <a:lnTo>
                    <a:pt x="153" y="26"/>
                  </a:lnTo>
                  <a:lnTo>
                    <a:pt x="156" y="24"/>
                  </a:lnTo>
                  <a:lnTo>
                    <a:pt x="161" y="21"/>
                  </a:lnTo>
                  <a:lnTo>
                    <a:pt x="166" y="21"/>
                  </a:lnTo>
                  <a:lnTo>
                    <a:pt x="169" y="26"/>
                  </a:lnTo>
                  <a:lnTo>
                    <a:pt x="172" y="29"/>
                  </a:lnTo>
                  <a:lnTo>
                    <a:pt x="174" y="34"/>
                  </a:lnTo>
                  <a:lnTo>
                    <a:pt x="174" y="37"/>
                  </a:lnTo>
                  <a:lnTo>
                    <a:pt x="180" y="37"/>
                  </a:lnTo>
                  <a:lnTo>
                    <a:pt x="182" y="34"/>
                  </a:lnTo>
                  <a:lnTo>
                    <a:pt x="185" y="32"/>
                  </a:lnTo>
                  <a:lnTo>
                    <a:pt x="185" y="29"/>
                  </a:lnTo>
                  <a:lnTo>
                    <a:pt x="180" y="24"/>
                  </a:lnTo>
                  <a:lnTo>
                    <a:pt x="177" y="18"/>
                  </a:lnTo>
                  <a:lnTo>
                    <a:pt x="174" y="13"/>
                  </a:lnTo>
                  <a:lnTo>
                    <a:pt x="174" y="11"/>
                  </a:lnTo>
                  <a:lnTo>
                    <a:pt x="180" y="8"/>
                  </a:lnTo>
                  <a:lnTo>
                    <a:pt x="182" y="5"/>
                  </a:lnTo>
                  <a:lnTo>
                    <a:pt x="188" y="5"/>
                  </a:lnTo>
                  <a:lnTo>
                    <a:pt x="190" y="8"/>
                  </a:lnTo>
                  <a:lnTo>
                    <a:pt x="196" y="13"/>
                  </a:lnTo>
                  <a:lnTo>
                    <a:pt x="196" y="18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06" y="18"/>
                  </a:lnTo>
                  <a:lnTo>
                    <a:pt x="209" y="13"/>
                  </a:lnTo>
                  <a:lnTo>
                    <a:pt x="212" y="11"/>
                  </a:lnTo>
                  <a:lnTo>
                    <a:pt x="215" y="11"/>
                  </a:lnTo>
                  <a:lnTo>
                    <a:pt x="217" y="11"/>
                  </a:lnTo>
                  <a:lnTo>
                    <a:pt x="220" y="11"/>
                  </a:lnTo>
                  <a:lnTo>
                    <a:pt x="225" y="11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1" y="8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5" y="8"/>
                  </a:lnTo>
                  <a:lnTo>
                    <a:pt x="265" y="11"/>
                  </a:lnTo>
                  <a:lnTo>
                    <a:pt x="265" y="16"/>
                  </a:lnTo>
                  <a:lnTo>
                    <a:pt x="265" y="24"/>
                  </a:lnTo>
                  <a:lnTo>
                    <a:pt x="265" y="29"/>
                  </a:lnTo>
                  <a:lnTo>
                    <a:pt x="265" y="34"/>
                  </a:lnTo>
                  <a:lnTo>
                    <a:pt x="271" y="37"/>
                  </a:lnTo>
                  <a:lnTo>
                    <a:pt x="271" y="42"/>
                  </a:lnTo>
                  <a:lnTo>
                    <a:pt x="271" y="47"/>
                  </a:lnTo>
                  <a:lnTo>
                    <a:pt x="271" y="50"/>
                  </a:lnTo>
                  <a:lnTo>
                    <a:pt x="271" y="55"/>
                  </a:lnTo>
                  <a:lnTo>
                    <a:pt x="273" y="55"/>
                  </a:lnTo>
                  <a:lnTo>
                    <a:pt x="279" y="55"/>
                  </a:lnTo>
                  <a:lnTo>
                    <a:pt x="281" y="53"/>
                  </a:lnTo>
                  <a:lnTo>
                    <a:pt x="284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300" y="53"/>
                  </a:lnTo>
                  <a:lnTo>
                    <a:pt x="303" y="53"/>
                  </a:lnTo>
                  <a:lnTo>
                    <a:pt x="303" y="58"/>
                  </a:lnTo>
                  <a:lnTo>
                    <a:pt x="303" y="61"/>
                  </a:lnTo>
                  <a:lnTo>
                    <a:pt x="303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5" y="61"/>
                  </a:lnTo>
                  <a:lnTo>
                    <a:pt x="292" y="63"/>
                  </a:lnTo>
                  <a:lnTo>
                    <a:pt x="292" y="69"/>
                  </a:lnTo>
                  <a:lnTo>
                    <a:pt x="290" y="71"/>
                  </a:lnTo>
                  <a:lnTo>
                    <a:pt x="284" y="76"/>
                  </a:lnTo>
                  <a:lnTo>
                    <a:pt x="281" y="82"/>
                  </a:lnTo>
                  <a:lnTo>
                    <a:pt x="279" y="84"/>
                  </a:lnTo>
                  <a:lnTo>
                    <a:pt x="271" y="87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5" y="90"/>
                  </a:lnTo>
                  <a:lnTo>
                    <a:pt x="249" y="92"/>
                  </a:lnTo>
                  <a:lnTo>
                    <a:pt x="244" y="92"/>
                  </a:lnTo>
                  <a:lnTo>
                    <a:pt x="239" y="90"/>
                  </a:lnTo>
                  <a:lnTo>
                    <a:pt x="233" y="92"/>
                  </a:lnTo>
                  <a:lnTo>
                    <a:pt x="228" y="95"/>
                  </a:lnTo>
                  <a:lnTo>
                    <a:pt x="228" y="98"/>
                  </a:lnTo>
                  <a:lnTo>
                    <a:pt x="228" y="100"/>
                  </a:lnTo>
                  <a:lnTo>
                    <a:pt x="231" y="103"/>
                  </a:lnTo>
                  <a:lnTo>
                    <a:pt x="236" y="103"/>
                  </a:lnTo>
                  <a:lnTo>
                    <a:pt x="241" y="105"/>
                  </a:lnTo>
                  <a:lnTo>
                    <a:pt x="241" y="108"/>
                  </a:lnTo>
                  <a:lnTo>
                    <a:pt x="241" y="111"/>
                  </a:lnTo>
                  <a:lnTo>
                    <a:pt x="241" y="116"/>
                  </a:lnTo>
                  <a:lnTo>
                    <a:pt x="247" y="116"/>
                  </a:lnTo>
                  <a:lnTo>
                    <a:pt x="252" y="119"/>
                  </a:lnTo>
                  <a:lnTo>
                    <a:pt x="260" y="119"/>
                  </a:lnTo>
                  <a:lnTo>
                    <a:pt x="265" y="121"/>
                  </a:lnTo>
                  <a:lnTo>
                    <a:pt x="268" y="124"/>
                  </a:lnTo>
                  <a:lnTo>
                    <a:pt x="271" y="127"/>
                  </a:lnTo>
                  <a:lnTo>
                    <a:pt x="271" y="129"/>
                  </a:lnTo>
                  <a:lnTo>
                    <a:pt x="271" y="137"/>
                  </a:lnTo>
                  <a:lnTo>
                    <a:pt x="268" y="140"/>
                  </a:lnTo>
                  <a:lnTo>
                    <a:pt x="263" y="137"/>
                  </a:lnTo>
                  <a:lnTo>
                    <a:pt x="263" y="142"/>
                  </a:lnTo>
                  <a:lnTo>
                    <a:pt x="260" y="150"/>
                  </a:lnTo>
                  <a:lnTo>
                    <a:pt x="260" y="156"/>
                  </a:lnTo>
                  <a:lnTo>
                    <a:pt x="260" y="163"/>
                  </a:lnTo>
                  <a:lnTo>
                    <a:pt x="263" y="169"/>
                  </a:lnTo>
                  <a:lnTo>
                    <a:pt x="265" y="177"/>
                  </a:lnTo>
                  <a:lnTo>
                    <a:pt x="273" y="179"/>
                  </a:lnTo>
                  <a:lnTo>
                    <a:pt x="281" y="182"/>
                  </a:lnTo>
                  <a:lnTo>
                    <a:pt x="287" y="187"/>
                  </a:lnTo>
                  <a:lnTo>
                    <a:pt x="287" y="190"/>
                  </a:lnTo>
                  <a:lnTo>
                    <a:pt x="287" y="192"/>
                  </a:lnTo>
                  <a:lnTo>
                    <a:pt x="287" y="198"/>
                  </a:lnTo>
                  <a:lnTo>
                    <a:pt x="287" y="200"/>
                  </a:lnTo>
                  <a:lnTo>
                    <a:pt x="287" y="206"/>
                  </a:lnTo>
                  <a:lnTo>
                    <a:pt x="290" y="211"/>
                  </a:lnTo>
                  <a:lnTo>
                    <a:pt x="295" y="219"/>
                  </a:lnTo>
                  <a:lnTo>
                    <a:pt x="298" y="224"/>
                  </a:lnTo>
                  <a:lnTo>
                    <a:pt x="300" y="232"/>
                  </a:lnTo>
                  <a:lnTo>
                    <a:pt x="303" y="235"/>
                  </a:lnTo>
                  <a:lnTo>
                    <a:pt x="308" y="235"/>
                  </a:lnTo>
                  <a:lnTo>
                    <a:pt x="311" y="232"/>
                  </a:lnTo>
                  <a:lnTo>
                    <a:pt x="314" y="232"/>
                  </a:lnTo>
                  <a:lnTo>
                    <a:pt x="319" y="229"/>
                  </a:lnTo>
                  <a:lnTo>
                    <a:pt x="324" y="227"/>
                  </a:lnTo>
                  <a:lnTo>
                    <a:pt x="330" y="227"/>
                  </a:lnTo>
                  <a:lnTo>
                    <a:pt x="335" y="227"/>
                  </a:lnTo>
                  <a:lnTo>
                    <a:pt x="338" y="229"/>
                  </a:lnTo>
                  <a:lnTo>
                    <a:pt x="338" y="235"/>
                  </a:lnTo>
                  <a:lnTo>
                    <a:pt x="332" y="237"/>
                  </a:lnTo>
                  <a:lnTo>
                    <a:pt x="327" y="242"/>
                  </a:lnTo>
                  <a:lnTo>
                    <a:pt x="322" y="248"/>
                  </a:lnTo>
                  <a:lnTo>
                    <a:pt x="316" y="250"/>
                  </a:lnTo>
                  <a:lnTo>
                    <a:pt x="314" y="253"/>
                  </a:lnTo>
                  <a:lnTo>
                    <a:pt x="311" y="256"/>
                  </a:lnTo>
                  <a:lnTo>
                    <a:pt x="308" y="258"/>
                  </a:lnTo>
                  <a:lnTo>
                    <a:pt x="311" y="261"/>
                  </a:lnTo>
                  <a:lnTo>
                    <a:pt x="311" y="266"/>
                  </a:lnTo>
                  <a:lnTo>
                    <a:pt x="311" y="269"/>
                  </a:lnTo>
                  <a:lnTo>
                    <a:pt x="308" y="271"/>
                  </a:lnTo>
                  <a:lnTo>
                    <a:pt x="306" y="271"/>
                  </a:lnTo>
                  <a:lnTo>
                    <a:pt x="303" y="271"/>
                  </a:lnTo>
                  <a:lnTo>
                    <a:pt x="300" y="271"/>
                  </a:lnTo>
                  <a:lnTo>
                    <a:pt x="298" y="274"/>
                  </a:lnTo>
                  <a:lnTo>
                    <a:pt x="292" y="271"/>
                  </a:lnTo>
                  <a:lnTo>
                    <a:pt x="290" y="269"/>
                  </a:lnTo>
                  <a:lnTo>
                    <a:pt x="284" y="269"/>
                  </a:lnTo>
                  <a:lnTo>
                    <a:pt x="279" y="266"/>
                  </a:lnTo>
                  <a:lnTo>
                    <a:pt x="273" y="266"/>
                  </a:lnTo>
                  <a:lnTo>
                    <a:pt x="268" y="271"/>
                  </a:lnTo>
                  <a:lnTo>
                    <a:pt x="265" y="274"/>
                  </a:lnTo>
                  <a:lnTo>
                    <a:pt x="263" y="279"/>
                  </a:lnTo>
                  <a:lnTo>
                    <a:pt x="255" y="287"/>
                  </a:lnTo>
                  <a:lnTo>
                    <a:pt x="249" y="295"/>
                  </a:lnTo>
                  <a:lnTo>
                    <a:pt x="244" y="300"/>
                  </a:lnTo>
                  <a:lnTo>
                    <a:pt x="239" y="306"/>
                  </a:lnTo>
                  <a:lnTo>
                    <a:pt x="236" y="308"/>
                  </a:lnTo>
                  <a:lnTo>
                    <a:pt x="233" y="311"/>
                  </a:lnTo>
                  <a:lnTo>
                    <a:pt x="233" y="316"/>
                  </a:lnTo>
                  <a:lnTo>
                    <a:pt x="233" y="322"/>
                  </a:lnTo>
                  <a:lnTo>
                    <a:pt x="231" y="327"/>
                  </a:lnTo>
                  <a:lnTo>
                    <a:pt x="228" y="332"/>
                  </a:lnTo>
                  <a:lnTo>
                    <a:pt x="225" y="332"/>
                  </a:lnTo>
                  <a:lnTo>
                    <a:pt x="223" y="337"/>
                  </a:lnTo>
                  <a:lnTo>
                    <a:pt x="220" y="335"/>
                  </a:lnTo>
                  <a:lnTo>
                    <a:pt x="215" y="332"/>
                  </a:lnTo>
                  <a:lnTo>
                    <a:pt x="215" y="335"/>
                  </a:lnTo>
                  <a:lnTo>
                    <a:pt x="212" y="337"/>
                  </a:lnTo>
                  <a:lnTo>
                    <a:pt x="206" y="335"/>
                  </a:lnTo>
                  <a:lnTo>
                    <a:pt x="204" y="332"/>
                  </a:lnTo>
                  <a:lnTo>
                    <a:pt x="201" y="332"/>
                  </a:lnTo>
                  <a:lnTo>
                    <a:pt x="198" y="335"/>
                  </a:lnTo>
                  <a:lnTo>
                    <a:pt x="193" y="335"/>
                  </a:lnTo>
                  <a:lnTo>
                    <a:pt x="190" y="335"/>
                  </a:lnTo>
                  <a:lnTo>
                    <a:pt x="188" y="335"/>
                  </a:lnTo>
                  <a:lnTo>
                    <a:pt x="182" y="337"/>
                  </a:lnTo>
                  <a:lnTo>
                    <a:pt x="177" y="340"/>
                  </a:lnTo>
                  <a:lnTo>
                    <a:pt x="172" y="340"/>
                  </a:lnTo>
                  <a:lnTo>
                    <a:pt x="169" y="343"/>
                  </a:lnTo>
                  <a:lnTo>
                    <a:pt x="161" y="345"/>
                  </a:lnTo>
                  <a:lnTo>
                    <a:pt x="158" y="345"/>
                  </a:lnTo>
                  <a:lnTo>
                    <a:pt x="158" y="348"/>
                  </a:lnTo>
                  <a:lnTo>
                    <a:pt x="156" y="353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58" y="364"/>
                  </a:lnTo>
                  <a:lnTo>
                    <a:pt x="153" y="366"/>
                  </a:lnTo>
                  <a:lnTo>
                    <a:pt x="150" y="369"/>
                  </a:lnTo>
                  <a:lnTo>
                    <a:pt x="145" y="372"/>
                  </a:lnTo>
                  <a:lnTo>
                    <a:pt x="142" y="374"/>
                  </a:lnTo>
                  <a:lnTo>
                    <a:pt x="134" y="377"/>
                  </a:lnTo>
                  <a:lnTo>
                    <a:pt x="134" y="374"/>
                  </a:lnTo>
                  <a:lnTo>
                    <a:pt x="132" y="372"/>
                  </a:lnTo>
                  <a:lnTo>
                    <a:pt x="126" y="369"/>
                  </a:lnTo>
                  <a:lnTo>
                    <a:pt x="123" y="366"/>
                  </a:lnTo>
                  <a:lnTo>
                    <a:pt x="121" y="364"/>
                  </a:lnTo>
                  <a:lnTo>
                    <a:pt x="115" y="366"/>
                  </a:lnTo>
                  <a:lnTo>
                    <a:pt x="113" y="369"/>
                  </a:lnTo>
                  <a:lnTo>
                    <a:pt x="110" y="369"/>
                  </a:lnTo>
                  <a:lnTo>
                    <a:pt x="110" y="372"/>
                  </a:lnTo>
                  <a:lnTo>
                    <a:pt x="105" y="374"/>
                  </a:lnTo>
                  <a:lnTo>
                    <a:pt x="102" y="374"/>
                  </a:lnTo>
                  <a:lnTo>
                    <a:pt x="102" y="380"/>
                  </a:lnTo>
                  <a:lnTo>
                    <a:pt x="99" y="382"/>
                  </a:lnTo>
                  <a:lnTo>
                    <a:pt x="97" y="382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5624494" y="5921609"/>
              <a:ext cx="265150" cy="212319"/>
            </a:xfrm>
            <a:custGeom>
              <a:avLst/>
              <a:gdLst>
                <a:gd name="T0" fmla="*/ 118 w 121"/>
                <a:gd name="T1" fmla="*/ 42 h 97"/>
                <a:gd name="T2" fmla="*/ 121 w 121"/>
                <a:gd name="T3" fmla="*/ 92 h 97"/>
                <a:gd name="T4" fmla="*/ 105 w 121"/>
                <a:gd name="T5" fmla="*/ 92 h 97"/>
                <a:gd name="T6" fmla="*/ 73 w 121"/>
                <a:gd name="T7" fmla="*/ 95 h 97"/>
                <a:gd name="T8" fmla="*/ 14 w 121"/>
                <a:gd name="T9" fmla="*/ 97 h 97"/>
                <a:gd name="T10" fmla="*/ 14 w 121"/>
                <a:gd name="T11" fmla="*/ 92 h 97"/>
                <a:gd name="T12" fmla="*/ 14 w 121"/>
                <a:gd name="T13" fmla="*/ 84 h 97"/>
                <a:gd name="T14" fmla="*/ 0 w 121"/>
                <a:gd name="T15" fmla="*/ 84 h 97"/>
                <a:gd name="T16" fmla="*/ 0 w 121"/>
                <a:gd name="T17" fmla="*/ 81 h 97"/>
                <a:gd name="T18" fmla="*/ 14 w 121"/>
                <a:gd name="T19" fmla="*/ 84 h 97"/>
                <a:gd name="T20" fmla="*/ 11 w 121"/>
                <a:gd name="T21" fmla="*/ 37 h 97"/>
                <a:gd name="T22" fmla="*/ 14 w 121"/>
                <a:gd name="T23" fmla="*/ 37 h 97"/>
                <a:gd name="T24" fmla="*/ 16 w 121"/>
                <a:gd name="T25" fmla="*/ 34 h 97"/>
                <a:gd name="T26" fmla="*/ 19 w 121"/>
                <a:gd name="T27" fmla="*/ 31 h 97"/>
                <a:gd name="T28" fmla="*/ 22 w 121"/>
                <a:gd name="T29" fmla="*/ 29 h 97"/>
                <a:gd name="T30" fmla="*/ 22 w 121"/>
                <a:gd name="T31" fmla="*/ 26 h 97"/>
                <a:gd name="T32" fmla="*/ 22 w 121"/>
                <a:gd name="T33" fmla="*/ 23 h 97"/>
                <a:gd name="T34" fmla="*/ 24 w 121"/>
                <a:gd name="T35" fmla="*/ 21 h 97"/>
                <a:gd name="T36" fmla="*/ 27 w 121"/>
                <a:gd name="T37" fmla="*/ 21 h 97"/>
                <a:gd name="T38" fmla="*/ 27 w 121"/>
                <a:gd name="T39" fmla="*/ 23 h 97"/>
                <a:gd name="T40" fmla="*/ 30 w 121"/>
                <a:gd name="T41" fmla="*/ 26 h 97"/>
                <a:gd name="T42" fmla="*/ 32 w 121"/>
                <a:gd name="T43" fmla="*/ 26 h 97"/>
                <a:gd name="T44" fmla="*/ 35 w 121"/>
                <a:gd name="T45" fmla="*/ 23 h 97"/>
                <a:gd name="T46" fmla="*/ 38 w 121"/>
                <a:gd name="T47" fmla="*/ 21 h 97"/>
                <a:gd name="T48" fmla="*/ 41 w 121"/>
                <a:gd name="T49" fmla="*/ 21 h 97"/>
                <a:gd name="T50" fmla="*/ 41 w 121"/>
                <a:gd name="T51" fmla="*/ 18 h 97"/>
                <a:gd name="T52" fmla="*/ 41 w 121"/>
                <a:gd name="T53" fmla="*/ 13 h 97"/>
                <a:gd name="T54" fmla="*/ 41 w 121"/>
                <a:gd name="T55" fmla="*/ 10 h 97"/>
                <a:gd name="T56" fmla="*/ 41 w 121"/>
                <a:gd name="T57" fmla="*/ 8 h 97"/>
                <a:gd name="T58" fmla="*/ 43 w 121"/>
                <a:gd name="T59" fmla="*/ 8 h 97"/>
                <a:gd name="T60" fmla="*/ 41 w 121"/>
                <a:gd name="T61" fmla="*/ 2 h 97"/>
                <a:gd name="T62" fmla="*/ 49 w 121"/>
                <a:gd name="T63" fmla="*/ 2 h 97"/>
                <a:gd name="T64" fmla="*/ 65 w 121"/>
                <a:gd name="T65" fmla="*/ 0 h 97"/>
                <a:gd name="T66" fmla="*/ 70 w 121"/>
                <a:gd name="T67" fmla="*/ 0 h 97"/>
                <a:gd name="T68" fmla="*/ 73 w 121"/>
                <a:gd name="T69" fmla="*/ 0 h 97"/>
                <a:gd name="T70" fmla="*/ 75 w 121"/>
                <a:gd name="T71" fmla="*/ 0 h 97"/>
                <a:gd name="T72" fmla="*/ 78 w 121"/>
                <a:gd name="T73" fmla="*/ 0 h 97"/>
                <a:gd name="T74" fmla="*/ 83 w 121"/>
                <a:gd name="T75" fmla="*/ 0 h 97"/>
                <a:gd name="T76" fmla="*/ 86 w 121"/>
                <a:gd name="T77" fmla="*/ 2 h 97"/>
                <a:gd name="T78" fmla="*/ 89 w 121"/>
                <a:gd name="T79" fmla="*/ 8 h 97"/>
                <a:gd name="T80" fmla="*/ 91 w 121"/>
                <a:gd name="T81" fmla="*/ 13 h 97"/>
                <a:gd name="T82" fmla="*/ 94 w 121"/>
                <a:gd name="T83" fmla="*/ 13 h 97"/>
                <a:gd name="T84" fmla="*/ 99 w 121"/>
                <a:gd name="T85" fmla="*/ 10 h 97"/>
                <a:gd name="T86" fmla="*/ 105 w 121"/>
                <a:gd name="T87" fmla="*/ 13 h 97"/>
                <a:gd name="T88" fmla="*/ 107 w 121"/>
                <a:gd name="T89" fmla="*/ 13 h 97"/>
                <a:gd name="T90" fmla="*/ 116 w 121"/>
                <a:gd name="T91" fmla="*/ 15 h 97"/>
                <a:gd name="T92" fmla="*/ 116 w 121"/>
                <a:gd name="T93" fmla="*/ 29 h 97"/>
                <a:gd name="T94" fmla="*/ 118 w 121"/>
                <a:gd name="T95" fmla="*/ 42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97"/>
                <a:gd name="T146" fmla="*/ 121 w 121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97">
                  <a:moveTo>
                    <a:pt x="118" y="42"/>
                  </a:moveTo>
                  <a:lnTo>
                    <a:pt x="121" y="92"/>
                  </a:lnTo>
                  <a:lnTo>
                    <a:pt x="105" y="92"/>
                  </a:lnTo>
                  <a:lnTo>
                    <a:pt x="73" y="95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14" y="84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6" y="34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2" y="26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5" y="23"/>
                  </a:lnTo>
                  <a:lnTo>
                    <a:pt x="38" y="21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1" y="2"/>
                  </a:lnTo>
                  <a:lnTo>
                    <a:pt x="49" y="2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6" y="2"/>
                  </a:lnTo>
                  <a:lnTo>
                    <a:pt x="89" y="8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9" y="10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16" y="15"/>
                  </a:lnTo>
                  <a:lnTo>
                    <a:pt x="116" y="29"/>
                  </a:lnTo>
                  <a:lnTo>
                    <a:pt x="118" y="42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4961620" y="5713654"/>
              <a:ext cx="704664" cy="484261"/>
            </a:xfrm>
            <a:custGeom>
              <a:avLst/>
              <a:gdLst>
                <a:gd name="T0" fmla="*/ 27 w 321"/>
                <a:gd name="T1" fmla="*/ 23 h 221"/>
                <a:gd name="T2" fmla="*/ 67 w 321"/>
                <a:gd name="T3" fmla="*/ 10 h 221"/>
                <a:gd name="T4" fmla="*/ 104 w 321"/>
                <a:gd name="T5" fmla="*/ 0 h 221"/>
                <a:gd name="T6" fmla="*/ 134 w 321"/>
                <a:gd name="T7" fmla="*/ 0 h 221"/>
                <a:gd name="T8" fmla="*/ 155 w 321"/>
                <a:gd name="T9" fmla="*/ 2 h 221"/>
                <a:gd name="T10" fmla="*/ 176 w 321"/>
                <a:gd name="T11" fmla="*/ 5 h 221"/>
                <a:gd name="T12" fmla="*/ 203 w 321"/>
                <a:gd name="T13" fmla="*/ 13 h 221"/>
                <a:gd name="T14" fmla="*/ 222 w 321"/>
                <a:gd name="T15" fmla="*/ 29 h 221"/>
                <a:gd name="T16" fmla="*/ 214 w 321"/>
                <a:gd name="T17" fmla="*/ 47 h 221"/>
                <a:gd name="T18" fmla="*/ 217 w 321"/>
                <a:gd name="T19" fmla="*/ 52 h 221"/>
                <a:gd name="T20" fmla="*/ 233 w 321"/>
                <a:gd name="T21" fmla="*/ 47 h 221"/>
                <a:gd name="T22" fmla="*/ 241 w 321"/>
                <a:gd name="T23" fmla="*/ 45 h 221"/>
                <a:gd name="T24" fmla="*/ 249 w 321"/>
                <a:gd name="T25" fmla="*/ 34 h 221"/>
                <a:gd name="T26" fmla="*/ 265 w 321"/>
                <a:gd name="T27" fmla="*/ 29 h 221"/>
                <a:gd name="T28" fmla="*/ 273 w 321"/>
                <a:gd name="T29" fmla="*/ 39 h 221"/>
                <a:gd name="T30" fmla="*/ 276 w 321"/>
                <a:gd name="T31" fmla="*/ 50 h 221"/>
                <a:gd name="T32" fmla="*/ 262 w 321"/>
                <a:gd name="T33" fmla="*/ 66 h 221"/>
                <a:gd name="T34" fmla="*/ 273 w 321"/>
                <a:gd name="T35" fmla="*/ 66 h 221"/>
                <a:gd name="T36" fmla="*/ 289 w 321"/>
                <a:gd name="T37" fmla="*/ 71 h 221"/>
                <a:gd name="T38" fmla="*/ 310 w 321"/>
                <a:gd name="T39" fmla="*/ 74 h 221"/>
                <a:gd name="T40" fmla="*/ 321 w 321"/>
                <a:gd name="T41" fmla="*/ 84 h 221"/>
                <a:gd name="T42" fmla="*/ 313 w 321"/>
                <a:gd name="T43" fmla="*/ 108 h 221"/>
                <a:gd name="T44" fmla="*/ 310 w 321"/>
                <a:gd name="T45" fmla="*/ 121 h 221"/>
                <a:gd name="T46" fmla="*/ 297 w 321"/>
                <a:gd name="T47" fmla="*/ 132 h 221"/>
                <a:gd name="T48" fmla="*/ 294 w 321"/>
                <a:gd name="T49" fmla="*/ 142 h 221"/>
                <a:gd name="T50" fmla="*/ 292 w 321"/>
                <a:gd name="T51" fmla="*/ 158 h 221"/>
                <a:gd name="T52" fmla="*/ 286 w 321"/>
                <a:gd name="T53" fmla="*/ 171 h 221"/>
                <a:gd name="T54" fmla="*/ 281 w 321"/>
                <a:gd name="T55" fmla="*/ 187 h 221"/>
                <a:gd name="T56" fmla="*/ 268 w 321"/>
                <a:gd name="T57" fmla="*/ 208 h 221"/>
                <a:gd name="T58" fmla="*/ 257 w 321"/>
                <a:gd name="T59" fmla="*/ 213 h 221"/>
                <a:gd name="T60" fmla="*/ 246 w 321"/>
                <a:gd name="T61" fmla="*/ 208 h 221"/>
                <a:gd name="T62" fmla="*/ 241 w 321"/>
                <a:gd name="T63" fmla="*/ 200 h 221"/>
                <a:gd name="T64" fmla="*/ 227 w 321"/>
                <a:gd name="T65" fmla="*/ 197 h 221"/>
                <a:gd name="T66" fmla="*/ 211 w 321"/>
                <a:gd name="T67" fmla="*/ 200 h 221"/>
                <a:gd name="T68" fmla="*/ 195 w 321"/>
                <a:gd name="T69" fmla="*/ 208 h 221"/>
                <a:gd name="T70" fmla="*/ 179 w 321"/>
                <a:gd name="T71" fmla="*/ 213 h 221"/>
                <a:gd name="T72" fmla="*/ 166 w 321"/>
                <a:gd name="T73" fmla="*/ 216 h 221"/>
                <a:gd name="T74" fmla="*/ 158 w 321"/>
                <a:gd name="T75" fmla="*/ 221 h 221"/>
                <a:gd name="T76" fmla="*/ 147 w 321"/>
                <a:gd name="T77" fmla="*/ 219 h 221"/>
                <a:gd name="T78" fmla="*/ 144 w 321"/>
                <a:gd name="T79" fmla="*/ 197 h 221"/>
                <a:gd name="T80" fmla="*/ 128 w 321"/>
                <a:gd name="T81" fmla="*/ 195 h 221"/>
                <a:gd name="T82" fmla="*/ 126 w 321"/>
                <a:gd name="T83" fmla="*/ 184 h 221"/>
                <a:gd name="T84" fmla="*/ 110 w 321"/>
                <a:gd name="T85" fmla="*/ 182 h 221"/>
                <a:gd name="T86" fmla="*/ 102 w 321"/>
                <a:gd name="T87" fmla="*/ 184 h 221"/>
                <a:gd name="T88" fmla="*/ 75 w 321"/>
                <a:gd name="T89" fmla="*/ 197 h 221"/>
                <a:gd name="T90" fmla="*/ 61 w 321"/>
                <a:gd name="T91" fmla="*/ 195 h 221"/>
                <a:gd name="T92" fmla="*/ 43 w 321"/>
                <a:gd name="T93" fmla="*/ 184 h 221"/>
                <a:gd name="T94" fmla="*/ 29 w 321"/>
                <a:gd name="T95" fmla="*/ 166 h 221"/>
                <a:gd name="T96" fmla="*/ 16 w 321"/>
                <a:gd name="T97" fmla="*/ 174 h 221"/>
                <a:gd name="T98" fmla="*/ 10 w 321"/>
                <a:gd name="T99" fmla="*/ 187 h 221"/>
                <a:gd name="T100" fmla="*/ 2 w 321"/>
                <a:gd name="T101" fmla="*/ 190 h 221"/>
                <a:gd name="T102" fmla="*/ 2 w 321"/>
                <a:gd name="T103" fmla="*/ 176 h 221"/>
                <a:gd name="T104" fmla="*/ 10 w 321"/>
                <a:gd name="T105" fmla="*/ 166 h 221"/>
                <a:gd name="T106" fmla="*/ 10 w 321"/>
                <a:gd name="T107" fmla="*/ 147 h 221"/>
                <a:gd name="T108" fmla="*/ 18 w 321"/>
                <a:gd name="T109" fmla="*/ 121 h 221"/>
                <a:gd name="T110" fmla="*/ 29 w 321"/>
                <a:gd name="T111" fmla="*/ 105 h 221"/>
                <a:gd name="T112" fmla="*/ 21 w 321"/>
                <a:gd name="T113" fmla="*/ 87 h 221"/>
                <a:gd name="T114" fmla="*/ 13 w 321"/>
                <a:gd name="T115" fmla="*/ 68 h 221"/>
                <a:gd name="T116" fmla="*/ 29 w 321"/>
                <a:gd name="T117" fmla="*/ 50 h 221"/>
                <a:gd name="T118" fmla="*/ 18 w 321"/>
                <a:gd name="T119" fmla="*/ 34 h 2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1"/>
                <a:gd name="T181" fmla="*/ 0 h 221"/>
                <a:gd name="T182" fmla="*/ 321 w 321"/>
                <a:gd name="T183" fmla="*/ 221 h 2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1" h="221">
                  <a:moveTo>
                    <a:pt x="16" y="34"/>
                  </a:moveTo>
                  <a:lnTo>
                    <a:pt x="16" y="29"/>
                  </a:lnTo>
                  <a:lnTo>
                    <a:pt x="18" y="26"/>
                  </a:lnTo>
                  <a:lnTo>
                    <a:pt x="27" y="23"/>
                  </a:lnTo>
                  <a:lnTo>
                    <a:pt x="32" y="23"/>
                  </a:lnTo>
                  <a:lnTo>
                    <a:pt x="40" y="21"/>
                  </a:lnTo>
                  <a:lnTo>
                    <a:pt x="48" y="18"/>
                  </a:lnTo>
                  <a:lnTo>
                    <a:pt x="67" y="10"/>
                  </a:lnTo>
                  <a:lnTo>
                    <a:pt x="77" y="8"/>
                  </a:lnTo>
                  <a:lnTo>
                    <a:pt x="88" y="5"/>
                  </a:lnTo>
                  <a:lnTo>
                    <a:pt x="93" y="2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4" y="0"/>
                  </a:lnTo>
                  <a:lnTo>
                    <a:pt x="139" y="2"/>
                  </a:lnTo>
                  <a:lnTo>
                    <a:pt x="144" y="2"/>
                  </a:lnTo>
                  <a:lnTo>
                    <a:pt x="150" y="2"/>
                  </a:lnTo>
                  <a:lnTo>
                    <a:pt x="155" y="2"/>
                  </a:lnTo>
                  <a:lnTo>
                    <a:pt x="163" y="5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6" y="5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93" y="13"/>
                  </a:lnTo>
                  <a:lnTo>
                    <a:pt x="203" y="13"/>
                  </a:lnTo>
                  <a:lnTo>
                    <a:pt x="214" y="16"/>
                  </a:lnTo>
                  <a:lnTo>
                    <a:pt x="225" y="18"/>
                  </a:lnTo>
                  <a:lnTo>
                    <a:pt x="225" y="21"/>
                  </a:lnTo>
                  <a:lnTo>
                    <a:pt x="222" y="29"/>
                  </a:lnTo>
                  <a:lnTo>
                    <a:pt x="222" y="34"/>
                  </a:lnTo>
                  <a:lnTo>
                    <a:pt x="219" y="39"/>
                  </a:lnTo>
                  <a:lnTo>
                    <a:pt x="217" y="42"/>
                  </a:lnTo>
                  <a:lnTo>
                    <a:pt x="214" y="47"/>
                  </a:lnTo>
                  <a:lnTo>
                    <a:pt x="211" y="50"/>
                  </a:lnTo>
                  <a:lnTo>
                    <a:pt x="211" y="52"/>
                  </a:lnTo>
                  <a:lnTo>
                    <a:pt x="214" y="52"/>
                  </a:lnTo>
                  <a:lnTo>
                    <a:pt x="217" y="52"/>
                  </a:lnTo>
                  <a:lnTo>
                    <a:pt x="219" y="52"/>
                  </a:lnTo>
                  <a:lnTo>
                    <a:pt x="222" y="52"/>
                  </a:lnTo>
                  <a:lnTo>
                    <a:pt x="230" y="52"/>
                  </a:lnTo>
                  <a:lnTo>
                    <a:pt x="233" y="47"/>
                  </a:lnTo>
                  <a:lnTo>
                    <a:pt x="233" y="45"/>
                  </a:lnTo>
                  <a:lnTo>
                    <a:pt x="235" y="45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1" y="39"/>
                  </a:lnTo>
                  <a:lnTo>
                    <a:pt x="241" y="37"/>
                  </a:lnTo>
                  <a:lnTo>
                    <a:pt x="243" y="34"/>
                  </a:lnTo>
                  <a:lnTo>
                    <a:pt x="249" y="34"/>
                  </a:lnTo>
                  <a:lnTo>
                    <a:pt x="254" y="31"/>
                  </a:lnTo>
                  <a:lnTo>
                    <a:pt x="257" y="31"/>
                  </a:lnTo>
                  <a:lnTo>
                    <a:pt x="260" y="29"/>
                  </a:lnTo>
                  <a:lnTo>
                    <a:pt x="265" y="29"/>
                  </a:lnTo>
                  <a:lnTo>
                    <a:pt x="270" y="29"/>
                  </a:lnTo>
                  <a:lnTo>
                    <a:pt x="273" y="34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6" y="42"/>
                  </a:lnTo>
                  <a:lnTo>
                    <a:pt x="278" y="45"/>
                  </a:lnTo>
                  <a:lnTo>
                    <a:pt x="276" y="47"/>
                  </a:lnTo>
                  <a:lnTo>
                    <a:pt x="276" y="50"/>
                  </a:lnTo>
                  <a:lnTo>
                    <a:pt x="273" y="52"/>
                  </a:lnTo>
                  <a:lnTo>
                    <a:pt x="268" y="58"/>
                  </a:lnTo>
                  <a:lnTo>
                    <a:pt x="265" y="63"/>
                  </a:lnTo>
                  <a:lnTo>
                    <a:pt x="262" y="66"/>
                  </a:lnTo>
                  <a:lnTo>
                    <a:pt x="260" y="68"/>
                  </a:lnTo>
                  <a:lnTo>
                    <a:pt x="265" y="71"/>
                  </a:lnTo>
                  <a:lnTo>
                    <a:pt x="268" y="71"/>
                  </a:lnTo>
                  <a:lnTo>
                    <a:pt x="273" y="66"/>
                  </a:lnTo>
                  <a:lnTo>
                    <a:pt x="276" y="63"/>
                  </a:lnTo>
                  <a:lnTo>
                    <a:pt x="278" y="66"/>
                  </a:lnTo>
                  <a:lnTo>
                    <a:pt x="284" y="68"/>
                  </a:lnTo>
                  <a:lnTo>
                    <a:pt x="289" y="71"/>
                  </a:lnTo>
                  <a:lnTo>
                    <a:pt x="294" y="74"/>
                  </a:lnTo>
                  <a:lnTo>
                    <a:pt x="300" y="71"/>
                  </a:lnTo>
                  <a:lnTo>
                    <a:pt x="308" y="74"/>
                  </a:lnTo>
                  <a:lnTo>
                    <a:pt x="310" y="74"/>
                  </a:lnTo>
                  <a:lnTo>
                    <a:pt x="313" y="76"/>
                  </a:lnTo>
                  <a:lnTo>
                    <a:pt x="316" y="79"/>
                  </a:lnTo>
                  <a:lnTo>
                    <a:pt x="321" y="79"/>
                  </a:lnTo>
                  <a:lnTo>
                    <a:pt x="321" y="84"/>
                  </a:lnTo>
                  <a:lnTo>
                    <a:pt x="318" y="92"/>
                  </a:lnTo>
                  <a:lnTo>
                    <a:pt x="316" y="95"/>
                  </a:lnTo>
                  <a:lnTo>
                    <a:pt x="316" y="100"/>
                  </a:lnTo>
                  <a:lnTo>
                    <a:pt x="313" y="108"/>
                  </a:lnTo>
                  <a:lnTo>
                    <a:pt x="313" y="113"/>
                  </a:lnTo>
                  <a:lnTo>
                    <a:pt x="313" y="116"/>
                  </a:lnTo>
                  <a:lnTo>
                    <a:pt x="313" y="121"/>
                  </a:lnTo>
                  <a:lnTo>
                    <a:pt x="310" y="121"/>
                  </a:lnTo>
                  <a:lnTo>
                    <a:pt x="305" y="124"/>
                  </a:lnTo>
                  <a:lnTo>
                    <a:pt x="305" y="134"/>
                  </a:lnTo>
                  <a:lnTo>
                    <a:pt x="302" y="134"/>
                  </a:lnTo>
                  <a:lnTo>
                    <a:pt x="297" y="132"/>
                  </a:lnTo>
                  <a:lnTo>
                    <a:pt x="297" y="134"/>
                  </a:lnTo>
                  <a:lnTo>
                    <a:pt x="297" y="137"/>
                  </a:lnTo>
                  <a:lnTo>
                    <a:pt x="297" y="139"/>
                  </a:lnTo>
                  <a:lnTo>
                    <a:pt x="294" y="142"/>
                  </a:lnTo>
                  <a:lnTo>
                    <a:pt x="294" y="147"/>
                  </a:lnTo>
                  <a:lnTo>
                    <a:pt x="294" y="150"/>
                  </a:lnTo>
                  <a:lnTo>
                    <a:pt x="292" y="153"/>
                  </a:lnTo>
                  <a:lnTo>
                    <a:pt x="292" y="158"/>
                  </a:lnTo>
                  <a:lnTo>
                    <a:pt x="289" y="161"/>
                  </a:lnTo>
                  <a:lnTo>
                    <a:pt x="286" y="163"/>
                  </a:lnTo>
                  <a:lnTo>
                    <a:pt x="286" y="168"/>
                  </a:lnTo>
                  <a:lnTo>
                    <a:pt x="286" y="171"/>
                  </a:lnTo>
                  <a:lnTo>
                    <a:pt x="284" y="174"/>
                  </a:lnTo>
                  <a:lnTo>
                    <a:pt x="284" y="176"/>
                  </a:lnTo>
                  <a:lnTo>
                    <a:pt x="284" y="179"/>
                  </a:lnTo>
                  <a:lnTo>
                    <a:pt x="281" y="187"/>
                  </a:lnTo>
                  <a:lnTo>
                    <a:pt x="281" y="195"/>
                  </a:lnTo>
                  <a:lnTo>
                    <a:pt x="276" y="200"/>
                  </a:lnTo>
                  <a:lnTo>
                    <a:pt x="270" y="205"/>
                  </a:lnTo>
                  <a:lnTo>
                    <a:pt x="268" y="208"/>
                  </a:lnTo>
                  <a:lnTo>
                    <a:pt x="268" y="213"/>
                  </a:lnTo>
                  <a:lnTo>
                    <a:pt x="265" y="213"/>
                  </a:lnTo>
                  <a:lnTo>
                    <a:pt x="262" y="213"/>
                  </a:lnTo>
                  <a:lnTo>
                    <a:pt x="257" y="213"/>
                  </a:lnTo>
                  <a:lnTo>
                    <a:pt x="254" y="213"/>
                  </a:lnTo>
                  <a:lnTo>
                    <a:pt x="251" y="213"/>
                  </a:lnTo>
                  <a:lnTo>
                    <a:pt x="249" y="211"/>
                  </a:lnTo>
                  <a:lnTo>
                    <a:pt x="246" y="208"/>
                  </a:lnTo>
                  <a:lnTo>
                    <a:pt x="243" y="208"/>
                  </a:lnTo>
                  <a:lnTo>
                    <a:pt x="246" y="203"/>
                  </a:lnTo>
                  <a:lnTo>
                    <a:pt x="243" y="200"/>
                  </a:lnTo>
                  <a:lnTo>
                    <a:pt x="241" y="200"/>
                  </a:lnTo>
                  <a:lnTo>
                    <a:pt x="238" y="200"/>
                  </a:lnTo>
                  <a:lnTo>
                    <a:pt x="235" y="200"/>
                  </a:lnTo>
                  <a:lnTo>
                    <a:pt x="233" y="200"/>
                  </a:lnTo>
                  <a:lnTo>
                    <a:pt x="227" y="197"/>
                  </a:lnTo>
                  <a:lnTo>
                    <a:pt x="222" y="197"/>
                  </a:lnTo>
                  <a:lnTo>
                    <a:pt x="219" y="197"/>
                  </a:lnTo>
                  <a:lnTo>
                    <a:pt x="214" y="197"/>
                  </a:lnTo>
                  <a:lnTo>
                    <a:pt x="211" y="200"/>
                  </a:lnTo>
                  <a:lnTo>
                    <a:pt x="211" y="203"/>
                  </a:lnTo>
                  <a:lnTo>
                    <a:pt x="206" y="205"/>
                  </a:lnTo>
                  <a:lnTo>
                    <a:pt x="201" y="208"/>
                  </a:lnTo>
                  <a:lnTo>
                    <a:pt x="195" y="208"/>
                  </a:lnTo>
                  <a:lnTo>
                    <a:pt x="190" y="208"/>
                  </a:lnTo>
                  <a:lnTo>
                    <a:pt x="187" y="208"/>
                  </a:lnTo>
                  <a:lnTo>
                    <a:pt x="185" y="208"/>
                  </a:lnTo>
                  <a:lnTo>
                    <a:pt x="179" y="213"/>
                  </a:lnTo>
                  <a:lnTo>
                    <a:pt x="174" y="216"/>
                  </a:lnTo>
                  <a:lnTo>
                    <a:pt x="171" y="216"/>
                  </a:lnTo>
                  <a:lnTo>
                    <a:pt x="168" y="216"/>
                  </a:lnTo>
                  <a:lnTo>
                    <a:pt x="166" y="216"/>
                  </a:lnTo>
                  <a:lnTo>
                    <a:pt x="163" y="216"/>
                  </a:lnTo>
                  <a:lnTo>
                    <a:pt x="160" y="219"/>
                  </a:lnTo>
                  <a:lnTo>
                    <a:pt x="160" y="221"/>
                  </a:lnTo>
                  <a:lnTo>
                    <a:pt x="158" y="221"/>
                  </a:lnTo>
                  <a:lnTo>
                    <a:pt x="152" y="221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7" y="219"/>
                  </a:lnTo>
                  <a:lnTo>
                    <a:pt x="147" y="213"/>
                  </a:lnTo>
                  <a:lnTo>
                    <a:pt x="152" y="208"/>
                  </a:lnTo>
                  <a:lnTo>
                    <a:pt x="150" y="203"/>
                  </a:lnTo>
                  <a:lnTo>
                    <a:pt x="144" y="197"/>
                  </a:lnTo>
                  <a:lnTo>
                    <a:pt x="142" y="195"/>
                  </a:lnTo>
                  <a:lnTo>
                    <a:pt x="139" y="195"/>
                  </a:lnTo>
                  <a:lnTo>
                    <a:pt x="134" y="195"/>
                  </a:lnTo>
                  <a:lnTo>
                    <a:pt x="128" y="195"/>
                  </a:lnTo>
                  <a:lnTo>
                    <a:pt x="128" y="192"/>
                  </a:lnTo>
                  <a:lnTo>
                    <a:pt x="126" y="190"/>
                  </a:lnTo>
                  <a:lnTo>
                    <a:pt x="126" y="187"/>
                  </a:lnTo>
                  <a:lnTo>
                    <a:pt x="126" y="184"/>
                  </a:lnTo>
                  <a:lnTo>
                    <a:pt x="123" y="182"/>
                  </a:lnTo>
                  <a:lnTo>
                    <a:pt x="120" y="179"/>
                  </a:lnTo>
                  <a:lnTo>
                    <a:pt x="112" y="179"/>
                  </a:lnTo>
                  <a:lnTo>
                    <a:pt x="110" y="182"/>
                  </a:lnTo>
                  <a:lnTo>
                    <a:pt x="110" y="184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99" y="187"/>
                  </a:lnTo>
                  <a:lnTo>
                    <a:pt x="91" y="195"/>
                  </a:lnTo>
                  <a:lnTo>
                    <a:pt x="85" y="197"/>
                  </a:lnTo>
                  <a:lnTo>
                    <a:pt x="75" y="197"/>
                  </a:lnTo>
                  <a:lnTo>
                    <a:pt x="72" y="195"/>
                  </a:lnTo>
                  <a:lnTo>
                    <a:pt x="69" y="197"/>
                  </a:lnTo>
                  <a:lnTo>
                    <a:pt x="67" y="197"/>
                  </a:lnTo>
                  <a:lnTo>
                    <a:pt x="61" y="195"/>
                  </a:lnTo>
                  <a:lnTo>
                    <a:pt x="59" y="192"/>
                  </a:lnTo>
                  <a:lnTo>
                    <a:pt x="56" y="190"/>
                  </a:lnTo>
                  <a:lnTo>
                    <a:pt x="48" y="187"/>
                  </a:lnTo>
                  <a:lnTo>
                    <a:pt x="43" y="184"/>
                  </a:lnTo>
                  <a:lnTo>
                    <a:pt x="40" y="182"/>
                  </a:lnTo>
                  <a:lnTo>
                    <a:pt x="40" y="176"/>
                  </a:lnTo>
                  <a:lnTo>
                    <a:pt x="37" y="171"/>
                  </a:lnTo>
                  <a:lnTo>
                    <a:pt x="29" y="166"/>
                  </a:lnTo>
                  <a:lnTo>
                    <a:pt x="29" y="163"/>
                  </a:lnTo>
                  <a:lnTo>
                    <a:pt x="27" y="166"/>
                  </a:lnTo>
                  <a:lnTo>
                    <a:pt x="18" y="171"/>
                  </a:lnTo>
                  <a:lnTo>
                    <a:pt x="16" y="174"/>
                  </a:lnTo>
                  <a:lnTo>
                    <a:pt x="13" y="176"/>
                  </a:lnTo>
                  <a:lnTo>
                    <a:pt x="10" y="182"/>
                  </a:lnTo>
                  <a:lnTo>
                    <a:pt x="10" y="184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5" y="192"/>
                  </a:lnTo>
                  <a:lnTo>
                    <a:pt x="2" y="192"/>
                  </a:lnTo>
                  <a:lnTo>
                    <a:pt x="2" y="190"/>
                  </a:lnTo>
                  <a:lnTo>
                    <a:pt x="0" y="187"/>
                  </a:lnTo>
                  <a:lnTo>
                    <a:pt x="0" y="184"/>
                  </a:lnTo>
                  <a:lnTo>
                    <a:pt x="2" y="179"/>
                  </a:lnTo>
                  <a:lnTo>
                    <a:pt x="2" y="176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8" y="168"/>
                  </a:lnTo>
                  <a:lnTo>
                    <a:pt x="10" y="166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10" y="150"/>
                  </a:lnTo>
                  <a:lnTo>
                    <a:pt x="10" y="147"/>
                  </a:lnTo>
                  <a:lnTo>
                    <a:pt x="10" y="134"/>
                  </a:lnTo>
                  <a:lnTo>
                    <a:pt x="13" y="129"/>
                  </a:lnTo>
                  <a:lnTo>
                    <a:pt x="16" y="126"/>
                  </a:lnTo>
                  <a:lnTo>
                    <a:pt x="18" y="121"/>
                  </a:lnTo>
                  <a:lnTo>
                    <a:pt x="21" y="118"/>
                  </a:lnTo>
                  <a:lnTo>
                    <a:pt x="29" y="118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4" y="92"/>
                  </a:lnTo>
                  <a:lnTo>
                    <a:pt x="21" y="87"/>
                  </a:lnTo>
                  <a:lnTo>
                    <a:pt x="13" y="79"/>
                  </a:lnTo>
                  <a:lnTo>
                    <a:pt x="10" y="74"/>
                  </a:lnTo>
                  <a:lnTo>
                    <a:pt x="13" y="71"/>
                  </a:lnTo>
                  <a:lnTo>
                    <a:pt x="13" y="68"/>
                  </a:lnTo>
                  <a:lnTo>
                    <a:pt x="27" y="60"/>
                  </a:lnTo>
                  <a:lnTo>
                    <a:pt x="27" y="58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9" y="42"/>
                  </a:lnTo>
                  <a:lnTo>
                    <a:pt x="27" y="39"/>
                  </a:lnTo>
                  <a:lnTo>
                    <a:pt x="24" y="37"/>
                  </a:lnTo>
                  <a:lnTo>
                    <a:pt x="18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5424191" y="5435894"/>
              <a:ext cx="694577" cy="571516"/>
            </a:xfrm>
            <a:custGeom>
              <a:avLst/>
              <a:gdLst>
                <a:gd name="T0" fmla="*/ 174 w 316"/>
                <a:gd name="T1" fmla="*/ 222 h 261"/>
                <a:gd name="T2" fmla="*/ 156 w 316"/>
                <a:gd name="T3" fmla="*/ 222 h 261"/>
                <a:gd name="T4" fmla="*/ 134 w 316"/>
                <a:gd name="T5" fmla="*/ 230 h 261"/>
                <a:gd name="T6" fmla="*/ 132 w 316"/>
                <a:gd name="T7" fmla="*/ 243 h 261"/>
                <a:gd name="T8" fmla="*/ 118 w 316"/>
                <a:gd name="T9" fmla="*/ 245 h 261"/>
                <a:gd name="T10" fmla="*/ 113 w 316"/>
                <a:gd name="T11" fmla="*/ 251 h 261"/>
                <a:gd name="T12" fmla="*/ 99 w 316"/>
                <a:gd name="T13" fmla="*/ 259 h 261"/>
                <a:gd name="T14" fmla="*/ 102 w 316"/>
                <a:gd name="T15" fmla="*/ 248 h 261"/>
                <a:gd name="T16" fmla="*/ 105 w 316"/>
                <a:gd name="T17" fmla="*/ 222 h 261"/>
                <a:gd name="T18" fmla="*/ 102 w 316"/>
                <a:gd name="T19" fmla="*/ 203 h 261"/>
                <a:gd name="T20" fmla="*/ 78 w 316"/>
                <a:gd name="T21" fmla="*/ 198 h 261"/>
                <a:gd name="T22" fmla="*/ 57 w 316"/>
                <a:gd name="T23" fmla="*/ 198 h 261"/>
                <a:gd name="T24" fmla="*/ 57 w 316"/>
                <a:gd name="T25" fmla="*/ 185 h 261"/>
                <a:gd name="T26" fmla="*/ 65 w 316"/>
                <a:gd name="T27" fmla="*/ 169 h 261"/>
                <a:gd name="T28" fmla="*/ 54 w 316"/>
                <a:gd name="T29" fmla="*/ 156 h 261"/>
                <a:gd name="T30" fmla="*/ 32 w 316"/>
                <a:gd name="T31" fmla="*/ 161 h 261"/>
                <a:gd name="T32" fmla="*/ 24 w 316"/>
                <a:gd name="T33" fmla="*/ 172 h 261"/>
                <a:gd name="T34" fmla="*/ 8 w 316"/>
                <a:gd name="T35" fmla="*/ 179 h 261"/>
                <a:gd name="T36" fmla="*/ 3 w 316"/>
                <a:gd name="T37" fmla="*/ 174 h 261"/>
                <a:gd name="T38" fmla="*/ 14 w 316"/>
                <a:gd name="T39" fmla="*/ 148 h 261"/>
                <a:gd name="T40" fmla="*/ 22 w 316"/>
                <a:gd name="T41" fmla="*/ 137 h 261"/>
                <a:gd name="T42" fmla="*/ 38 w 316"/>
                <a:gd name="T43" fmla="*/ 127 h 261"/>
                <a:gd name="T44" fmla="*/ 51 w 316"/>
                <a:gd name="T45" fmla="*/ 140 h 261"/>
                <a:gd name="T46" fmla="*/ 75 w 316"/>
                <a:gd name="T47" fmla="*/ 127 h 261"/>
                <a:gd name="T48" fmla="*/ 75 w 316"/>
                <a:gd name="T49" fmla="*/ 108 h 261"/>
                <a:gd name="T50" fmla="*/ 99 w 316"/>
                <a:gd name="T51" fmla="*/ 100 h 261"/>
                <a:gd name="T52" fmla="*/ 118 w 316"/>
                <a:gd name="T53" fmla="*/ 95 h 261"/>
                <a:gd name="T54" fmla="*/ 132 w 316"/>
                <a:gd name="T55" fmla="*/ 95 h 261"/>
                <a:gd name="T56" fmla="*/ 148 w 316"/>
                <a:gd name="T57" fmla="*/ 90 h 261"/>
                <a:gd name="T58" fmla="*/ 156 w 316"/>
                <a:gd name="T59" fmla="*/ 69 h 261"/>
                <a:gd name="T60" fmla="*/ 182 w 316"/>
                <a:gd name="T61" fmla="*/ 37 h 261"/>
                <a:gd name="T62" fmla="*/ 207 w 316"/>
                <a:gd name="T63" fmla="*/ 32 h 261"/>
                <a:gd name="T64" fmla="*/ 223 w 316"/>
                <a:gd name="T65" fmla="*/ 34 h 261"/>
                <a:gd name="T66" fmla="*/ 225 w 316"/>
                <a:gd name="T67" fmla="*/ 21 h 261"/>
                <a:gd name="T68" fmla="*/ 244 w 316"/>
                <a:gd name="T69" fmla="*/ 19 h 261"/>
                <a:gd name="T70" fmla="*/ 265 w 316"/>
                <a:gd name="T71" fmla="*/ 32 h 261"/>
                <a:gd name="T72" fmla="*/ 279 w 316"/>
                <a:gd name="T73" fmla="*/ 13 h 261"/>
                <a:gd name="T74" fmla="*/ 287 w 316"/>
                <a:gd name="T75" fmla="*/ 5 h 261"/>
                <a:gd name="T76" fmla="*/ 281 w 316"/>
                <a:gd name="T77" fmla="*/ 19 h 261"/>
                <a:gd name="T78" fmla="*/ 290 w 316"/>
                <a:gd name="T79" fmla="*/ 42 h 261"/>
                <a:gd name="T80" fmla="*/ 311 w 316"/>
                <a:gd name="T81" fmla="*/ 40 h 261"/>
                <a:gd name="T82" fmla="*/ 314 w 316"/>
                <a:gd name="T83" fmla="*/ 66 h 261"/>
                <a:gd name="T84" fmla="*/ 303 w 316"/>
                <a:gd name="T85" fmla="*/ 82 h 261"/>
                <a:gd name="T86" fmla="*/ 284 w 316"/>
                <a:gd name="T87" fmla="*/ 92 h 261"/>
                <a:gd name="T88" fmla="*/ 271 w 316"/>
                <a:gd name="T89" fmla="*/ 108 h 261"/>
                <a:gd name="T90" fmla="*/ 260 w 316"/>
                <a:gd name="T91" fmla="*/ 106 h 261"/>
                <a:gd name="T92" fmla="*/ 255 w 316"/>
                <a:gd name="T93" fmla="*/ 116 h 261"/>
                <a:gd name="T94" fmla="*/ 252 w 316"/>
                <a:gd name="T95" fmla="*/ 135 h 261"/>
                <a:gd name="T96" fmla="*/ 236 w 316"/>
                <a:gd name="T97" fmla="*/ 145 h 261"/>
                <a:gd name="T98" fmla="*/ 223 w 316"/>
                <a:gd name="T99" fmla="*/ 153 h 261"/>
                <a:gd name="T100" fmla="*/ 212 w 316"/>
                <a:gd name="T101" fmla="*/ 166 h 261"/>
                <a:gd name="T102" fmla="*/ 220 w 316"/>
                <a:gd name="T103" fmla="*/ 185 h 261"/>
                <a:gd name="T104" fmla="*/ 228 w 316"/>
                <a:gd name="T105" fmla="*/ 187 h 261"/>
                <a:gd name="T106" fmla="*/ 223 w 316"/>
                <a:gd name="T107" fmla="*/ 203 h 261"/>
                <a:gd name="T108" fmla="*/ 223 w 316"/>
                <a:gd name="T109" fmla="*/ 216 h 261"/>
                <a:gd name="T110" fmla="*/ 212 w 316"/>
                <a:gd name="T111" fmla="*/ 230 h 261"/>
                <a:gd name="T112" fmla="*/ 198 w 316"/>
                <a:gd name="T113" fmla="*/ 235 h 2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261"/>
                <a:gd name="T173" fmla="*/ 316 w 316"/>
                <a:gd name="T174" fmla="*/ 261 h 2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261">
                  <a:moveTo>
                    <a:pt x="185" y="235"/>
                  </a:moveTo>
                  <a:lnTo>
                    <a:pt x="182" y="235"/>
                  </a:lnTo>
                  <a:lnTo>
                    <a:pt x="177" y="227"/>
                  </a:lnTo>
                  <a:lnTo>
                    <a:pt x="177" y="224"/>
                  </a:lnTo>
                  <a:lnTo>
                    <a:pt x="174" y="222"/>
                  </a:lnTo>
                  <a:lnTo>
                    <a:pt x="169" y="222"/>
                  </a:lnTo>
                  <a:lnTo>
                    <a:pt x="164" y="222"/>
                  </a:lnTo>
                  <a:lnTo>
                    <a:pt x="161" y="222"/>
                  </a:lnTo>
                  <a:lnTo>
                    <a:pt x="158" y="222"/>
                  </a:lnTo>
                  <a:lnTo>
                    <a:pt x="156" y="222"/>
                  </a:lnTo>
                  <a:lnTo>
                    <a:pt x="150" y="222"/>
                  </a:lnTo>
                  <a:lnTo>
                    <a:pt x="142" y="224"/>
                  </a:lnTo>
                  <a:lnTo>
                    <a:pt x="140" y="224"/>
                  </a:lnTo>
                  <a:lnTo>
                    <a:pt x="132" y="224"/>
                  </a:lnTo>
                  <a:lnTo>
                    <a:pt x="134" y="230"/>
                  </a:lnTo>
                  <a:lnTo>
                    <a:pt x="132" y="230"/>
                  </a:lnTo>
                  <a:lnTo>
                    <a:pt x="132" y="232"/>
                  </a:lnTo>
                  <a:lnTo>
                    <a:pt x="132" y="235"/>
                  </a:lnTo>
                  <a:lnTo>
                    <a:pt x="132" y="240"/>
                  </a:lnTo>
                  <a:lnTo>
                    <a:pt x="132" y="243"/>
                  </a:lnTo>
                  <a:lnTo>
                    <a:pt x="129" y="243"/>
                  </a:lnTo>
                  <a:lnTo>
                    <a:pt x="126" y="245"/>
                  </a:lnTo>
                  <a:lnTo>
                    <a:pt x="123" y="248"/>
                  </a:lnTo>
                  <a:lnTo>
                    <a:pt x="121" y="248"/>
                  </a:lnTo>
                  <a:lnTo>
                    <a:pt x="118" y="245"/>
                  </a:lnTo>
                  <a:lnTo>
                    <a:pt x="118" y="243"/>
                  </a:lnTo>
                  <a:lnTo>
                    <a:pt x="115" y="243"/>
                  </a:lnTo>
                  <a:lnTo>
                    <a:pt x="113" y="245"/>
                  </a:lnTo>
                  <a:lnTo>
                    <a:pt x="113" y="248"/>
                  </a:lnTo>
                  <a:lnTo>
                    <a:pt x="113" y="251"/>
                  </a:lnTo>
                  <a:lnTo>
                    <a:pt x="110" y="253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2" y="259"/>
                  </a:lnTo>
                  <a:lnTo>
                    <a:pt x="99" y="259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51"/>
                  </a:lnTo>
                  <a:lnTo>
                    <a:pt x="99" y="248"/>
                  </a:lnTo>
                  <a:lnTo>
                    <a:pt x="102" y="248"/>
                  </a:lnTo>
                  <a:lnTo>
                    <a:pt x="102" y="243"/>
                  </a:lnTo>
                  <a:lnTo>
                    <a:pt x="102" y="240"/>
                  </a:lnTo>
                  <a:lnTo>
                    <a:pt x="102" y="235"/>
                  </a:lnTo>
                  <a:lnTo>
                    <a:pt x="105" y="227"/>
                  </a:lnTo>
                  <a:lnTo>
                    <a:pt x="105" y="222"/>
                  </a:lnTo>
                  <a:lnTo>
                    <a:pt x="107" y="219"/>
                  </a:lnTo>
                  <a:lnTo>
                    <a:pt x="110" y="211"/>
                  </a:lnTo>
                  <a:lnTo>
                    <a:pt x="110" y="206"/>
                  </a:lnTo>
                  <a:lnTo>
                    <a:pt x="105" y="206"/>
                  </a:lnTo>
                  <a:lnTo>
                    <a:pt x="102" y="203"/>
                  </a:lnTo>
                  <a:lnTo>
                    <a:pt x="99" y="201"/>
                  </a:lnTo>
                  <a:lnTo>
                    <a:pt x="97" y="201"/>
                  </a:lnTo>
                  <a:lnTo>
                    <a:pt x="89" y="198"/>
                  </a:lnTo>
                  <a:lnTo>
                    <a:pt x="83" y="201"/>
                  </a:lnTo>
                  <a:lnTo>
                    <a:pt x="78" y="198"/>
                  </a:lnTo>
                  <a:lnTo>
                    <a:pt x="73" y="195"/>
                  </a:lnTo>
                  <a:lnTo>
                    <a:pt x="67" y="193"/>
                  </a:lnTo>
                  <a:lnTo>
                    <a:pt x="65" y="190"/>
                  </a:lnTo>
                  <a:lnTo>
                    <a:pt x="62" y="193"/>
                  </a:lnTo>
                  <a:lnTo>
                    <a:pt x="57" y="198"/>
                  </a:lnTo>
                  <a:lnTo>
                    <a:pt x="54" y="198"/>
                  </a:lnTo>
                  <a:lnTo>
                    <a:pt x="49" y="195"/>
                  </a:lnTo>
                  <a:lnTo>
                    <a:pt x="51" y="193"/>
                  </a:lnTo>
                  <a:lnTo>
                    <a:pt x="54" y="190"/>
                  </a:lnTo>
                  <a:lnTo>
                    <a:pt x="57" y="185"/>
                  </a:lnTo>
                  <a:lnTo>
                    <a:pt x="62" y="179"/>
                  </a:lnTo>
                  <a:lnTo>
                    <a:pt x="65" y="177"/>
                  </a:lnTo>
                  <a:lnTo>
                    <a:pt x="65" y="174"/>
                  </a:lnTo>
                  <a:lnTo>
                    <a:pt x="67" y="172"/>
                  </a:lnTo>
                  <a:lnTo>
                    <a:pt x="65" y="169"/>
                  </a:lnTo>
                  <a:lnTo>
                    <a:pt x="62" y="166"/>
                  </a:lnTo>
                  <a:lnTo>
                    <a:pt x="62" y="164"/>
                  </a:lnTo>
                  <a:lnTo>
                    <a:pt x="62" y="161"/>
                  </a:lnTo>
                  <a:lnTo>
                    <a:pt x="59" y="156"/>
                  </a:lnTo>
                  <a:lnTo>
                    <a:pt x="54" y="156"/>
                  </a:lnTo>
                  <a:lnTo>
                    <a:pt x="49" y="156"/>
                  </a:lnTo>
                  <a:lnTo>
                    <a:pt x="46" y="158"/>
                  </a:lnTo>
                  <a:lnTo>
                    <a:pt x="43" y="158"/>
                  </a:lnTo>
                  <a:lnTo>
                    <a:pt x="38" y="161"/>
                  </a:lnTo>
                  <a:lnTo>
                    <a:pt x="32" y="161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0" y="172"/>
                  </a:lnTo>
                  <a:lnTo>
                    <a:pt x="27" y="172"/>
                  </a:lnTo>
                  <a:lnTo>
                    <a:pt x="24" y="172"/>
                  </a:lnTo>
                  <a:lnTo>
                    <a:pt x="22" y="172"/>
                  </a:lnTo>
                  <a:lnTo>
                    <a:pt x="22" y="174"/>
                  </a:lnTo>
                  <a:lnTo>
                    <a:pt x="19" y="179"/>
                  </a:lnTo>
                  <a:lnTo>
                    <a:pt x="11" y="179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3" y="179"/>
                  </a:lnTo>
                  <a:lnTo>
                    <a:pt x="0" y="179"/>
                  </a:lnTo>
                  <a:lnTo>
                    <a:pt x="0" y="177"/>
                  </a:lnTo>
                  <a:lnTo>
                    <a:pt x="3" y="174"/>
                  </a:lnTo>
                  <a:lnTo>
                    <a:pt x="6" y="169"/>
                  </a:lnTo>
                  <a:lnTo>
                    <a:pt x="8" y="166"/>
                  </a:lnTo>
                  <a:lnTo>
                    <a:pt x="11" y="161"/>
                  </a:lnTo>
                  <a:lnTo>
                    <a:pt x="11" y="156"/>
                  </a:lnTo>
                  <a:lnTo>
                    <a:pt x="14" y="148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19" y="137"/>
                  </a:lnTo>
                  <a:lnTo>
                    <a:pt x="22" y="137"/>
                  </a:lnTo>
                  <a:lnTo>
                    <a:pt x="27" y="135"/>
                  </a:lnTo>
                  <a:lnTo>
                    <a:pt x="27" y="132"/>
                  </a:lnTo>
                  <a:lnTo>
                    <a:pt x="30" y="132"/>
                  </a:lnTo>
                  <a:lnTo>
                    <a:pt x="32" y="129"/>
                  </a:lnTo>
                  <a:lnTo>
                    <a:pt x="38" y="127"/>
                  </a:lnTo>
                  <a:lnTo>
                    <a:pt x="40" y="129"/>
                  </a:lnTo>
                  <a:lnTo>
                    <a:pt x="43" y="132"/>
                  </a:lnTo>
                  <a:lnTo>
                    <a:pt x="49" y="135"/>
                  </a:lnTo>
                  <a:lnTo>
                    <a:pt x="51" y="137"/>
                  </a:lnTo>
                  <a:lnTo>
                    <a:pt x="51" y="140"/>
                  </a:lnTo>
                  <a:lnTo>
                    <a:pt x="59" y="137"/>
                  </a:lnTo>
                  <a:lnTo>
                    <a:pt x="62" y="135"/>
                  </a:lnTo>
                  <a:lnTo>
                    <a:pt x="67" y="132"/>
                  </a:lnTo>
                  <a:lnTo>
                    <a:pt x="70" y="129"/>
                  </a:lnTo>
                  <a:lnTo>
                    <a:pt x="75" y="127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6"/>
                  </a:lnTo>
                  <a:lnTo>
                    <a:pt x="75" y="111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6" y="106"/>
                  </a:lnTo>
                  <a:lnTo>
                    <a:pt x="89" y="103"/>
                  </a:lnTo>
                  <a:lnTo>
                    <a:pt x="94" y="103"/>
                  </a:lnTo>
                  <a:lnTo>
                    <a:pt x="99" y="100"/>
                  </a:lnTo>
                  <a:lnTo>
                    <a:pt x="105" y="98"/>
                  </a:lnTo>
                  <a:lnTo>
                    <a:pt x="107" y="98"/>
                  </a:lnTo>
                  <a:lnTo>
                    <a:pt x="110" y="98"/>
                  </a:lnTo>
                  <a:lnTo>
                    <a:pt x="115" y="98"/>
                  </a:lnTo>
                  <a:lnTo>
                    <a:pt x="118" y="95"/>
                  </a:lnTo>
                  <a:lnTo>
                    <a:pt x="121" y="95"/>
                  </a:lnTo>
                  <a:lnTo>
                    <a:pt x="123" y="98"/>
                  </a:lnTo>
                  <a:lnTo>
                    <a:pt x="129" y="100"/>
                  </a:lnTo>
                  <a:lnTo>
                    <a:pt x="132" y="98"/>
                  </a:lnTo>
                  <a:lnTo>
                    <a:pt x="132" y="95"/>
                  </a:lnTo>
                  <a:lnTo>
                    <a:pt x="137" y="98"/>
                  </a:lnTo>
                  <a:lnTo>
                    <a:pt x="140" y="100"/>
                  </a:lnTo>
                  <a:lnTo>
                    <a:pt x="142" y="95"/>
                  </a:lnTo>
                  <a:lnTo>
                    <a:pt x="145" y="95"/>
                  </a:lnTo>
                  <a:lnTo>
                    <a:pt x="148" y="90"/>
                  </a:lnTo>
                  <a:lnTo>
                    <a:pt x="150" y="85"/>
                  </a:lnTo>
                  <a:lnTo>
                    <a:pt x="150" y="79"/>
                  </a:lnTo>
                  <a:lnTo>
                    <a:pt x="150" y="74"/>
                  </a:lnTo>
                  <a:lnTo>
                    <a:pt x="153" y="71"/>
                  </a:lnTo>
                  <a:lnTo>
                    <a:pt x="156" y="69"/>
                  </a:lnTo>
                  <a:lnTo>
                    <a:pt x="161" y="63"/>
                  </a:lnTo>
                  <a:lnTo>
                    <a:pt x="166" y="58"/>
                  </a:lnTo>
                  <a:lnTo>
                    <a:pt x="172" y="50"/>
                  </a:lnTo>
                  <a:lnTo>
                    <a:pt x="180" y="42"/>
                  </a:lnTo>
                  <a:lnTo>
                    <a:pt x="182" y="37"/>
                  </a:lnTo>
                  <a:lnTo>
                    <a:pt x="185" y="34"/>
                  </a:lnTo>
                  <a:lnTo>
                    <a:pt x="190" y="29"/>
                  </a:lnTo>
                  <a:lnTo>
                    <a:pt x="196" y="29"/>
                  </a:lnTo>
                  <a:lnTo>
                    <a:pt x="201" y="32"/>
                  </a:lnTo>
                  <a:lnTo>
                    <a:pt x="207" y="32"/>
                  </a:lnTo>
                  <a:lnTo>
                    <a:pt x="209" y="34"/>
                  </a:lnTo>
                  <a:lnTo>
                    <a:pt x="215" y="37"/>
                  </a:lnTo>
                  <a:lnTo>
                    <a:pt x="217" y="34"/>
                  </a:lnTo>
                  <a:lnTo>
                    <a:pt x="220" y="34"/>
                  </a:lnTo>
                  <a:lnTo>
                    <a:pt x="223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8" y="29"/>
                  </a:lnTo>
                  <a:lnTo>
                    <a:pt x="228" y="24"/>
                  </a:lnTo>
                  <a:lnTo>
                    <a:pt x="225" y="21"/>
                  </a:lnTo>
                  <a:lnTo>
                    <a:pt x="228" y="19"/>
                  </a:lnTo>
                  <a:lnTo>
                    <a:pt x="231" y="16"/>
                  </a:lnTo>
                  <a:lnTo>
                    <a:pt x="233" y="13"/>
                  </a:lnTo>
                  <a:lnTo>
                    <a:pt x="239" y="11"/>
                  </a:lnTo>
                  <a:lnTo>
                    <a:pt x="244" y="19"/>
                  </a:lnTo>
                  <a:lnTo>
                    <a:pt x="249" y="21"/>
                  </a:lnTo>
                  <a:lnTo>
                    <a:pt x="255" y="27"/>
                  </a:lnTo>
                  <a:lnTo>
                    <a:pt x="260" y="32"/>
                  </a:lnTo>
                  <a:lnTo>
                    <a:pt x="263" y="34"/>
                  </a:lnTo>
                  <a:lnTo>
                    <a:pt x="265" y="32"/>
                  </a:lnTo>
                  <a:lnTo>
                    <a:pt x="271" y="29"/>
                  </a:lnTo>
                  <a:lnTo>
                    <a:pt x="273" y="24"/>
                  </a:lnTo>
                  <a:lnTo>
                    <a:pt x="276" y="21"/>
                  </a:lnTo>
                  <a:lnTo>
                    <a:pt x="279" y="19"/>
                  </a:lnTo>
                  <a:lnTo>
                    <a:pt x="279" y="13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81" y="3"/>
                  </a:lnTo>
                  <a:lnTo>
                    <a:pt x="284" y="0"/>
                  </a:lnTo>
                  <a:lnTo>
                    <a:pt x="287" y="5"/>
                  </a:lnTo>
                  <a:lnTo>
                    <a:pt x="287" y="8"/>
                  </a:lnTo>
                  <a:lnTo>
                    <a:pt x="287" y="13"/>
                  </a:lnTo>
                  <a:lnTo>
                    <a:pt x="287" y="16"/>
                  </a:lnTo>
                  <a:lnTo>
                    <a:pt x="284" y="16"/>
                  </a:lnTo>
                  <a:lnTo>
                    <a:pt x="281" y="19"/>
                  </a:lnTo>
                  <a:lnTo>
                    <a:pt x="281" y="24"/>
                  </a:lnTo>
                  <a:lnTo>
                    <a:pt x="281" y="29"/>
                  </a:lnTo>
                  <a:lnTo>
                    <a:pt x="281" y="34"/>
                  </a:lnTo>
                  <a:lnTo>
                    <a:pt x="287" y="40"/>
                  </a:lnTo>
                  <a:lnTo>
                    <a:pt x="290" y="42"/>
                  </a:lnTo>
                  <a:lnTo>
                    <a:pt x="295" y="45"/>
                  </a:lnTo>
                  <a:lnTo>
                    <a:pt x="300" y="45"/>
                  </a:lnTo>
                  <a:lnTo>
                    <a:pt x="303" y="42"/>
                  </a:lnTo>
                  <a:lnTo>
                    <a:pt x="306" y="40"/>
                  </a:lnTo>
                  <a:lnTo>
                    <a:pt x="311" y="40"/>
                  </a:lnTo>
                  <a:lnTo>
                    <a:pt x="314" y="45"/>
                  </a:lnTo>
                  <a:lnTo>
                    <a:pt x="314" y="53"/>
                  </a:lnTo>
                  <a:lnTo>
                    <a:pt x="316" y="56"/>
                  </a:lnTo>
                  <a:lnTo>
                    <a:pt x="316" y="61"/>
                  </a:lnTo>
                  <a:lnTo>
                    <a:pt x="314" y="66"/>
                  </a:lnTo>
                  <a:lnTo>
                    <a:pt x="314" y="69"/>
                  </a:lnTo>
                  <a:lnTo>
                    <a:pt x="314" y="74"/>
                  </a:lnTo>
                  <a:lnTo>
                    <a:pt x="311" y="77"/>
                  </a:lnTo>
                  <a:lnTo>
                    <a:pt x="308" y="82"/>
                  </a:lnTo>
                  <a:lnTo>
                    <a:pt x="303" y="82"/>
                  </a:lnTo>
                  <a:lnTo>
                    <a:pt x="298" y="82"/>
                  </a:lnTo>
                  <a:lnTo>
                    <a:pt x="295" y="85"/>
                  </a:lnTo>
                  <a:lnTo>
                    <a:pt x="290" y="85"/>
                  </a:lnTo>
                  <a:lnTo>
                    <a:pt x="287" y="90"/>
                  </a:lnTo>
                  <a:lnTo>
                    <a:pt x="284" y="92"/>
                  </a:lnTo>
                  <a:lnTo>
                    <a:pt x="281" y="95"/>
                  </a:lnTo>
                  <a:lnTo>
                    <a:pt x="276" y="98"/>
                  </a:lnTo>
                  <a:lnTo>
                    <a:pt x="273" y="98"/>
                  </a:lnTo>
                  <a:lnTo>
                    <a:pt x="273" y="103"/>
                  </a:lnTo>
                  <a:lnTo>
                    <a:pt x="271" y="108"/>
                  </a:lnTo>
                  <a:lnTo>
                    <a:pt x="268" y="111"/>
                  </a:lnTo>
                  <a:lnTo>
                    <a:pt x="265" y="111"/>
                  </a:lnTo>
                  <a:lnTo>
                    <a:pt x="263" y="111"/>
                  </a:lnTo>
                  <a:lnTo>
                    <a:pt x="260" y="108"/>
                  </a:lnTo>
                  <a:lnTo>
                    <a:pt x="260" y="106"/>
                  </a:lnTo>
                  <a:lnTo>
                    <a:pt x="257" y="106"/>
                  </a:lnTo>
                  <a:lnTo>
                    <a:pt x="255" y="108"/>
                  </a:lnTo>
                  <a:lnTo>
                    <a:pt x="252" y="111"/>
                  </a:lnTo>
                  <a:lnTo>
                    <a:pt x="252" y="114"/>
                  </a:lnTo>
                  <a:lnTo>
                    <a:pt x="255" y="116"/>
                  </a:lnTo>
                  <a:lnTo>
                    <a:pt x="255" y="121"/>
                  </a:lnTo>
                  <a:lnTo>
                    <a:pt x="257" y="124"/>
                  </a:lnTo>
                  <a:lnTo>
                    <a:pt x="257" y="129"/>
                  </a:lnTo>
                  <a:lnTo>
                    <a:pt x="255" y="132"/>
                  </a:lnTo>
                  <a:lnTo>
                    <a:pt x="252" y="135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1" y="137"/>
                  </a:lnTo>
                  <a:lnTo>
                    <a:pt x="241" y="140"/>
                  </a:lnTo>
                  <a:lnTo>
                    <a:pt x="236" y="145"/>
                  </a:lnTo>
                  <a:lnTo>
                    <a:pt x="233" y="148"/>
                  </a:lnTo>
                  <a:lnTo>
                    <a:pt x="231" y="150"/>
                  </a:lnTo>
                  <a:lnTo>
                    <a:pt x="228" y="153"/>
                  </a:lnTo>
                  <a:lnTo>
                    <a:pt x="223" y="150"/>
                  </a:lnTo>
                  <a:lnTo>
                    <a:pt x="223" y="153"/>
                  </a:lnTo>
                  <a:lnTo>
                    <a:pt x="220" y="156"/>
                  </a:lnTo>
                  <a:lnTo>
                    <a:pt x="220" y="161"/>
                  </a:lnTo>
                  <a:lnTo>
                    <a:pt x="217" y="164"/>
                  </a:lnTo>
                  <a:lnTo>
                    <a:pt x="215" y="166"/>
                  </a:lnTo>
                  <a:lnTo>
                    <a:pt x="212" y="166"/>
                  </a:lnTo>
                  <a:lnTo>
                    <a:pt x="212" y="169"/>
                  </a:lnTo>
                  <a:lnTo>
                    <a:pt x="212" y="174"/>
                  </a:lnTo>
                  <a:lnTo>
                    <a:pt x="215" y="179"/>
                  </a:lnTo>
                  <a:lnTo>
                    <a:pt x="217" y="182"/>
                  </a:lnTo>
                  <a:lnTo>
                    <a:pt x="220" y="185"/>
                  </a:lnTo>
                  <a:lnTo>
                    <a:pt x="223" y="185"/>
                  </a:lnTo>
                  <a:lnTo>
                    <a:pt x="225" y="179"/>
                  </a:lnTo>
                  <a:lnTo>
                    <a:pt x="228" y="179"/>
                  </a:lnTo>
                  <a:lnTo>
                    <a:pt x="228" y="182"/>
                  </a:lnTo>
                  <a:lnTo>
                    <a:pt x="228" y="187"/>
                  </a:lnTo>
                  <a:lnTo>
                    <a:pt x="228" y="190"/>
                  </a:lnTo>
                  <a:lnTo>
                    <a:pt x="225" y="193"/>
                  </a:lnTo>
                  <a:lnTo>
                    <a:pt x="225" y="195"/>
                  </a:lnTo>
                  <a:lnTo>
                    <a:pt x="223" y="201"/>
                  </a:lnTo>
                  <a:lnTo>
                    <a:pt x="223" y="203"/>
                  </a:lnTo>
                  <a:lnTo>
                    <a:pt x="217" y="203"/>
                  </a:lnTo>
                  <a:lnTo>
                    <a:pt x="215" y="206"/>
                  </a:lnTo>
                  <a:lnTo>
                    <a:pt x="217" y="208"/>
                  </a:lnTo>
                  <a:lnTo>
                    <a:pt x="223" y="211"/>
                  </a:lnTo>
                  <a:lnTo>
                    <a:pt x="223" y="216"/>
                  </a:lnTo>
                  <a:lnTo>
                    <a:pt x="223" y="219"/>
                  </a:lnTo>
                  <a:lnTo>
                    <a:pt x="220" y="224"/>
                  </a:lnTo>
                  <a:lnTo>
                    <a:pt x="217" y="227"/>
                  </a:lnTo>
                  <a:lnTo>
                    <a:pt x="215" y="230"/>
                  </a:lnTo>
                  <a:lnTo>
                    <a:pt x="212" y="230"/>
                  </a:lnTo>
                  <a:lnTo>
                    <a:pt x="212" y="232"/>
                  </a:lnTo>
                  <a:lnTo>
                    <a:pt x="209" y="232"/>
                  </a:lnTo>
                  <a:lnTo>
                    <a:pt x="209" y="235"/>
                  </a:lnTo>
                  <a:lnTo>
                    <a:pt x="207" y="237"/>
                  </a:lnTo>
                  <a:lnTo>
                    <a:pt x="198" y="235"/>
                  </a:lnTo>
                  <a:lnTo>
                    <a:pt x="196" y="235"/>
                  </a:lnTo>
                  <a:lnTo>
                    <a:pt x="190" y="232"/>
                  </a:lnTo>
                  <a:lnTo>
                    <a:pt x="188" y="235"/>
                  </a:lnTo>
                  <a:lnTo>
                    <a:pt x="185" y="235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4696470" y="4662239"/>
              <a:ext cx="804095" cy="554065"/>
            </a:xfrm>
            <a:custGeom>
              <a:avLst/>
              <a:gdLst>
                <a:gd name="T0" fmla="*/ 327 w 367"/>
                <a:gd name="T1" fmla="*/ 90 h 253"/>
                <a:gd name="T2" fmla="*/ 338 w 367"/>
                <a:gd name="T3" fmla="*/ 79 h 253"/>
                <a:gd name="T4" fmla="*/ 362 w 367"/>
                <a:gd name="T5" fmla="*/ 87 h 253"/>
                <a:gd name="T6" fmla="*/ 367 w 367"/>
                <a:gd name="T7" fmla="*/ 108 h 253"/>
                <a:gd name="T8" fmla="*/ 356 w 367"/>
                <a:gd name="T9" fmla="*/ 119 h 253"/>
                <a:gd name="T10" fmla="*/ 340 w 367"/>
                <a:gd name="T11" fmla="*/ 134 h 253"/>
                <a:gd name="T12" fmla="*/ 335 w 367"/>
                <a:gd name="T13" fmla="*/ 163 h 253"/>
                <a:gd name="T14" fmla="*/ 316 w 367"/>
                <a:gd name="T15" fmla="*/ 237 h 253"/>
                <a:gd name="T16" fmla="*/ 300 w 367"/>
                <a:gd name="T17" fmla="*/ 237 h 253"/>
                <a:gd name="T18" fmla="*/ 279 w 367"/>
                <a:gd name="T19" fmla="*/ 250 h 253"/>
                <a:gd name="T20" fmla="*/ 257 w 367"/>
                <a:gd name="T21" fmla="*/ 253 h 253"/>
                <a:gd name="T22" fmla="*/ 247 w 367"/>
                <a:gd name="T23" fmla="*/ 250 h 253"/>
                <a:gd name="T24" fmla="*/ 231 w 367"/>
                <a:gd name="T25" fmla="*/ 245 h 253"/>
                <a:gd name="T26" fmla="*/ 225 w 367"/>
                <a:gd name="T27" fmla="*/ 235 h 253"/>
                <a:gd name="T28" fmla="*/ 204 w 367"/>
                <a:gd name="T29" fmla="*/ 221 h 253"/>
                <a:gd name="T30" fmla="*/ 190 w 367"/>
                <a:gd name="T31" fmla="*/ 211 h 253"/>
                <a:gd name="T32" fmla="*/ 180 w 367"/>
                <a:gd name="T33" fmla="*/ 198 h 253"/>
                <a:gd name="T34" fmla="*/ 166 w 367"/>
                <a:gd name="T35" fmla="*/ 192 h 253"/>
                <a:gd name="T36" fmla="*/ 161 w 367"/>
                <a:gd name="T37" fmla="*/ 187 h 253"/>
                <a:gd name="T38" fmla="*/ 137 w 367"/>
                <a:gd name="T39" fmla="*/ 182 h 253"/>
                <a:gd name="T40" fmla="*/ 102 w 367"/>
                <a:gd name="T41" fmla="*/ 182 h 253"/>
                <a:gd name="T42" fmla="*/ 89 w 367"/>
                <a:gd name="T43" fmla="*/ 185 h 253"/>
                <a:gd name="T44" fmla="*/ 81 w 367"/>
                <a:gd name="T45" fmla="*/ 192 h 253"/>
                <a:gd name="T46" fmla="*/ 70 w 367"/>
                <a:gd name="T47" fmla="*/ 198 h 253"/>
                <a:gd name="T48" fmla="*/ 56 w 367"/>
                <a:gd name="T49" fmla="*/ 200 h 253"/>
                <a:gd name="T50" fmla="*/ 48 w 367"/>
                <a:gd name="T51" fmla="*/ 203 h 253"/>
                <a:gd name="T52" fmla="*/ 38 w 367"/>
                <a:gd name="T53" fmla="*/ 206 h 253"/>
                <a:gd name="T54" fmla="*/ 11 w 367"/>
                <a:gd name="T55" fmla="*/ 206 h 253"/>
                <a:gd name="T56" fmla="*/ 11 w 367"/>
                <a:gd name="T57" fmla="*/ 187 h 253"/>
                <a:gd name="T58" fmla="*/ 16 w 367"/>
                <a:gd name="T59" fmla="*/ 171 h 253"/>
                <a:gd name="T60" fmla="*/ 14 w 367"/>
                <a:gd name="T61" fmla="*/ 142 h 253"/>
                <a:gd name="T62" fmla="*/ 0 w 367"/>
                <a:gd name="T63" fmla="*/ 116 h 253"/>
                <a:gd name="T64" fmla="*/ 16 w 367"/>
                <a:gd name="T65" fmla="*/ 108 h 253"/>
                <a:gd name="T66" fmla="*/ 32 w 367"/>
                <a:gd name="T67" fmla="*/ 108 h 253"/>
                <a:gd name="T68" fmla="*/ 32 w 367"/>
                <a:gd name="T69" fmla="*/ 92 h 253"/>
                <a:gd name="T70" fmla="*/ 30 w 367"/>
                <a:gd name="T71" fmla="*/ 74 h 253"/>
                <a:gd name="T72" fmla="*/ 38 w 367"/>
                <a:gd name="T73" fmla="*/ 71 h 253"/>
                <a:gd name="T74" fmla="*/ 56 w 367"/>
                <a:gd name="T75" fmla="*/ 66 h 253"/>
                <a:gd name="T76" fmla="*/ 62 w 367"/>
                <a:gd name="T77" fmla="*/ 42 h 253"/>
                <a:gd name="T78" fmla="*/ 73 w 367"/>
                <a:gd name="T79" fmla="*/ 21 h 253"/>
                <a:gd name="T80" fmla="*/ 86 w 367"/>
                <a:gd name="T81" fmla="*/ 5 h 253"/>
                <a:gd name="T82" fmla="*/ 107 w 367"/>
                <a:gd name="T83" fmla="*/ 0 h 253"/>
                <a:gd name="T84" fmla="*/ 121 w 367"/>
                <a:gd name="T85" fmla="*/ 3 h 253"/>
                <a:gd name="T86" fmla="*/ 137 w 367"/>
                <a:gd name="T87" fmla="*/ 18 h 253"/>
                <a:gd name="T88" fmla="*/ 142 w 367"/>
                <a:gd name="T89" fmla="*/ 29 h 253"/>
                <a:gd name="T90" fmla="*/ 139 w 367"/>
                <a:gd name="T91" fmla="*/ 37 h 253"/>
                <a:gd name="T92" fmla="*/ 134 w 367"/>
                <a:gd name="T93" fmla="*/ 58 h 253"/>
                <a:gd name="T94" fmla="*/ 150 w 367"/>
                <a:gd name="T95" fmla="*/ 61 h 253"/>
                <a:gd name="T96" fmla="*/ 161 w 367"/>
                <a:gd name="T97" fmla="*/ 63 h 253"/>
                <a:gd name="T98" fmla="*/ 169 w 367"/>
                <a:gd name="T99" fmla="*/ 76 h 253"/>
                <a:gd name="T100" fmla="*/ 188 w 367"/>
                <a:gd name="T101" fmla="*/ 76 h 253"/>
                <a:gd name="T102" fmla="*/ 204 w 367"/>
                <a:gd name="T103" fmla="*/ 98 h 253"/>
                <a:gd name="T104" fmla="*/ 263 w 367"/>
                <a:gd name="T105" fmla="*/ 100 h 253"/>
                <a:gd name="T106" fmla="*/ 273 w 367"/>
                <a:gd name="T107" fmla="*/ 103 h 253"/>
                <a:gd name="T108" fmla="*/ 273 w 367"/>
                <a:gd name="T109" fmla="*/ 116 h 253"/>
                <a:gd name="T110" fmla="*/ 287 w 367"/>
                <a:gd name="T111" fmla="*/ 111 h 253"/>
                <a:gd name="T112" fmla="*/ 303 w 367"/>
                <a:gd name="T113" fmla="*/ 95 h 253"/>
                <a:gd name="T114" fmla="*/ 319 w 367"/>
                <a:gd name="T115" fmla="*/ 90 h 2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7"/>
                <a:gd name="T175" fmla="*/ 0 h 253"/>
                <a:gd name="T176" fmla="*/ 367 w 367"/>
                <a:gd name="T177" fmla="*/ 253 h 2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7" h="253">
                  <a:moveTo>
                    <a:pt x="319" y="90"/>
                  </a:moveTo>
                  <a:lnTo>
                    <a:pt x="322" y="90"/>
                  </a:lnTo>
                  <a:lnTo>
                    <a:pt x="324" y="90"/>
                  </a:lnTo>
                  <a:lnTo>
                    <a:pt x="327" y="90"/>
                  </a:lnTo>
                  <a:lnTo>
                    <a:pt x="332" y="87"/>
                  </a:lnTo>
                  <a:lnTo>
                    <a:pt x="335" y="84"/>
                  </a:lnTo>
                  <a:lnTo>
                    <a:pt x="338" y="82"/>
                  </a:lnTo>
                  <a:lnTo>
                    <a:pt x="338" y="79"/>
                  </a:lnTo>
                  <a:lnTo>
                    <a:pt x="340" y="76"/>
                  </a:lnTo>
                  <a:lnTo>
                    <a:pt x="348" y="79"/>
                  </a:lnTo>
                  <a:lnTo>
                    <a:pt x="359" y="82"/>
                  </a:lnTo>
                  <a:lnTo>
                    <a:pt x="362" y="87"/>
                  </a:lnTo>
                  <a:lnTo>
                    <a:pt x="362" y="90"/>
                  </a:lnTo>
                  <a:lnTo>
                    <a:pt x="362" y="98"/>
                  </a:lnTo>
                  <a:lnTo>
                    <a:pt x="364" y="103"/>
                  </a:lnTo>
                  <a:lnTo>
                    <a:pt x="367" y="108"/>
                  </a:lnTo>
                  <a:lnTo>
                    <a:pt x="367" y="111"/>
                  </a:lnTo>
                  <a:lnTo>
                    <a:pt x="367" y="113"/>
                  </a:lnTo>
                  <a:lnTo>
                    <a:pt x="362" y="116"/>
                  </a:lnTo>
                  <a:lnTo>
                    <a:pt x="356" y="119"/>
                  </a:lnTo>
                  <a:lnTo>
                    <a:pt x="351" y="121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40" y="134"/>
                  </a:lnTo>
                  <a:lnTo>
                    <a:pt x="343" y="148"/>
                  </a:lnTo>
                  <a:lnTo>
                    <a:pt x="340" y="150"/>
                  </a:lnTo>
                  <a:lnTo>
                    <a:pt x="343" y="158"/>
                  </a:lnTo>
                  <a:lnTo>
                    <a:pt x="335" y="163"/>
                  </a:lnTo>
                  <a:lnTo>
                    <a:pt x="319" y="169"/>
                  </a:lnTo>
                  <a:lnTo>
                    <a:pt x="319" y="174"/>
                  </a:lnTo>
                  <a:lnTo>
                    <a:pt x="322" y="182"/>
                  </a:lnTo>
                  <a:lnTo>
                    <a:pt x="316" y="237"/>
                  </a:lnTo>
                  <a:lnTo>
                    <a:pt x="314" y="240"/>
                  </a:lnTo>
                  <a:lnTo>
                    <a:pt x="308" y="240"/>
                  </a:lnTo>
                  <a:lnTo>
                    <a:pt x="306" y="240"/>
                  </a:lnTo>
                  <a:lnTo>
                    <a:pt x="300" y="237"/>
                  </a:lnTo>
                  <a:lnTo>
                    <a:pt x="292" y="237"/>
                  </a:lnTo>
                  <a:lnTo>
                    <a:pt x="289" y="240"/>
                  </a:lnTo>
                  <a:lnTo>
                    <a:pt x="284" y="245"/>
                  </a:lnTo>
                  <a:lnTo>
                    <a:pt x="279" y="250"/>
                  </a:lnTo>
                  <a:lnTo>
                    <a:pt x="273" y="250"/>
                  </a:lnTo>
                  <a:lnTo>
                    <a:pt x="271" y="250"/>
                  </a:lnTo>
                  <a:lnTo>
                    <a:pt x="265" y="253"/>
                  </a:lnTo>
                  <a:lnTo>
                    <a:pt x="257" y="253"/>
                  </a:lnTo>
                  <a:lnTo>
                    <a:pt x="255" y="253"/>
                  </a:lnTo>
                  <a:lnTo>
                    <a:pt x="252" y="253"/>
                  </a:lnTo>
                  <a:lnTo>
                    <a:pt x="249" y="250"/>
                  </a:lnTo>
                  <a:lnTo>
                    <a:pt x="247" y="250"/>
                  </a:lnTo>
                  <a:lnTo>
                    <a:pt x="244" y="248"/>
                  </a:lnTo>
                  <a:lnTo>
                    <a:pt x="239" y="245"/>
                  </a:lnTo>
                  <a:lnTo>
                    <a:pt x="233" y="248"/>
                  </a:lnTo>
                  <a:lnTo>
                    <a:pt x="231" y="245"/>
                  </a:lnTo>
                  <a:lnTo>
                    <a:pt x="231" y="243"/>
                  </a:lnTo>
                  <a:lnTo>
                    <a:pt x="231" y="240"/>
                  </a:lnTo>
                  <a:lnTo>
                    <a:pt x="231" y="237"/>
                  </a:lnTo>
                  <a:lnTo>
                    <a:pt x="225" y="235"/>
                  </a:lnTo>
                  <a:lnTo>
                    <a:pt x="220" y="235"/>
                  </a:lnTo>
                  <a:lnTo>
                    <a:pt x="209" y="227"/>
                  </a:lnTo>
                  <a:lnTo>
                    <a:pt x="206" y="224"/>
                  </a:lnTo>
                  <a:lnTo>
                    <a:pt x="204" y="221"/>
                  </a:lnTo>
                  <a:lnTo>
                    <a:pt x="204" y="216"/>
                  </a:lnTo>
                  <a:lnTo>
                    <a:pt x="198" y="214"/>
                  </a:lnTo>
                  <a:lnTo>
                    <a:pt x="193" y="214"/>
                  </a:lnTo>
                  <a:lnTo>
                    <a:pt x="190" y="211"/>
                  </a:lnTo>
                  <a:lnTo>
                    <a:pt x="188" y="206"/>
                  </a:lnTo>
                  <a:lnTo>
                    <a:pt x="188" y="203"/>
                  </a:lnTo>
                  <a:lnTo>
                    <a:pt x="182" y="200"/>
                  </a:lnTo>
                  <a:lnTo>
                    <a:pt x="180" y="198"/>
                  </a:lnTo>
                  <a:lnTo>
                    <a:pt x="174" y="195"/>
                  </a:lnTo>
                  <a:lnTo>
                    <a:pt x="172" y="195"/>
                  </a:lnTo>
                  <a:lnTo>
                    <a:pt x="169" y="192"/>
                  </a:lnTo>
                  <a:lnTo>
                    <a:pt x="166" y="192"/>
                  </a:lnTo>
                  <a:lnTo>
                    <a:pt x="164" y="195"/>
                  </a:lnTo>
                  <a:lnTo>
                    <a:pt x="161" y="192"/>
                  </a:lnTo>
                  <a:lnTo>
                    <a:pt x="161" y="190"/>
                  </a:lnTo>
                  <a:lnTo>
                    <a:pt x="161" y="187"/>
                  </a:lnTo>
                  <a:lnTo>
                    <a:pt x="156" y="187"/>
                  </a:lnTo>
                  <a:lnTo>
                    <a:pt x="150" y="185"/>
                  </a:lnTo>
                  <a:lnTo>
                    <a:pt x="142" y="185"/>
                  </a:lnTo>
                  <a:lnTo>
                    <a:pt x="137" y="182"/>
                  </a:lnTo>
                  <a:lnTo>
                    <a:pt x="126" y="182"/>
                  </a:lnTo>
                  <a:lnTo>
                    <a:pt x="110" y="182"/>
                  </a:lnTo>
                  <a:lnTo>
                    <a:pt x="105" y="182"/>
                  </a:lnTo>
                  <a:lnTo>
                    <a:pt x="102" y="182"/>
                  </a:lnTo>
                  <a:lnTo>
                    <a:pt x="99" y="185"/>
                  </a:lnTo>
                  <a:lnTo>
                    <a:pt x="97" y="185"/>
                  </a:lnTo>
                  <a:lnTo>
                    <a:pt x="91" y="185"/>
                  </a:lnTo>
                  <a:lnTo>
                    <a:pt x="89" y="185"/>
                  </a:lnTo>
                  <a:lnTo>
                    <a:pt x="89" y="187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1" y="192"/>
                  </a:lnTo>
                  <a:lnTo>
                    <a:pt x="78" y="195"/>
                  </a:lnTo>
                  <a:lnTo>
                    <a:pt x="75" y="198"/>
                  </a:lnTo>
                  <a:lnTo>
                    <a:pt x="73" y="198"/>
                  </a:lnTo>
                  <a:lnTo>
                    <a:pt x="70" y="198"/>
                  </a:lnTo>
                  <a:lnTo>
                    <a:pt x="70" y="195"/>
                  </a:lnTo>
                  <a:lnTo>
                    <a:pt x="65" y="198"/>
                  </a:lnTo>
                  <a:lnTo>
                    <a:pt x="62" y="200"/>
                  </a:lnTo>
                  <a:lnTo>
                    <a:pt x="56" y="200"/>
                  </a:lnTo>
                  <a:lnTo>
                    <a:pt x="54" y="203"/>
                  </a:lnTo>
                  <a:lnTo>
                    <a:pt x="51" y="206"/>
                  </a:lnTo>
                  <a:lnTo>
                    <a:pt x="48" y="206"/>
                  </a:lnTo>
                  <a:lnTo>
                    <a:pt x="48" y="203"/>
                  </a:lnTo>
                  <a:lnTo>
                    <a:pt x="46" y="203"/>
                  </a:lnTo>
                  <a:lnTo>
                    <a:pt x="43" y="203"/>
                  </a:lnTo>
                  <a:lnTo>
                    <a:pt x="40" y="203"/>
                  </a:lnTo>
                  <a:lnTo>
                    <a:pt x="38" y="206"/>
                  </a:lnTo>
                  <a:lnTo>
                    <a:pt x="32" y="206"/>
                  </a:lnTo>
                  <a:lnTo>
                    <a:pt x="24" y="214"/>
                  </a:lnTo>
                  <a:lnTo>
                    <a:pt x="16" y="211"/>
                  </a:lnTo>
                  <a:lnTo>
                    <a:pt x="11" y="206"/>
                  </a:lnTo>
                  <a:lnTo>
                    <a:pt x="6" y="203"/>
                  </a:lnTo>
                  <a:lnTo>
                    <a:pt x="6" y="198"/>
                  </a:lnTo>
                  <a:lnTo>
                    <a:pt x="8" y="192"/>
                  </a:lnTo>
                  <a:lnTo>
                    <a:pt x="11" y="187"/>
                  </a:lnTo>
                  <a:lnTo>
                    <a:pt x="14" y="185"/>
                  </a:lnTo>
                  <a:lnTo>
                    <a:pt x="14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9" y="169"/>
                  </a:lnTo>
                  <a:lnTo>
                    <a:pt x="14" y="158"/>
                  </a:lnTo>
                  <a:lnTo>
                    <a:pt x="14" y="148"/>
                  </a:lnTo>
                  <a:lnTo>
                    <a:pt x="14" y="142"/>
                  </a:lnTo>
                  <a:lnTo>
                    <a:pt x="8" y="137"/>
                  </a:lnTo>
                  <a:lnTo>
                    <a:pt x="6" y="129"/>
                  </a:lnTo>
                  <a:lnTo>
                    <a:pt x="3" y="121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8"/>
                  </a:lnTo>
                  <a:lnTo>
                    <a:pt x="8" y="105"/>
                  </a:lnTo>
                  <a:lnTo>
                    <a:pt x="16" y="108"/>
                  </a:lnTo>
                  <a:lnTo>
                    <a:pt x="22" y="108"/>
                  </a:lnTo>
                  <a:lnTo>
                    <a:pt x="24" y="111"/>
                  </a:lnTo>
                  <a:lnTo>
                    <a:pt x="27" y="111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5" y="103"/>
                  </a:lnTo>
                  <a:lnTo>
                    <a:pt x="35" y="98"/>
                  </a:lnTo>
                  <a:lnTo>
                    <a:pt x="32" y="92"/>
                  </a:lnTo>
                  <a:lnTo>
                    <a:pt x="30" y="90"/>
                  </a:lnTo>
                  <a:lnTo>
                    <a:pt x="32" y="87"/>
                  </a:lnTo>
                  <a:lnTo>
                    <a:pt x="30" y="79"/>
                  </a:lnTo>
                  <a:lnTo>
                    <a:pt x="30" y="74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5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8" y="71"/>
                  </a:lnTo>
                  <a:lnTo>
                    <a:pt x="54" y="69"/>
                  </a:lnTo>
                  <a:lnTo>
                    <a:pt x="56" y="66"/>
                  </a:lnTo>
                  <a:lnTo>
                    <a:pt x="59" y="61"/>
                  </a:lnTo>
                  <a:lnTo>
                    <a:pt x="59" y="55"/>
                  </a:lnTo>
                  <a:lnTo>
                    <a:pt x="62" y="47"/>
                  </a:lnTo>
                  <a:lnTo>
                    <a:pt x="62" y="42"/>
                  </a:lnTo>
                  <a:lnTo>
                    <a:pt x="67" y="37"/>
                  </a:lnTo>
                  <a:lnTo>
                    <a:pt x="70" y="34"/>
                  </a:lnTo>
                  <a:lnTo>
                    <a:pt x="70" y="29"/>
                  </a:lnTo>
                  <a:lnTo>
                    <a:pt x="73" y="21"/>
                  </a:lnTo>
                  <a:lnTo>
                    <a:pt x="75" y="16"/>
                  </a:lnTo>
                  <a:lnTo>
                    <a:pt x="81" y="8"/>
                  </a:lnTo>
                  <a:lnTo>
                    <a:pt x="83" y="5"/>
                  </a:lnTo>
                  <a:lnTo>
                    <a:pt x="86" y="5"/>
                  </a:lnTo>
                  <a:lnTo>
                    <a:pt x="89" y="3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1" y="3"/>
                  </a:lnTo>
                  <a:lnTo>
                    <a:pt x="123" y="11"/>
                  </a:lnTo>
                  <a:lnTo>
                    <a:pt x="126" y="16"/>
                  </a:lnTo>
                  <a:lnTo>
                    <a:pt x="131" y="16"/>
                  </a:lnTo>
                  <a:lnTo>
                    <a:pt x="137" y="18"/>
                  </a:lnTo>
                  <a:lnTo>
                    <a:pt x="142" y="21"/>
                  </a:lnTo>
                  <a:lnTo>
                    <a:pt x="142" y="24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5" y="34"/>
                  </a:lnTo>
                  <a:lnTo>
                    <a:pt x="148" y="37"/>
                  </a:lnTo>
                  <a:lnTo>
                    <a:pt x="142" y="37"/>
                  </a:lnTo>
                  <a:lnTo>
                    <a:pt x="139" y="37"/>
                  </a:lnTo>
                  <a:lnTo>
                    <a:pt x="139" y="42"/>
                  </a:lnTo>
                  <a:lnTo>
                    <a:pt x="137" y="45"/>
                  </a:lnTo>
                  <a:lnTo>
                    <a:pt x="134" y="50"/>
                  </a:lnTo>
                  <a:lnTo>
                    <a:pt x="134" y="58"/>
                  </a:lnTo>
                  <a:lnTo>
                    <a:pt x="137" y="63"/>
                  </a:lnTo>
                  <a:lnTo>
                    <a:pt x="142" y="63"/>
                  </a:lnTo>
                  <a:lnTo>
                    <a:pt x="145" y="63"/>
                  </a:lnTo>
                  <a:lnTo>
                    <a:pt x="150" y="61"/>
                  </a:lnTo>
                  <a:lnTo>
                    <a:pt x="153" y="58"/>
                  </a:lnTo>
                  <a:lnTo>
                    <a:pt x="156" y="58"/>
                  </a:lnTo>
                  <a:lnTo>
                    <a:pt x="158" y="61"/>
                  </a:lnTo>
                  <a:lnTo>
                    <a:pt x="161" y="63"/>
                  </a:lnTo>
                  <a:lnTo>
                    <a:pt x="161" y="66"/>
                  </a:lnTo>
                  <a:lnTo>
                    <a:pt x="161" y="69"/>
                  </a:lnTo>
                  <a:lnTo>
                    <a:pt x="166" y="74"/>
                  </a:lnTo>
                  <a:lnTo>
                    <a:pt x="169" y="76"/>
                  </a:lnTo>
                  <a:lnTo>
                    <a:pt x="174" y="82"/>
                  </a:lnTo>
                  <a:lnTo>
                    <a:pt x="180" y="79"/>
                  </a:lnTo>
                  <a:lnTo>
                    <a:pt x="182" y="79"/>
                  </a:lnTo>
                  <a:lnTo>
                    <a:pt x="188" y="76"/>
                  </a:lnTo>
                  <a:lnTo>
                    <a:pt x="190" y="74"/>
                  </a:lnTo>
                  <a:lnTo>
                    <a:pt x="193" y="76"/>
                  </a:lnTo>
                  <a:lnTo>
                    <a:pt x="198" y="90"/>
                  </a:lnTo>
                  <a:lnTo>
                    <a:pt x="204" y="98"/>
                  </a:lnTo>
                  <a:lnTo>
                    <a:pt x="249" y="82"/>
                  </a:lnTo>
                  <a:lnTo>
                    <a:pt x="257" y="98"/>
                  </a:lnTo>
                  <a:lnTo>
                    <a:pt x="260" y="103"/>
                  </a:lnTo>
                  <a:lnTo>
                    <a:pt x="263" y="100"/>
                  </a:lnTo>
                  <a:lnTo>
                    <a:pt x="265" y="100"/>
                  </a:lnTo>
                  <a:lnTo>
                    <a:pt x="271" y="98"/>
                  </a:lnTo>
                  <a:lnTo>
                    <a:pt x="273" y="100"/>
                  </a:lnTo>
                  <a:lnTo>
                    <a:pt x="273" y="103"/>
                  </a:lnTo>
                  <a:lnTo>
                    <a:pt x="271" y="105"/>
                  </a:lnTo>
                  <a:lnTo>
                    <a:pt x="268" y="111"/>
                  </a:lnTo>
                  <a:lnTo>
                    <a:pt x="268" y="113"/>
                  </a:lnTo>
                  <a:lnTo>
                    <a:pt x="273" y="116"/>
                  </a:lnTo>
                  <a:lnTo>
                    <a:pt x="279" y="113"/>
                  </a:lnTo>
                  <a:lnTo>
                    <a:pt x="281" y="113"/>
                  </a:lnTo>
                  <a:lnTo>
                    <a:pt x="284" y="113"/>
                  </a:lnTo>
                  <a:lnTo>
                    <a:pt x="287" y="111"/>
                  </a:lnTo>
                  <a:lnTo>
                    <a:pt x="289" y="111"/>
                  </a:lnTo>
                  <a:lnTo>
                    <a:pt x="295" y="103"/>
                  </a:lnTo>
                  <a:lnTo>
                    <a:pt x="300" y="100"/>
                  </a:lnTo>
                  <a:lnTo>
                    <a:pt x="303" y="95"/>
                  </a:lnTo>
                  <a:lnTo>
                    <a:pt x="308" y="92"/>
                  </a:lnTo>
                  <a:lnTo>
                    <a:pt x="311" y="90"/>
                  </a:lnTo>
                  <a:lnTo>
                    <a:pt x="316" y="87"/>
                  </a:lnTo>
                  <a:lnTo>
                    <a:pt x="319" y="9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4954415" y="4368483"/>
              <a:ext cx="546150" cy="548248"/>
            </a:xfrm>
            <a:custGeom>
              <a:avLst/>
              <a:gdLst>
                <a:gd name="T0" fmla="*/ 236 w 249"/>
                <a:gd name="T1" fmla="*/ 100 h 250"/>
                <a:gd name="T2" fmla="*/ 233 w 249"/>
                <a:gd name="T3" fmla="*/ 126 h 250"/>
                <a:gd name="T4" fmla="*/ 228 w 249"/>
                <a:gd name="T5" fmla="*/ 139 h 250"/>
                <a:gd name="T6" fmla="*/ 220 w 249"/>
                <a:gd name="T7" fmla="*/ 121 h 250"/>
                <a:gd name="T8" fmla="*/ 212 w 249"/>
                <a:gd name="T9" fmla="*/ 116 h 250"/>
                <a:gd name="T10" fmla="*/ 206 w 249"/>
                <a:gd name="T11" fmla="*/ 129 h 250"/>
                <a:gd name="T12" fmla="*/ 212 w 249"/>
                <a:gd name="T13" fmla="*/ 142 h 250"/>
                <a:gd name="T14" fmla="*/ 209 w 249"/>
                <a:gd name="T15" fmla="*/ 158 h 250"/>
                <a:gd name="T16" fmla="*/ 206 w 249"/>
                <a:gd name="T17" fmla="*/ 179 h 250"/>
                <a:gd name="T18" fmla="*/ 204 w 249"/>
                <a:gd name="T19" fmla="*/ 192 h 250"/>
                <a:gd name="T20" fmla="*/ 212 w 249"/>
                <a:gd name="T21" fmla="*/ 203 h 250"/>
                <a:gd name="T22" fmla="*/ 201 w 249"/>
                <a:gd name="T23" fmla="*/ 224 h 250"/>
                <a:gd name="T24" fmla="*/ 185 w 249"/>
                <a:gd name="T25" fmla="*/ 229 h 250"/>
                <a:gd name="T26" fmla="*/ 169 w 249"/>
                <a:gd name="T27" fmla="*/ 245 h 250"/>
                <a:gd name="T28" fmla="*/ 155 w 249"/>
                <a:gd name="T29" fmla="*/ 250 h 250"/>
                <a:gd name="T30" fmla="*/ 155 w 249"/>
                <a:gd name="T31" fmla="*/ 237 h 250"/>
                <a:gd name="T32" fmla="*/ 145 w 249"/>
                <a:gd name="T33" fmla="*/ 234 h 250"/>
                <a:gd name="T34" fmla="*/ 86 w 249"/>
                <a:gd name="T35" fmla="*/ 232 h 250"/>
                <a:gd name="T36" fmla="*/ 70 w 249"/>
                <a:gd name="T37" fmla="*/ 210 h 250"/>
                <a:gd name="T38" fmla="*/ 51 w 249"/>
                <a:gd name="T39" fmla="*/ 210 h 250"/>
                <a:gd name="T40" fmla="*/ 43 w 249"/>
                <a:gd name="T41" fmla="*/ 197 h 250"/>
                <a:gd name="T42" fmla="*/ 32 w 249"/>
                <a:gd name="T43" fmla="*/ 195 h 250"/>
                <a:gd name="T44" fmla="*/ 16 w 249"/>
                <a:gd name="T45" fmla="*/ 192 h 250"/>
                <a:gd name="T46" fmla="*/ 21 w 249"/>
                <a:gd name="T47" fmla="*/ 171 h 250"/>
                <a:gd name="T48" fmla="*/ 24 w 249"/>
                <a:gd name="T49" fmla="*/ 163 h 250"/>
                <a:gd name="T50" fmla="*/ 19 w 249"/>
                <a:gd name="T51" fmla="*/ 152 h 250"/>
                <a:gd name="T52" fmla="*/ 3 w 249"/>
                <a:gd name="T53" fmla="*/ 137 h 250"/>
                <a:gd name="T54" fmla="*/ 13 w 249"/>
                <a:gd name="T55" fmla="*/ 129 h 250"/>
                <a:gd name="T56" fmla="*/ 19 w 249"/>
                <a:gd name="T57" fmla="*/ 113 h 250"/>
                <a:gd name="T58" fmla="*/ 32 w 249"/>
                <a:gd name="T59" fmla="*/ 100 h 250"/>
                <a:gd name="T60" fmla="*/ 46 w 249"/>
                <a:gd name="T61" fmla="*/ 89 h 250"/>
                <a:gd name="T62" fmla="*/ 54 w 249"/>
                <a:gd name="T63" fmla="*/ 73 h 250"/>
                <a:gd name="T64" fmla="*/ 56 w 249"/>
                <a:gd name="T65" fmla="*/ 55 h 250"/>
                <a:gd name="T66" fmla="*/ 67 w 249"/>
                <a:gd name="T67" fmla="*/ 44 h 250"/>
                <a:gd name="T68" fmla="*/ 72 w 249"/>
                <a:gd name="T69" fmla="*/ 34 h 250"/>
                <a:gd name="T70" fmla="*/ 78 w 249"/>
                <a:gd name="T71" fmla="*/ 23 h 250"/>
                <a:gd name="T72" fmla="*/ 86 w 249"/>
                <a:gd name="T73" fmla="*/ 23 h 250"/>
                <a:gd name="T74" fmla="*/ 83 w 249"/>
                <a:gd name="T75" fmla="*/ 39 h 250"/>
                <a:gd name="T76" fmla="*/ 110 w 249"/>
                <a:gd name="T77" fmla="*/ 29 h 250"/>
                <a:gd name="T78" fmla="*/ 123 w 249"/>
                <a:gd name="T79" fmla="*/ 18 h 250"/>
                <a:gd name="T80" fmla="*/ 131 w 249"/>
                <a:gd name="T81" fmla="*/ 7 h 250"/>
                <a:gd name="T82" fmla="*/ 137 w 249"/>
                <a:gd name="T83" fmla="*/ 7 h 250"/>
                <a:gd name="T84" fmla="*/ 153 w 249"/>
                <a:gd name="T85" fmla="*/ 15 h 250"/>
                <a:gd name="T86" fmla="*/ 169 w 249"/>
                <a:gd name="T87" fmla="*/ 10 h 250"/>
                <a:gd name="T88" fmla="*/ 185 w 249"/>
                <a:gd name="T89" fmla="*/ 10 h 250"/>
                <a:gd name="T90" fmla="*/ 193 w 249"/>
                <a:gd name="T91" fmla="*/ 23 h 250"/>
                <a:gd name="T92" fmla="*/ 182 w 249"/>
                <a:gd name="T93" fmla="*/ 34 h 250"/>
                <a:gd name="T94" fmla="*/ 196 w 249"/>
                <a:gd name="T95" fmla="*/ 47 h 250"/>
                <a:gd name="T96" fmla="*/ 185 w 249"/>
                <a:gd name="T97" fmla="*/ 63 h 250"/>
                <a:gd name="T98" fmla="*/ 198 w 249"/>
                <a:gd name="T99" fmla="*/ 71 h 250"/>
                <a:gd name="T100" fmla="*/ 209 w 249"/>
                <a:gd name="T101" fmla="*/ 79 h 250"/>
                <a:gd name="T102" fmla="*/ 220 w 249"/>
                <a:gd name="T103" fmla="*/ 65 h 250"/>
                <a:gd name="T104" fmla="*/ 236 w 249"/>
                <a:gd name="T105" fmla="*/ 63 h 250"/>
                <a:gd name="T106" fmla="*/ 249 w 249"/>
                <a:gd name="T107" fmla="*/ 68 h 250"/>
                <a:gd name="T108" fmla="*/ 244 w 249"/>
                <a:gd name="T109" fmla="*/ 87 h 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9"/>
                <a:gd name="T166" fmla="*/ 0 h 250"/>
                <a:gd name="T167" fmla="*/ 249 w 249"/>
                <a:gd name="T168" fmla="*/ 250 h 2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9" h="250">
                  <a:moveTo>
                    <a:pt x="246" y="92"/>
                  </a:moveTo>
                  <a:lnTo>
                    <a:pt x="241" y="97"/>
                  </a:lnTo>
                  <a:lnTo>
                    <a:pt x="238" y="97"/>
                  </a:lnTo>
                  <a:lnTo>
                    <a:pt x="236" y="100"/>
                  </a:lnTo>
                  <a:lnTo>
                    <a:pt x="233" y="105"/>
                  </a:lnTo>
                  <a:lnTo>
                    <a:pt x="230" y="110"/>
                  </a:lnTo>
                  <a:lnTo>
                    <a:pt x="233" y="118"/>
                  </a:lnTo>
                  <a:lnTo>
                    <a:pt x="233" y="126"/>
                  </a:lnTo>
                  <a:lnTo>
                    <a:pt x="233" y="134"/>
                  </a:lnTo>
                  <a:lnTo>
                    <a:pt x="233" y="139"/>
                  </a:lnTo>
                  <a:lnTo>
                    <a:pt x="230" y="142"/>
                  </a:lnTo>
                  <a:lnTo>
                    <a:pt x="228" y="139"/>
                  </a:lnTo>
                  <a:lnTo>
                    <a:pt x="222" y="137"/>
                  </a:lnTo>
                  <a:lnTo>
                    <a:pt x="220" y="134"/>
                  </a:lnTo>
                  <a:lnTo>
                    <a:pt x="220" y="126"/>
                  </a:lnTo>
                  <a:lnTo>
                    <a:pt x="220" y="121"/>
                  </a:lnTo>
                  <a:lnTo>
                    <a:pt x="220" y="118"/>
                  </a:lnTo>
                  <a:lnTo>
                    <a:pt x="220" y="116"/>
                  </a:lnTo>
                  <a:lnTo>
                    <a:pt x="217" y="116"/>
                  </a:lnTo>
                  <a:lnTo>
                    <a:pt x="212" y="116"/>
                  </a:lnTo>
                  <a:lnTo>
                    <a:pt x="209" y="118"/>
                  </a:lnTo>
                  <a:lnTo>
                    <a:pt x="206" y="121"/>
                  </a:lnTo>
                  <a:lnTo>
                    <a:pt x="206" y="126"/>
                  </a:lnTo>
                  <a:lnTo>
                    <a:pt x="206" y="129"/>
                  </a:lnTo>
                  <a:lnTo>
                    <a:pt x="209" y="134"/>
                  </a:lnTo>
                  <a:lnTo>
                    <a:pt x="212" y="134"/>
                  </a:lnTo>
                  <a:lnTo>
                    <a:pt x="214" y="137"/>
                  </a:lnTo>
                  <a:lnTo>
                    <a:pt x="212" y="142"/>
                  </a:lnTo>
                  <a:lnTo>
                    <a:pt x="212" y="147"/>
                  </a:lnTo>
                  <a:lnTo>
                    <a:pt x="209" y="150"/>
                  </a:lnTo>
                  <a:lnTo>
                    <a:pt x="209" y="152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9" y="168"/>
                  </a:lnTo>
                  <a:lnTo>
                    <a:pt x="209" y="174"/>
                  </a:lnTo>
                  <a:lnTo>
                    <a:pt x="206" y="179"/>
                  </a:lnTo>
                  <a:lnTo>
                    <a:pt x="204" y="181"/>
                  </a:lnTo>
                  <a:lnTo>
                    <a:pt x="204" y="184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6" y="195"/>
                  </a:lnTo>
                  <a:lnTo>
                    <a:pt x="209" y="197"/>
                  </a:lnTo>
                  <a:lnTo>
                    <a:pt x="209" y="200"/>
                  </a:lnTo>
                  <a:lnTo>
                    <a:pt x="212" y="203"/>
                  </a:lnTo>
                  <a:lnTo>
                    <a:pt x="209" y="205"/>
                  </a:lnTo>
                  <a:lnTo>
                    <a:pt x="206" y="210"/>
                  </a:lnTo>
                  <a:lnTo>
                    <a:pt x="204" y="213"/>
                  </a:lnTo>
                  <a:lnTo>
                    <a:pt x="201" y="224"/>
                  </a:lnTo>
                  <a:lnTo>
                    <a:pt x="198" y="221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5" y="229"/>
                  </a:lnTo>
                  <a:lnTo>
                    <a:pt x="182" y="234"/>
                  </a:lnTo>
                  <a:lnTo>
                    <a:pt x="177" y="237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6" y="247"/>
                  </a:lnTo>
                  <a:lnTo>
                    <a:pt x="163" y="247"/>
                  </a:lnTo>
                  <a:lnTo>
                    <a:pt x="161" y="247"/>
                  </a:lnTo>
                  <a:lnTo>
                    <a:pt x="155" y="250"/>
                  </a:lnTo>
                  <a:lnTo>
                    <a:pt x="150" y="247"/>
                  </a:lnTo>
                  <a:lnTo>
                    <a:pt x="150" y="245"/>
                  </a:lnTo>
                  <a:lnTo>
                    <a:pt x="153" y="239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2"/>
                  </a:lnTo>
                  <a:lnTo>
                    <a:pt x="147" y="234"/>
                  </a:lnTo>
                  <a:lnTo>
                    <a:pt x="145" y="234"/>
                  </a:lnTo>
                  <a:lnTo>
                    <a:pt x="142" y="237"/>
                  </a:lnTo>
                  <a:lnTo>
                    <a:pt x="139" y="232"/>
                  </a:lnTo>
                  <a:lnTo>
                    <a:pt x="131" y="216"/>
                  </a:lnTo>
                  <a:lnTo>
                    <a:pt x="86" y="232"/>
                  </a:lnTo>
                  <a:lnTo>
                    <a:pt x="80" y="224"/>
                  </a:lnTo>
                  <a:lnTo>
                    <a:pt x="75" y="210"/>
                  </a:lnTo>
                  <a:lnTo>
                    <a:pt x="72" y="208"/>
                  </a:lnTo>
                  <a:lnTo>
                    <a:pt x="70" y="210"/>
                  </a:lnTo>
                  <a:lnTo>
                    <a:pt x="64" y="213"/>
                  </a:lnTo>
                  <a:lnTo>
                    <a:pt x="62" y="213"/>
                  </a:lnTo>
                  <a:lnTo>
                    <a:pt x="56" y="216"/>
                  </a:lnTo>
                  <a:lnTo>
                    <a:pt x="51" y="210"/>
                  </a:lnTo>
                  <a:lnTo>
                    <a:pt x="48" y="208"/>
                  </a:lnTo>
                  <a:lnTo>
                    <a:pt x="43" y="203"/>
                  </a:lnTo>
                  <a:lnTo>
                    <a:pt x="43" y="200"/>
                  </a:lnTo>
                  <a:lnTo>
                    <a:pt x="43" y="197"/>
                  </a:lnTo>
                  <a:lnTo>
                    <a:pt x="40" y="195"/>
                  </a:lnTo>
                  <a:lnTo>
                    <a:pt x="38" y="192"/>
                  </a:lnTo>
                  <a:lnTo>
                    <a:pt x="35" y="192"/>
                  </a:lnTo>
                  <a:lnTo>
                    <a:pt x="32" y="195"/>
                  </a:lnTo>
                  <a:lnTo>
                    <a:pt x="27" y="197"/>
                  </a:lnTo>
                  <a:lnTo>
                    <a:pt x="24" y="197"/>
                  </a:lnTo>
                  <a:lnTo>
                    <a:pt x="19" y="197"/>
                  </a:lnTo>
                  <a:lnTo>
                    <a:pt x="16" y="192"/>
                  </a:lnTo>
                  <a:lnTo>
                    <a:pt x="16" y="184"/>
                  </a:lnTo>
                  <a:lnTo>
                    <a:pt x="19" y="179"/>
                  </a:lnTo>
                  <a:lnTo>
                    <a:pt x="21" y="176"/>
                  </a:lnTo>
                  <a:lnTo>
                    <a:pt x="21" y="171"/>
                  </a:lnTo>
                  <a:lnTo>
                    <a:pt x="24" y="171"/>
                  </a:lnTo>
                  <a:lnTo>
                    <a:pt x="30" y="171"/>
                  </a:lnTo>
                  <a:lnTo>
                    <a:pt x="27" y="168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5"/>
                  </a:lnTo>
                  <a:lnTo>
                    <a:pt x="19" y="152"/>
                  </a:lnTo>
                  <a:lnTo>
                    <a:pt x="13" y="150"/>
                  </a:lnTo>
                  <a:lnTo>
                    <a:pt x="8" y="150"/>
                  </a:lnTo>
                  <a:lnTo>
                    <a:pt x="5" y="145"/>
                  </a:lnTo>
                  <a:lnTo>
                    <a:pt x="3" y="137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8" y="134"/>
                  </a:lnTo>
                  <a:lnTo>
                    <a:pt x="13" y="129"/>
                  </a:lnTo>
                  <a:lnTo>
                    <a:pt x="16" y="123"/>
                  </a:lnTo>
                  <a:lnTo>
                    <a:pt x="16" y="121"/>
                  </a:lnTo>
                  <a:lnTo>
                    <a:pt x="19" y="118"/>
                  </a:lnTo>
                  <a:lnTo>
                    <a:pt x="19" y="113"/>
                  </a:lnTo>
                  <a:lnTo>
                    <a:pt x="19" y="110"/>
                  </a:lnTo>
                  <a:lnTo>
                    <a:pt x="21" y="105"/>
                  </a:lnTo>
                  <a:lnTo>
                    <a:pt x="27" y="100"/>
                  </a:lnTo>
                  <a:lnTo>
                    <a:pt x="32" y="100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6" y="92"/>
                  </a:lnTo>
                  <a:lnTo>
                    <a:pt x="46" y="89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1" y="76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59" y="68"/>
                  </a:lnTo>
                  <a:lnTo>
                    <a:pt x="59" y="63"/>
                  </a:lnTo>
                  <a:lnTo>
                    <a:pt x="56" y="55"/>
                  </a:lnTo>
                  <a:lnTo>
                    <a:pt x="59" y="50"/>
                  </a:lnTo>
                  <a:lnTo>
                    <a:pt x="62" y="50"/>
                  </a:lnTo>
                  <a:lnTo>
                    <a:pt x="64" y="47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7" y="42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5" y="31"/>
                  </a:lnTo>
                  <a:lnTo>
                    <a:pt x="75" y="29"/>
                  </a:lnTo>
                  <a:lnTo>
                    <a:pt x="75" y="26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3" y="21"/>
                  </a:lnTo>
                  <a:lnTo>
                    <a:pt x="86" y="23"/>
                  </a:lnTo>
                  <a:lnTo>
                    <a:pt x="86" y="26"/>
                  </a:lnTo>
                  <a:lnTo>
                    <a:pt x="83" y="31"/>
                  </a:lnTo>
                  <a:lnTo>
                    <a:pt x="80" y="36"/>
                  </a:lnTo>
                  <a:lnTo>
                    <a:pt x="83" y="39"/>
                  </a:lnTo>
                  <a:lnTo>
                    <a:pt x="88" y="39"/>
                  </a:lnTo>
                  <a:lnTo>
                    <a:pt x="96" y="31"/>
                  </a:lnTo>
                  <a:lnTo>
                    <a:pt x="105" y="31"/>
                  </a:lnTo>
                  <a:lnTo>
                    <a:pt x="110" y="29"/>
                  </a:lnTo>
                  <a:lnTo>
                    <a:pt x="113" y="29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18"/>
                  </a:lnTo>
                  <a:lnTo>
                    <a:pt x="123" y="10"/>
                  </a:lnTo>
                  <a:lnTo>
                    <a:pt x="123" y="5"/>
                  </a:lnTo>
                  <a:lnTo>
                    <a:pt x="126" y="2"/>
                  </a:lnTo>
                  <a:lnTo>
                    <a:pt x="131" y="7"/>
                  </a:lnTo>
                  <a:lnTo>
                    <a:pt x="131" y="0"/>
                  </a:lnTo>
                  <a:lnTo>
                    <a:pt x="134" y="2"/>
                  </a:lnTo>
                  <a:lnTo>
                    <a:pt x="137" y="2"/>
                  </a:lnTo>
                  <a:lnTo>
                    <a:pt x="137" y="7"/>
                  </a:lnTo>
                  <a:lnTo>
                    <a:pt x="142" y="7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53" y="15"/>
                  </a:lnTo>
                  <a:lnTo>
                    <a:pt x="155" y="18"/>
                  </a:lnTo>
                  <a:lnTo>
                    <a:pt x="158" y="15"/>
                  </a:lnTo>
                  <a:lnTo>
                    <a:pt x="163" y="13"/>
                  </a:lnTo>
                  <a:lnTo>
                    <a:pt x="169" y="10"/>
                  </a:lnTo>
                  <a:lnTo>
                    <a:pt x="174" y="7"/>
                  </a:lnTo>
                  <a:lnTo>
                    <a:pt x="179" y="7"/>
                  </a:lnTo>
                  <a:lnTo>
                    <a:pt x="182" y="10"/>
                  </a:lnTo>
                  <a:lnTo>
                    <a:pt x="185" y="10"/>
                  </a:lnTo>
                  <a:lnTo>
                    <a:pt x="193" y="10"/>
                  </a:lnTo>
                  <a:lnTo>
                    <a:pt x="193" y="15"/>
                  </a:lnTo>
                  <a:lnTo>
                    <a:pt x="193" y="21"/>
                  </a:lnTo>
                  <a:lnTo>
                    <a:pt x="193" y="23"/>
                  </a:lnTo>
                  <a:lnTo>
                    <a:pt x="190" y="23"/>
                  </a:lnTo>
                  <a:lnTo>
                    <a:pt x="185" y="26"/>
                  </a:lnTo>
                  <a:lnTo>
                    <a:pt x="185" y="29"/>
                  </a:lnTo>
                  <a:lnTo>
                    <a:pt x="182" y="34"/>
                  </a:lnTo>
                  <a:lnTo>
                    <a:pt x="185" y="36"/>
                  </a:lnTo>
                  <a:lnTo>
                    <a:pt x="188" y="42"/>
                  </a:lnTo>
                  <a:lnTo>
                    <a:pt x="193" y="44"/>
                  </a:lnTo>
                  <a:lnTo>
                    <a:pt x="196" y="47"/>
                  </a:lnTo>
                  <a:lnTo>
                    <a:pt x="193" y="50"/>
                  </a:lnTo>
                  <a:lnTo>
                    <a:pt x="188" y="55"/>
                  </a:lnTo>
                  <a:lnTo>
                    <a:pt x="185" y="60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8" y="68"/>
                  </a:lnTo>
                  <a:lnTo>
                    <a:pt x="193" y="71"/>
                  </a:lnTo>
                  <a:lnTo>
                    <a:pt x="198" y="71"/>
                  </a:lnTo>
                  <a:lnTo>
                    <a:pt x="201" y="71"/>
                  </a:lnTo>
                  <a:lnTo>
                    <a:pt x="204" y="71"/>
                  </a:lnTo>
                  <a:lnTo>
                    <a:pt x="206" y="73"/>
                  </a:lnTo>
                  <a:lnTo>
                    <a:pt x="209" y="79"/>
                  </a:lnTo>
                  <a:lnTo>
                    <a:pt x="209" y="76"/>
                  </a:lnTo>
                  <a:lnTo>
                    <a:pt x="212" y="76"/>
                  </a:lnTo>
                  <a:lnTo>
                    <a:pt x="217" y="68"/>
                  </a:lnTo>
                  <a:lnTo>
                    <a:pt x="220" y="65"/>
                  </a:lnTo>
                  <a:lnTo>
                    <a:pt x="222" y="63"/>
                  </a:lnTo>
                  <a:lnTo>
                    <a:pt x="228" y="63"/>
                  </a:lnTo>
                  <a:lnTo>
                    <a:pt x="233" y="60"/>
                  </a:lnTo>
                  <a:lnTo>
                    <a:pt x="236" y="63"/>
                  </a:lnTo>
                  <a:lnTo>
                    <a:pt x="238" y="63"/>
                  </a:lnTo>
                  <a:lnTo>
                    <a:pt x="241" y="63"/>
                  </a:lnTo>
                  <a:lnTo>
                    <a:pt x="246" y="63"/>
                  </a:lnTo>
                  <a:lnTo>
                    <a:pt x="249" y="68"/>
                  </a:lnTo>
                  <a:lnTo>
                    <a:pt x="246" y="73"/>
                  </a:lnTo>
                  <a:lnTo>
                    <a:pt x="244" y="79"/>
                  </a:lnTo>
                  <a:lnTo>
                    <a:pt x="244" y="84"/>
                  </a:lnTo>
                  <a:lnTo>
                    <a:pt x="244" y="87"/>
                  </a:lnTo>
                  <a:lnTo>
                    <a:pt x="246" y="92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64"/>
            <p:cNvSpPr>
              <a:spLocks/>
            </p:cNvSpPr>
            <p:nvPr/>
          </p:nvSpPr>
          <p:spPr bwMode="auto">
            <a:xfrm>
              <a:off x="4425556" y="5107236"/>
              <a:ext cx="868942" cy="772201"/>
            </a:xfrm>
            <a:custGeom>
              <a:avLst/>
              <a:gdLst>
                <a:gd name="T0" fmla="*/ 182 w 396"/>
                <a:gd name="T1" fmla="*/ 16 h 353"/>
                <a:gd name="T2" fmla="*/ 174 w 396"/>
                <a:gd name="T3" fmla="*/ 34 h 353"/>
                <a:gd name="T4" fmla="*/ 190 w 396"/>
                <a:gd name="T5" fmla="*/ 53 h 353"/>
                <a:gd name="T6" fmla="*/ 212 w 396"/>
                <a:gd name="T7" fmla="*/ 82 h 353"/>
                <a:gd name="T8" fmla="*/ 238 w 396"/>
                <a:gd name="T9" fmla="*/ 87 h 353"/>
                <a:gd name="T10" fmla="*/ 238 w 396"/>
                <a:gd name="T11" fmla="*/ 103 h 353"/>
                <a:gd name="T12" fmla="*/ 252 w 396"/>
                <a:gd name="T13" fmla="*/ 126 h 353"/>
                <a:gd name="T14" fmla="*/ 273 w 396"/>
                <a:gd name="T15" fmla="*/ 140 h 353"/>
                <a:gd name="T16" fmla="*/ 297 w 396"/>
                <a:gd name="T17" fmla="*/ 132 h 353"/>
                <a:gd name="T18" fmla="*/ 313 w 396"/>
                <a:gd name="T19" fmla="*/ 163 h 353"/>
                <a:gd name="T20" fmla="*/ 316 w 396"/>
                <a:gd name="T21" fmla="*/ 187 h 353"/>
                <a:gd name="T22" fmla="*/ 332 w 396"/>
                <a:gd name="T23" fmla="*/ 213 h 353"/>
                <a:gd name="T24" fmla="*/ 354 w 396"/>
                <a:gd name="T25" fmla="*/ 213 h 353"/>
                <a:gd name="T26" fmla="*/ 372 w 396"/>
                <a:gd name="T27" fmla="*/ 200 h 353"/>
                <a:gd name="T28" fmla="*/ 396 w 396"/>
                <a:gd name="T29" fmla="*/ 200 h 353"/>
                <a:gd name="T30" fmla="*/ 386 w 396"/>
                <a:gd name="T31" fmla="*/ 216 h 353"/>
                <a:gd name="T32" fmla="*/ 378 w 396"/>
                <a:gd name="T33" fmla="*/ 229 h 353"/>
                <a:gd name="T34" fmla="*/ 378 w 396"/>
                <a:gd name="T35" fmla="*/ 245 h 353"/>
                <a:gd name="T36" fmla="*/ 383 w 396"/>
                <a:gd name="T37" fmla="*/ 258 h 353"/>
                <a:gd name="T38" fmla="*/ 383 w 396"/>
                <a:gd name="T39" fmla="*/ 279 h 353"/>
                <a:gd name="T40" fmla="*/ 348 w 396"/>
                <a:gd name="T41" fmla="*/ 277 h 353"/>
                <a:gd name="T42" fmla="*/ 292 w 396"/>
                <a:gd name="T43" fmla="*/ 295 h 353"/>
                <a:gd name="T44" fmla="*/ 260 w 396"/>
                <a:gd name="T45" fmla="*/ 306 h 353"/>
                <a:gd name="T46" fmla="*/ 236 w 396"/>
                <a:gd name="T47" fmla="*/ 322 h 353"/>
                <a:gd name="T48" fmla="*/ 222 w 396"/>
                <a:gd name="T49" fmla="*/ 324 h 353"/>
                <a:gd name="T50" fmla="*/ 196 w 396"/>
                <a:gd name="T51" fmla="*/ 335 h 353"/>
                <a:gd name="T52" fmla="*/ 171 w 396"/>
                <a:gd name="T53" fmla="*/ 348 h 353"/>
                <a:gd name="T54" fmla="*/ 139 w 396"/>
                <a:gd name="T55" fmla="*/ 345 h 353"/>
                <a:gd name="T56" fmla="*/ 99 w 396"/>
                <a:gd name="T57" fmla="*/ 335 h 353"/>
                <a:gd name="T58" fmla="*/ 78 w 396"/>
                <a:gd name="T59" fmla="*/ 322 h 353"/>
                <a:gd name="T60" fmla="*/ 80 w 396"/>
                <a:gd name="T61" fmla="*/ 308 h 353"/>
                <a:gd name="T62" fmla="*/ 80 w 396"/>
                <a:gd name="T63" fmla="*/ 293 h 353"/>
                <a:gd name="T64" fmla="*/ 75 w 396"/>
                <a:gd name="T65" fmla="*/ 274 h 353"/>
                <a:gd name="T66" fmla="*/ 88 w 396"/>
                <a:gd name="T67" fmla="*/ 264 h 353"/>
                <a:gd name="T68" fmla="*/ 70 w 396"/>
                <a:gd name="T69" fmla="*/ 253 h 353"/>
                <a:gd name="T70" fmla="*/ 38 w 396"/>
                <a:gd name="T71" fmla="*/ 279 h 353"/>
                <a:gd name="T72" fmla="*/ 19 w 396"/>
                <a:gd name="T73" fmla="*/ 271 h 353"/>
                <a:gd name="T74" fmla="*/ 0 w 396"/>
                <a:gd name="T75" fmla="*/ 266 h 353"/>
                <a:gd name="T76" fmla="*/ 3 w 396"/>
                <a:gd name="T77" fmla="*/ 242 h 353"/>
                <a:gd name="T78" fmla="*/ 16 w 396"/>
                <a:gd name="T79" fmla="*/ 208 h 353"/>
                <a:gd name="T80" fmla="*/ 38 w 396"/>
                <a:gd name="T81" fmla="*/ 200 h 353"/>
                <a:gd name="T82" fmla="*/ 35 w 396"/>
                <a:gd name="T83" fmla="*/ 187 h 353"/>
                <a:gd name="T84" fmla="*/ 40 w 396"/>
                <a:gd name="T85" fmla="*/ 169 h 353"/>
                <a:gd name="T86" fmla="*/ 56 w 396"/>
                <a:gd name="T87" fmla="*/ 140 h 353"/>
                <a:gd name="T88" fmla="*/ 80 w 396"/>
                <a:gd name="T89" fmla="*/ 121 h 353"/>
                <a:gd name="T90" fmla="*/ 72 w 396"/>
                <a:gd name="T91" fmla="*/ 95 h 353"/>
                <a:gd name="T92" fmla="*/ 78 w 396"/>
                <a:gd name="T93" fmla="*/ 95 h 353"/>
                <a:gd name="T94" fmla="*/ 94 w 396"/>
                <a:gd name="T95" fmla="*/ 98 h 353"/>
                <a:gd name="T96" fmla="*/ 102 w 396"/>
                <a:gd name="T97" fmla="*/ 71 h 353"/>
                <a:gd name="T98" fmla="*/ 118 w 396"/>
                <a:gd name="T99" fmla="*/ 42 h 353"/>
                <a:gd name="T100" fmla="*/ 126 w 396"/>
                <a:gd name="T101" fmla="*/ 50 h 353"/>
                <a:gd name="T102" fmla="*/ 153 w 396"/>
                <a:gd name="T103" fmla="*/ 18 h 353"/>
                <a:gd name="T104" fmla="*/ 163 w 396"/>
                <a:gd name="T105" fmla="*/ 0 h 353"/>
                <a:gd name="T106" fmla="*/ 174 w 396"/>
                <a:gd name="T107" fmla="*/ 3 h 3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6"/>
                <a:gd name="T163" fmla="*/ 0 h 353"/>
                <a:gd name="T164" fmla="*/ 396 w 396"/>
                <a:gd name="T165" fmla="*/ 353 h 3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6" h="353">
                  <a:moveTo>
                    <a:pt x="174" y="3"/>
                  </a:moveTo>
                  <a:lnTo>
                    <a:pt x="177" y="8"/>
                  </a:lnTo>
                  <a:lnTo>
                    <a:pt x="182" y="11"/>
                  </a:lnTo>
                  <a:lnTo>
                    <a:pt x="182" y="13"/>
                  </a:lnTo>
                  <a:lnTo>
                    <a:pt x="182" y="16"/>
                  </a:lnTo>
                  <a:lnTo>
                    <a:pt x="182" y="21"/>
                  </a:lnTo>
                  <a:lnTo>
                    <a:pt x="177" y="26"/>
                  </a:lnTo>
                  <a:lnTo>
                    <a:pt x="174" y="29"/>
                  </a:lnTo>
                  <a:lnTo>
                    <a:pt x="174" y="32"/>
                  </a:lnTo>
                  <a:lnTo>
                    <a:pt x="174" y="34"/>
                  </a:lnTo>
                  <a:lnTo>
                    <a:pt x="177" y="37"/>
                  </a:lnTo>
                  <a:lnTo>
                    <a:pt x="185" y="40"/>
                  </a:lnTo>
                  <a:lnTo>
                    <a:pt x="188" y="40"/>
                  </a:lnTo>
                  <a:lnTo>
                    <a:pt x="188" y="45"/>
                  </a:lnTo>
                  <a:lnTo>
                    <a:pt x="190" y="53"/>
                  </a:lnTo>
                  <a:lnTo>
                    <a:pt x="190" y="61"/>
                  </a:lnTo>
                  <a:lnTo>
                    <a:pt x="196" y="66"/>
                  </a:lnTo>
                  <a:lnTo>
                    <a:pt x="198" y="71"/>
                  </a:lnTo>
                  <a:lnTo>
                    <a:pt x="206" y="76"/>
                  </a:lnTo>
                  <a:lnTo>
                    <a:pt x="212" y="82"/>
                  </a:lnTo>
                  <a:lnTo>
                    <a:pt x="217" y="84"/>
                  </a:lnTo>
                  <a:lnTo>
                    <a:pt x="225" y="84"/>
                  </a:lnTo>
                  <a:lnTo>
                    <a:pt x="228" y="84"/>
                  </a:lnTo>
                  <a:lnTo>
                    <a:pt x="233" y="87"/>
                  </a:lnTo>
                  <a:lnTo>
                    <a:pt x="238" y="87"/>
                  </a:lnTo>
                  <a:lnTo>
                    <a:pt x="241" y="87"/>
                  </a:lnTo>
                  <a:lnTo>
                    <a:pt x="241" y="90"/>
                  </a:lnTo>
                  <a:lnTo>
                    <a:pt x="241" y="95"/>
                  </a:lnTo>
                  <a:lnTo>
                    <a:pt x="238" y="98"/>
                  </a:lnTo>
                  <a:lnTo>
                    <a:pt x="238" y="103"/>
                  </a:lnTo>
                  <a:lnTo>
                    <a:pt x="244" y="108"/>
                  </a:lnTo>
                  <a:lnTo>
                    <a:pt x="249" y="113"/>
                  </a:lnTo>
                  <a:lnTo>
                    <a:pt x="249" y="116"/>
                  </a:lnTo>
                  <a:lnTo>
                    <a:pt x="252" y="121"/>
                  </a:lnTo>
                  <a:lnTo>
                    <a:pt x="252" y="126"/>
                  </a:lnTo>
                  <a:lnTo>
                    <a:pt x="252" y="134"/>
                  </a:lnTo>
                  <a:lnTo>
                    <a:pt x="254" y="142"/>
                  </a:lnTo>
                  <a:lnTo>
                    <a:pt x="262" y="145"/>
                  </a:lnTo>
                  <a:lnTo>
                    <a:pt x="268" y="142"/>
                  </a:lnTo>
                  <a:lnTo>
                    <a:pt x="273" y="140"/>
                  </a:lnTo>
                  <a:lnTo>
                    <a:pt x="279" y="134"/>
                  </a:lnTo>
                  <a:lnTo>
                    <a:pt x="284" y="132"/>
                  </a:lnTo>
                  <a:lnTo>
                    <a:pt x="289" y="129"/>
                  </a:lnTo>
                  <a:lnTo>
                    <a:pt x="295" y="126"/>
                  </a:lnTo>
                  <a:lnTo>
                    <a:pt x="297" y="132"/>
                  </a:lnTo>
                  <a:lnTo>
                    <a:pt x="305" y="140"/>
                  </a:lnTo>
                  <a:lnTo>
                    <a:pt x="308" y="145"/>
                  </a:lnTo>
                  <a:lnTo>
                    <a:pt x="311" y="148"/>
                  </a:lnTo>
                  <a:lnTo>
                    <a:pt x="311" y="155"/>
                  </a:lnTo>
                  <a:lnTo>
                    <a:pt x="313" y="163"/>
                  </a:lnTo>
                  <a:lnTo>
                    <a:pt x="316" y="169"/>
                  </a:lnTo>
                  <a:lnTo>
                    <a:pt x="319" y="174"/>
                  </a:lnTo>
                  <a:lnTo>
                    <a:pt x="319" y="179"/>
                  </a:lnTo>
                  <a:lnTo>
                    <a:pt x="316" y="184"/>
                  </a:lnTo>
                  <a:lnTo>
                    <a:pt x="316" y="187"/>
                  </a:lnTo>
                  <a:lnTo>
                    <a:pt x="319" y="192"/>
                  </a:lnTo>
                  <a:lnTo>
                    <a:pt x="324" y="200"/>
                  </a:lnTo>
                  <a:lnTo>
                    <a:pt x="329" y="203"/>
                  </a:lnTo>
                  <a:lnTo>
                    <a:pt x="329" y="208"/>
                  </a:lnTo>
                  <a:lnTo>
                    <a:pt x="332" y="213"/>
                  </a:lnTo>
                  <a:lnTo>
                    <a:pt x="335" y="219"/>
                  </a:lnTo>
                  <a:lnTo>
                    <a:pt x="340" y="221"/>
                  </a:lnTo>
                  <a:lnTo>
                    <a:pt x="348" y="221"/>
                  </a:lnTo>
                  <a:lnTo>
                    <a:pt x="354" y="219"/>
                  </a:lnTo>
                  <a:lnTo>
                    <a:pt x="354" y="213"/>
                  </a:lnTo>
                  <a:lnTo>
                    <a:pt x="354" y="208"/>
                  </a:lnTo>
                  <a:lnTo>
                    <a:pt x="354" y="206"/>
                  </a:lnTo>
                  <a:lnTo>
                    <a:pt x="359" y="203"/>
                  </a:lnTo>
                  <a:lnTo>
                    <a:pt x="364" y="203"/>
                  </a:lnTo>
                  <a:lnTo>
                    <a:pt x="372" y="200"/>
                  </a:lnTo>
                  <a:lnTo>
                    <a:pt x="383" y="198"/>
                  </a:lnTo>
                  <a:lnTo>
                    <a:pt x="388" y="198"/>
                  </a:lnTo>
                  <a:lnTo>
                    <a:pt x="394" y="198"/>
                  </a:lnTo>
                  <a:lnTo>
                    <a:pt x="396" y="198"/>
                  </a:lnTo>
                  <a:lnTo>
                    <a:pt x="396" y="200"/>
                  </a:lnTo>
                  <a:lnTo>
                    <a:pt x="396" y="203"/>
                  </a:lnTo>
                  <a:lnTo>
                    <a:pt x="394" y="213"/>
                  </a:lnTo>
                  <a:lnTo>
                    <a:pt x="394" y="216"/>
                  </a:lnTo>
                  <a:lnTo>
                    <a:pt x="388" y="216"/>
                  </a:lnTo>
                  <a:lnTo>
                    <a:pt x="386" y="216"/>
                  </a:lnTo>
                  <a:lnTo>
                    <a:pt x="383" y="219"/>
                  </a:lnTo>
                  <a:lnTo>
                    <a:pt x="383" y="221"/>
                  </a:lnTo>
                  <a:lnTo>
                    <a:pt x="383" y="227"/>
                  </a:lnTo>
                  <a:lnTo>
                    <a:pt x="383" y="229"/>
                  </a:lnTo>
                  <a:lnTo>
                    <a:pt x="378" y="229"/>
                  </a:lnTo>
                  <a:lnTo>
                    <a:pt x="375" y="232"/>
                  </a:lnTo>
                  <a:lnTo>
                    <a:pt x="372" y="237"/>
                  </a:lnTo>
                  <a:lnTo>
                    <a:pt x="372" y="240"/>
                  </a:lnTo>
                  <a:lnTo>
                    <a:pt x="372" y="242"/>
                  </a:lnTo>
                  <a:lnTo>
                    <a:pt x="378" y="245"/>
                  </a:lnTo>
                  <a:lnTo>
                    <a:pt x="375" y="245"/>
                  </a:lnTo>
                  <a:lnTo>
                    <a:pt x="375" y="250"/>
                  </a:lnTo>
                  <a:lnTo>
                    <a:pt x="378" y="253"/>
                  </a:lnTo>
                  <a:lnTo>
                    <a:pt x="378" y="256"/>
                  </a:lnTo>
                  <a:lnTo>
                    <a:pt x="383" y="258"/>
                  </a:lnTo>
                  <a:lnTo>
                    <a:pt x="386" y="258"/>
                  </a:lnTo>
                  <a:lnTo>
                    <a:pt x="388" y="261"/>
                  </a:lnTo>
                  <a:lnTo>
                    <a:pt x="386" y="269"/>
                  </a:lnTo>
                  <a:lnTo>
                    <a:pt x="386" y="274"/>
                  </a:lnTo>
                  <a:lnTo>
                    <a:pt x="383" y="279"/>
                  </a:lnTo>
                  <a:lnTo>
                    <a:pt x="378" y="277"/>
                  </a:lnTo>
                  <a:lnTo>
                    <a:pt x="372" y="279"/>
                  </a:lnTo>
                  <a:lnTo>
                    <a:pt x="362" y="277"/>
                  </a:lnTo>
                  <a:lnTo>
                    <a:pt x="354" y="277"/>
                  </a:lnTo>
                  <a:lnTo>
                    <a:pt x="348" y="277"/>
                  </a:lnTo>
                  <a:lnTo>
                    <a:pt x="337" y="279"/>
                  </a:lnTo>
                  <a:lnTo>
                    <a:pt x="332" y="282"/>
                  </a:lnTo>
                  <a:lnTo>
                    <a:pt x="321" y="285"/>
                  </a:lnTo>
                  <a:lnTo>
                    <a:pt x="311" y="287"/>
                  </a:lnTo>
                  <a:lnTo>
                    <a:pt x="292" y="295"/>
                  </a:lnTo>
                  <a:lnTo>
                    <a:pt x="284" y="298"/>
                  </a:lnTo>
                  <a:lnTo>
                    <a:pt x="276" y="300"/>
                  </a:lnTo>
                  <a:lnTo>
                    <a:pt x="271" y="300"/>
                  </a:lnTo>
                  <a:lnTo>
                    <a:pt x="262" y="303"/>
                  </a:lnTo>
                  <a:lnTo>
                    <a:pt x="260" y="306"/>
                  </a:lnTo>
                  <a:lnTo>
                    <a:pt x="260" y="311"/>
                  </a:lnTo>
                  <a:lnTo>
                    <a:pt x="254" y="314"/>
                  </a:lnTo>
                  <a:lnTo>
                    <a:pt x="246" y="322"/>
                  </a:lnTo>
                  <a:lnTo>
                    <a:pt x="241" y="324"/>
                  </a:lnTo>
                  <a:lnTo>
                    <a:pt x="236" y="322"/>
                  </a:lnTo>
                  <a:lnTo>
                    <a:pt x="233" y="322"/>
                  </a:lnTo>
                  <a:lnTo>
                    <a:pt x="230" y="322"/>
                  </a:lnTo>
                  <a:lnTo>
                    <a:pt x="228" y="322"/>
                  </a:lnTo>
                  <a:lnTo>
                    <a:pt x="225" y="322"/>
                  </a:lnTo>
                  <a:lnTo>
                    <a:pt x="222" y="324"/>
                  </a:lnTo>
                  <a:lnTo>
                    <a:pt x="214" y="329"/>
                  </a:lnTo>
                  <a:lnTo>
                    <a:pt x="209" y="332"/>
                  </a:lnTo>
                  <a:lnTo>
                    <a:pt x="206" y="335"/>
                  </a:lnTo>
                  <a:lnTo>
                    <a:pt x="201" y="335"/>
                  </a:lnTo>
                  <a:lnTo>
                    <a:pt x="196" y="335"/>
                  </a:lnTo>
                  <a:lnTo>
                    <a:pt x="190" y="337"/>
                  </a:lnTo>
                  <a:lnTo>
                    <a:pt x="188" y="337"/>
                  </a:lnTo>
                  <a:lnTo>
                    <a:pt x="185" y="340"/>
                  </a:lnTo>
                  <a:lnTo>
                    <a:pt x="179" y="343"/>
                  </a:lnTo>
                  <a:lnTo>
                    <a:pt x="171" y="348"/>
                  </a:lnTo>
                  <a:lnTo>
                    <a:pt x="171" y="351"/>
                  </a:lnTo>
                  <a:lnTo>
                    <a:pt x="166" y="353"/>
                  </a:lnTo>
                  <a:lnTo>
                    <a:pt x="161" y="353"/>
                  </a:lnTo>
                  <a:lnTo>
                    <a:pt x="150" y="348"/>
                  </a:lnTo>
                  <a:lnTo>
                    <a:pt x="139" y="345"/>
                  </a:lnTo>
                  <a:lnTo>
                    <a:pt x="131" y="340"/>
                  </a:lnTo>
                  <a:lnTo>
                    <a:pt x="121" y="337"/>
                  </a:lnTo>
                  <a:lnTo>
                    <a:pt x="113" y="337"/>
                  </a:lnTo>
                  <a:lnTo>
                    <a:pt x="107" y="337"/>
                  </a:lnTo>
                  <a:lnTo>
                    <a:pt x="99" y="335"/>
                  </a:lnTo>
                  <a:lnTo>
                    <a:pt x="94" y="335"/>
                  </a:lnTo>
                  <a:lnTo>
                    <a:pt x="88" y="332"/>
                  </a:lnTo>
                  <a:lnTo>
                    <a:pt x="83" y="329"/>
                  </a:lnTo>
                  <a:lnTo>
                    <a:pt x="78" y="327"/>
                  </a:lnTo>
                  <a:lnTo>
                    <a:pt x="78" y="322"/>
                  </a:lnTo>
                  <a:lnTo>
                    <a:pt x="75" y="319"/>
                  </a:lnTo>
                  <a:lnTo>
                    <a:pt x="75" y="316"/>
                  </a:lnTo>
                  <a:lnTo>
                    <a:pt x="75" y="314"/>
                  </a:lnTo>
                  <a:lnTo>
                    <a:pt x="75" y="311"/>
                  </a:lnTo>
                  <a:lnTo>
                    <a:pt x="80" y="308"/>
                  </a:lnTo>
                  <a:lnTo>
                    <a:pt x="83" y="306"/>
                  </a:lnTo>
                  <a:lnTo>
                    <a:pt x="83" y="303"/>
                  </a:lnTo>
                  <a:lnTo>
                    <a:pt x="83" y="298"/>
                  </a:lnTo>
                  <a:lnTo>
                    <a:pt x="83" y="295"/>
                  </a:lnTo>
                  <a:lnTo>
                    <a:pt x="80" y="293"/>
                  </a:lnTo>
                  <a:lnTo>
                    <a:pt x="75" y="287"/>
                  </a:lnTo>
                  <a:lnTo>
                    <a:pt x="72" y="282"/>
                  </a:lnTo>
                  <a:lnTo>
                    <a:pt x="75" y="279"/>
                  </a:lnTo>
                  <a:lnTo>
                    <a:pt x="75" y="277"/>
                  </a:lnTo>
                  <a:lnTo>
                    <a:pt x="75" y="274"/>
                  </a:lnTo>
                  <a:lnTo>
                    <a:pt x="80" y="271"/>
                  </a:lnTo>
                  <a:lnTo>
                    <a:pt x="83" y="271"/>
                  </a:lnTo>
                  <a:lnTo>
                    <a:pt x="86" y="269"/>
                  </a:lnTo>
                  <a:lnTo>
                    <a:pt x="88" y="266"/>
                  </a:lnTo>
                  <a:lnTo>
                    <a:pt x="88" y="264"/>
                  </a:lnTo>
                  <a:lnTo>
                    <a:pt x="88" y="258"/>
                  </a:lnTo>
                  <a:lnTo>
                    <a:pt x="88" y="256"/>
                  </a:lnTo>
                  <a:lnTo>
                    <a:pt x="86" y="253"/>
                  </a:lnTo>
                  <a:lnTo>
                    <a:pt x="83" y="250"/>
                  </a:lnTo>
                  <a:lnTo>
                    <a:pt x="70" y="253"/>
                  </a:lnTo>
                  <a:lnTo>
                    <a:pt x="67" y="253"/>
                  </a:lnTo>
                  <a:lnTo>
                    <a:pt x="62" y="256"/>
                  </a:lnTo>
                  <a:lnTo>
                    <a:pt x="56" y="266"/>
                  </a:lnTo>
                  <a:lnTo>
                    <a:pt x="48" y="274"/>
                  </a:lnTo>
                  <a:lnTo>
                    <a:pt x="38" y="279"/>
                  </a:lnTo>
                  <a:lnTo>
                    <a:pt x="30" y="282"/>
                  </a:lnTo>
                  <a:lnTo>
                    <a:pt x="24" y="282"/>
                  </a:lnTo>
                  <a:lnTo>
                    <a:pt x="21" y="277"/>
                  </a:lnTo>
                  <a:lnTo>
                    <a:pt x="21" y="271"/>
                  </a:lnTo>
                  <a:lnTo>
                    <a:pt x="19" y="271"/>
                  </a:lnTo>
                  <a:lnTo>
                    <a:pt x="16" y="271"/>
                  </a:lnTo>
                  <a:lnTo>
                    <a:pt x="13" y="269"/>
                  </a:lnTo>
                  <a:lnTo>
                    <a:pt x="11" y="266"/>
                  </a:lnTo>
                  <a:lnTo>
                    <a:pt x="5" y="266"/>
                  </a:lnTo>
                  <a:lnTo>
                    <a:pt x="0" y="266"/>
                  </a:lnTo>
                  <a:lnTo>
                    <a:pt x="0" y="261"/>
                  </a:lnTo>
                  <a:lnTo>
                    <a:pt x="3" y="258"/>
                  </a:lnTo>
                  <a:lnTo>
                    <a:pt x="5" y="256"/>
                  </a:lnTo>
                  <a:lnTo>
                    <a:pt x="3" y="248"/>
                  </a:lnTo>
                  <a:lnTo>
                    <a:pt x="3" y="242"/>
                  </a:lnTo>
                  <a:lnTo>
                    <a:pt x="3" y="237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13" y="219"/>
                  </a:lnTo>
                  <a:lnTo>
                    <a:pt x="16" y="208"/>
                  </a:lnTo>
                  <a:lnTo>
                    <a:pt x="19" y="206"/>
                  </a:lnTo>
                  <a:lnTo>
                    <a:pt x="24" y="206"/>
                  </a:lnTo>
                  <a:lnTo>
                    <a:pt x="32" y="206"/>
                  </a:lnTo>
                  <a:lnTo>
                    <a:pt x="35" y="206"/>
                  </a:lnTo>
                  <a:lnTo>
                    <a:pt x="38" y="200"/>
                  </a:lnTo>
                  <a:lnTo>
                    <a:pt x="35" y="198"/>
                  </a:lnTo>
                  <a:lnTo>
                    <a:pt x="38" y="192"/>
                  </a:lnTo>
                  <a:lnTo>
                    <a:pt x="35" y="190"/>
                  </a:lnTo>
                  <a:lnTo>
                    <a:pt x="32" y="187"/>
                  </a:lnTo>
                  <a:lnTo>
                    <a:pt x="35" y="187"/>
                  </a:lnTo>
                  <a:lnTo>
                    <a:pt x="40" y="182"/>
                  </a:lnTo>
                  <a:lnTo>
                    <a:pt x="43" y="179"/>
                  </a:lnTo>
                  <a:lnTo>
                    <a:pt x="48" y="177"/>
                  </a:lnTo>
                  <a:lnTo>
                    <a:pt x="43" y="174"/>
                  </a:lnTo>
                  <a:lnTo>
                    <a:pt x="40" y="169"/>
                  </a:lnTo>
                  <a:lnTo>
                    <a:pt x="38" y="158"/>
                  </a:lnTo>
                  <a:lnTo>
                    <a:pt x="43" y="150"/>
                  </a:lnTo>
                  <a:lnTo>
                    <a:pt x="48" y="142"/>
                  </a:lnTo>
                  <a:lnTo>
                    <a:pt x="51" y="145"/>
                  </a:lnTo>
                  <a:lnTo>
                    <a:pt x="56" y="140"/>
                  </a:lnTo>
                  <a:lnTo>
                    <a:pt x="62" y="137"/>
                  </a:lnTo>
                  <a:lnTo>
                    <a:pt x="67" y="137"/>
                  </a:lnTo>
                  <a:lnTo>
                    <a:pt x="72" y="129"/>
                  </a:lnTo>
                  <a:lnTo>
                    <a:pt x="75" y="124"/>
                  </a:lnTo>
                  <a:lnTo>
                    <a:pt x="80" y="121"/>
                  </a:lnTo>
                  <a:lnTo>
                    <a:pt x="83" y="116"/>
                  </a:lnTo>
                  <a:lnTo>
                    <a:pt x="83" y="108"/>
                  </a:lnTo>
                  <a:lnTo>
                    <a:pt x="80" y="103"/>
                  </a:lnTo>
                  <a:lnTo>
                    <a:pt x="75" y="100"/>
                  </a:lnTo>
                  <a:lnTo>
                    <a:pt x="72" y="95"/>
                  </a:lnTo>
                  <a:lnTo>
                    <a:pt x="70" y="92"/>
                  </a:lnTo>
                  <a:lnTo>
                    <a:pt x="70" y="87"/>
                  </a:lnTo>
                  <a:lnTo>
                    <a:pt x="72" y="90"/>
                  </a:lnTo>
                  <a:lnTo>
                    <a:pt x="75" y="92"/>
                  </a:lnTo>
                  <a:lnTo>
                    <a:pt x="78" y="95"/>
                  </a:lnTo>
                  <a:lnTo>
                    <a:pt x="78" y="98"/>
                  </a:lnTo>
                  <a:lnTo>
                    <a:pt x="86" y="105"/>
                  </a:lnTo>
                  <a:lnTo>
                    <a:pt x="88" y="105"/>
                  </a:lnTo>
                  <a:lnTo>
                    <a:pt x="94" y="100"/>
                  </a:lnTo>
                  <a:lnTo>
                    <a:pt x="94" y="98"/>
                  </a:lnTo>
                  <a:lnTo>
                    <a:pt x="94" y="92"/>
                  </a:lnTo>
                  <a:lnTo>
                    <a:pt x="99" y="84"/>
                  </a:lnTo>
                  <a:lnTo>
                    <a:pt x="99" y="82"/>
                  </a:lnTo>
                  <a:lnTo>
                    <a:pt x="99" y="76"/>
                  </a:lnTo>
                  <a:lnTo>
                    <a:pt x="102" y="71"/>
                  </a:lnTo>
                  <a:lnTo>
                    <a:pt x="104" y="61"/>
                  </a:lnTo>
                  <a:lnTo>
                    <a:pt x="110" y="55"/>
                  </a:lnTo>
                  <a:lnTo>
                    <a:pt x="113" y="47"/>
                  </a:lnTo>
                  <a:lnTo>
                    <a:pt x="115" y="45"/>
                  </a:lnTo>
                  <a:lnTo>
                    <a:pt x="118" y="42"/>
                  </a:lnTo>
                  <a:lnTo>
                    <a:pt x="121" y="42"/>
                  </a:lnTo>
                  <a:lnTo>
                    <a:pt x="121" y="47"/>
                  </a:lnTo>
                  <a:lnTo>
                    <a:pt x="121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9" y="47"/>
                  </a:lnTo>
                  <a:lnTo>
                    <a:pt x="129" y="42"/>
                  </a:lnTo>
                  <a:lnTo>
                    <a:pt x="137" y="32"/>
                  </a:lnTo>
                  <a:lnTo>
                    <a:pt x="147" y="24"/>
                  </a:lnTo>
                  <a:lnTo>
                    <a:pt x="153" y="18"/>
                  </a:lnTo>
                  <a:lnTo>
                    <a:pt x="153" y="13"/>
                  </a:lnTo>
                  <a:lnTo>
                    <a:pt x="147" y="11"/>
                  </a:lnTo>
                  <a:lnTo>
                    <a:pt x="155" y="3"/>
                  </a:lnTo>
                  <a:lnTo>
                    <a:pt x="161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1" y="3"/>
                  </a:lnTo>
                  <a:lnTo>
                    <a:pt x="174" y="3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4807430" y="5060700"/>
              <a:ext cx="742130" cy="530798"/>
            </a:xfrm>
            <a:custGeom>
              <a:avLst/>
              <a:gdLst>
                <a:gd name="T0" fmla="*/ 11 w 338"/>
                <a:gd name="T1" fmla="*/ 18 h 242"/>
                <a:gd name="T2" fmla="*/ 22 w 338"/>
                <a:gd name="T3" fmla="*/ 16 h 242"/>
                <a:gd name="T4" fmla="*/ 35 w 338"/>
                <a:gd name="T5" fmla="*/ 10 h 242"/>
                <a:gd name="T6" fmla="*/ 40 w 338"/>
                <a:gd name="T7" fmla="*/ 3 h 242"/>
                <a:gd name="T8" fmla="*/ 54 w 338"/>
                <a:gd name="T9" fmla="*/ 0 h 242"/>
                <a:gd name="T10" fmla="*/ 91 w 338"/>
                <a:gd name="T11" fmla="*/ 3 h 242"/>
                <a:gd name="T12" fmla="*/ 110 w 338"/>
                <a:gd name="T13" fmla="*/ 8 h 242"/>
                <a:gd name="T14" fmla="*/ 118 w 338"/>
                <a:gd name="T15" fmla="*/ 10 h 242"/>
                <a:gd name="T16" fmla="*/ 131 w 338"/>
                <a:gd name="T17" fmla="*/ 18 h 242"/>
                <a:gd name="T18" fmla="*/ 142 w 338"/>
                <a:gd name="T19" fmla="*/ 32 h 242"/>
                <a:gd name="T20" fmla="*/ 155 w 338"/>
                <a:gd name="T21" fmla="*/ 42 h 242"/>
                <a:gd name="T22" fmla="*/ 180 w 338"/>
                <a:gd name="T23" fmla="*/ 55 h 242"/>
                <a:gd name="T24" fmla="*/ 182 w 338"/>
                <a:gd name="T25" fmla="*/ 66 h 242"/>
                <a:gd name="T26" fmla="*/ 198 w 338"/>
                <a:gd name="T27" fmla="*/ 68 h 242"/>
                <a:gd name="T28" fmla="*/ 214 w 338"/>
                <a:gd name="T29" fmla="*/ 71 h 242"/>
                <a:gd name="T30" fmla="*/ 233 w 338"/>
                <a:gd name="T31" fmla="*/ 63 h 242"/>
                <a:gd name="T32" fmla="*/ 255 w 338"/>
                <a:gd name="T33" fmla="*/ 58 h 242"/>
                <a:gd name="T34" fmla="*/ 276 w 338"/>
                <a:gd name="T35" fmla="*/ 55 h 242"/>
                <a:gd name="T36" fmla="*/ 292 w 338"/>
                <a:gd name="T37" fmla="*/ 76 h 242"/>
                <a:gd name="T38" fmla="*/ 313 w 338"/>
                <a:gd name="T39" fmla="*/ 82 h 242"/>
                <a:gd name="T40" fmla="*/ 330 w 338"/>
                <a:gd name="T41" fmla="*/ 97 h 242"/>
                <a:gd name="T42" fmla="*/ 324 w 338"/>
                <a:gd name="T43" fmla="*/ 105 h 242"/>
                <a:gd name="T44" fmla="*/ 303 w 338"/>
                <a:gd name="T45" fmla="*/ 95 h 242"/>
                <a:gd name="T46" fmla="*/ 287 w 338"/>
                <a:gd name="T47" fmla="*/ 103 h 242"/>
                <a:gd name="T48" fmla="*/ 276 w 338"/>
                <a:gd name="T49" fmla="*/ 113 h 242"/>
                <a:gd name="T50" fmla="*/ 263 w 338"/>
                <a:gd name="T51" fmla="*/ 116 h 242"/>
                <a:gd name="T52" fmla="*/ 252 w 338"/>
                <a:gd name="T53" fmla="*/ 119 h 242"/>
                <a:gd name="T54" fmla="*/ 252 w 338"/>
                <a:gd name="T55" fmla="*/ 134 h 242"/>
                <a:gd name="T56" fmla="*/ 241 w 338"/>
                <a:gd name="T57" fmla="*/ 147 h 242"/>
                <a:gd name="T58" fmla="*/ 206 w 338"/>
                <a:gd name="T59" fmla="*/ 163 h 242"/>
                <a:gd name="T60" fmla="*/ 204 w 338"/>
                <a:gd name="T61" fmla="*/ 169 h 242"/>
                <a:gd name="T62" fmla="*/ 198 w 338"/>
                <a:gd name="T63" fmla="*/ 221 h 242"/>
                <a:gd name="T64" fmla="*/ 180 w 338"/>
                <a:gd name="T65" fmla="*/ 229 h 242"/>
                <a:gd name="T66" fmla="*/ 166 w 338"/>
                <a:gd name="T67" fmla="*/ 242 h 242"/>
                <a:gd name="T68" fmla="*/ 155 w 338"/>
                <a:gd name="T69" fmla="*/ 224 h 242"/>
                <a:gd name="T70" fmla="*/ 142 w 338"/>
                <a:gd name="T71" fmla="*/ 205 h 242"/>
                <a:gd name="T72" fmla="*/ 139 w 338"/>
                <a:gd name="T73" fmla="*/ 184 h 242"/>
                <a:gd name="T74" fmla="*/ 131 w 338"/>
                <a:gd name="T75" fmla="*/ 161 h 242"/>
                <a:gd name="T76" fmla="*/ 110 w 338"/>
                <a:gd name="T77" fmla="*/ 153 h 242"/>
                <a:gd name="T78" fmla="*/ 88 w 338"/>
                <a:gd name="T79" fmla="*/ 166 h 242"/>
                <a:gd name="T80" fmla="*/ 78 w 338"/>
                <a:gd name="T81" fmla="*/ 142 h 242"/>
                <a:gd name="T82" fmla="*/ 64 w 338"/>
                <a:gd name="T83" fmla="*/ 124 h 242"/>
                <a:gd name="T84" fmla="*/ 67 w 338"/>
                <a:gd name="T85" fmla="*/ 108 h 242"/>
                <a:gd name="T86" fmla="*/ 51 w 338"/>
                <a:gd name="T87" fmla="*/ 105 h 242"/>
                <a:gd name="T88" fmla="*/ 24 w 338"/>
                <a:gd name="T89" fmla="*/ 92 h 242"/>
                <a:gd name="T90" fmla="*/ 14 w 338"/>
                <a:gd name="T91" fmla="*/ 66 h 242"/>
                <a:gd name="T92" fmla="*/ 0 w 338"/>
                <a:gd name="T93" fmla="*/ 55 h 242"/>
                <a:gd name="T94" fmla="*/ 8 w 338"/>
                <a:gd name="T95" fmla="*/ 42 h 242"/>
                <a:gd name="T96" fmla="*/ 3 w 338"/>
                <a:gd name="T97" fmla="*/ 29 h 2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8"/>
                <a:gd name="T148" fmla="*/ 0 h 242"/>
                <a:gd name="T149" fmla="*/ 338 w 338"/>
                <a:gd name="T150" fmla="*/ 242 h 2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8" h="242">
                  <a:moveTo>
                    <a:pt x="0" y="24"/>
                  </a:moveTo>
                  <a:lnTo>
                    <a:pt x="3" y="21"/>
                  </a:lnTo>
                  <a:lnTo>
                    <a:pt x="5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1" y="3"/>
                  </a:lnTo>
                  <a:lnTo>
                    <a:pt x="99" y="3"/>
                  </a:lnTo>
                  <a:lnTo>
                    <a:pt x="105" y="5"/>
                  </a:lnTo>
                  <a:lnTo>
                    <a:pt x="110" y="5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3" y="13"/>
                  </a:lnTo>
                  <a:lnTo>
                    <a:pt x="115" y="10"/>
                  </a:lnTo>
                  <a:lnTo>
                    <a:pt x="118" y="10"/>
                  </a:lnTo>
                  <a:lnTo>
                    <a:pt x="121" y="13"/>
                  </a:lnTo>
                  <a:lnTo>
                    <a:pt x="123" y="13"/>
                  </a:lnTo>
                  <a:lnTo>
                    <a:pt x="129" y="16"/>
                  </a:lnTo>
                  <a:lnTo>
                    <a:pt x="131" y="18"/>
                  </a:lnTo>
                  <a:lnTo>
                    <a:pt x="137" y="21"/>
                  </a:lnTo>
                  <a:lnTo>
                    <a:pt x="137" y="24"/>
                  </a:lnTo>
                  <a:lnTo>
                    <a:pt x="139" y="29"/>
                  </a:lnTo>
                  <a:lnTo>
                    <a:pt x="142" y="32"/>
                  </a:lnTo>
                  <a:lnTo>
                    <a:pt x="147" y="32"/>
                  </a:lnTo>
                  <a:lnTo>
                    <a:pt x="153" y="34"/>
                  </a:lnTo>
                  <a:lnTo>
                    <a:pt x="153" y="39"/>
                  </a:lnTo>
                  <a:lnTo>
                    <a:pt x="155" y="42"/>
                  </a:lnTo>
                  <a:lnTo>
                    <a:pt x="158" y="45"/>
                  </a:lnTo>
                  <a:lnTo>
                    <a:pt x="169" y="53"/>
                  </a:lnTo>
                  <a:lnTo>
                    <a:pt x="174" y="53"/>
                  </a:lnTo>
                  <a:lnTo>
                    <a:pt x="180" y="55"/>
                  </a:lnTo>
                  <a:lnTo>
                    <a:pt x="180" y="58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2" y="66"/>
                  </a:lnTo>
                  <a:lnTo>
                    <a:pt x="188" y="63"/>
                  </a:lnTo>
                  <a:lnTo>
                    <a:pt x="193" y="66"/>
                  </a:lnTo>
                  <a:lnTo>
                    <a:pt x="196" y="68"/>
                  </a:lnTo>
                  <a:lnTo>
                    <a:pt x="198" y="68"/>
                  </a:lnTo>
                  <a:lnTo>
                    <a:pt x="201" y="71"/>
                  </a:lnTo>
                  <a:lnTo>
                    <a:pt x="204" y="71"/>
                  </a:lnTo>
                  <a:lnTo>
                    <a:pt x="206" y="71"/>
                  </a:lnTo>
                  <a:lnTo>
                    <a:pt x="214" y="71"/>
                  </a:lnTo>
                  <a:lnTo>
                    <a:pt x="220" y="68"/>
                  </a:lnTo>
                  <a:lnTo>
                    <a:pt x="222" y="68"/>
                  </a:lnTo>
                  <a:lnTo>
                    <a:pt x="228" y="68"/>
                  </a:lnTo>
                  <a:lnTo>
                    <a:pt x="233" y="63"/>
                  </a:lnTo>
                  <a:lnTo>
                    <a:pt x="238" y="58"/>
                  </a:lnTo>
                  <a:lnTo>
                    <a:pt x="241" y="55"/>
                  </a:lnTo>
                  <a:lnTo>
                    <a:pt x="249" y="55"/>
                  </a:lnTo>
                  <a:lnTo>
                    <a:pt x="255" y="58"/>
                  </a:lnTo>
                  <a:lnTo>
                    <a:pt x="257" y="58"/>
                  </a:lnTo>
                  <a:lnTo>
                    <a:pt x="263" y="58"/>
                  </a:lnTo>
                  <a:lnTo>
                    <a:pt x="265" y="55"/>
                  </a:lnTo>
                  <a:lnTo>
                    <a:pt x="276" y="55"/>
                  </a:lnTo>
                  <a:lnTo>
                    <a:pt x="284" y="55"/>
                  </a:lnTo>
                  <a:lnTo>
                    <a:pt x="289" y="58"/>
                  </a:lnTo>
                  <a:lnTo>
                    <a:pt x="292" y="66"/>
                  </a:lnTo>
                  <a:lnTo>
                    <a:pt x="292" y="76"/>
                  </a:lnTo>
                  <a:lnTo>
                    <a:pt x="295" y="79"/>
                  </a:lnTo>
                  <a:lnTo>
                    <a:pt x="303" y="82"/>
                  </a:lnTo>
                  <a:lnTo>
                    <a:pt x="308" y="82"/>
                  </a:lnTo>
                  <a:lnTo>
                    <a:pt x="313" y="82"/>
                  </a:lnTo>
                  <a:lnTo>
                    <a:pt x="321" y="87"/>
                  </a:lnTo>
                  <a:lnTo>
                    <a:pt x="338" y="87"/>
                  </a:lnTo>
                  <a:lnTo>
                    <a:pt x="335" y="95"/>
                  </a:lnTo>
                  <a:lnTo>
                    <a:pt x="330" y="97"/>
                  </a:lnTo>
                  <a:lnTo>
                    <a:pt x="327" y="100"/>
                  </a:lnTo>
                  <a:lnTo>
                    <a:pt x="330" y="105"/>
                  </a:lnTo>
                  <a:lnTo>
                    <a:pt x="327" y="105"/>
                  </a:lnTo>
                  <a:lnTo>
                    <a:pt x="324" y="105"/>
                  </a:lnTo>
                  <a:lnTo>
                    <a:pt x="319" y="105"/>
                  </a:lnTo>
                  <a:lnTo>
                    <a:pt x="316" y="100"/>
                  </a:lnTo>
                  <a:lnTo>
                    <a:pt x="308" y="97"/>
                  </a:lnTo>
                  <a:lnTo>
                    <a:pt x="303" y="95"/>
                  </a:lnTo>
                  <a:lnTo>
                    <a:pt x="297" y="95"/>
                  </a:lnTo>
                  <a:lnTo>
                    <a:pt x="295" y="97"/>
                  </a:lnTo>
                  <a:lnTo>
                    <a:pt x="292" y="103"/>
                  </a:lnTo>
                  <a:lnTo>
                    <a:pt x="287" y="103"/>
                  </a:lnTo>
                  <a:lnTo>
                    <a:pt x="284" y="103"/>
                  </a:lnTo>
                  <a:lnTo>
                    <a:pt x="281" y="105"/>
                  </a:lnTo>
                  <a:lnTo>
                    <a:pt x="279" y="108"/>
                  </a:lnTo>
                  <a:lnTo>
                    <a:pt x="276" y="113"/>
                  </a:lnTo>
                  <a:lnTo>
                    <a:pt x="273" y="119"/>
                  </a:lnTo>
                  <a:lnTo>
                    <a:pt x="271" y="121"/>
                  </a:lnTo>
                  <a:lnTo>
                    <a:pt x="265" y="119"/>
                  </a:lnTo>
                  <a:lnTo>
                    <a:pt x="263" y="116"/>
                  </a:lnTo>
                  <a:lnTo>
                    <a:pt x="260" y="113"/>
                  </a:lnTo>
                  <a:lnTo>
                    <a:pt x="257" y="111"/>
                  </a:lnTo>
                  <a:lnTo>
                    <a:pt x="255" y="116"/>
                  </a:lnTo>
                  <a:lnTo>
                    <a:pt x="252" y="119"/>
                  </a:lnTo>
                  <a:lnTo>
                    <a:pt x="255" y="124"/>
                  </a:lnTo>
                  <a:lnTo>
                    <a:pt x="257" y="126"/>
                  </a:lnTo>
                  <a:lnTo>
                    <a:pt x="255" y="132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6" y="137"/>
                  </a:lnTo>
                  <a:lnTo>
                    <a:pt x="244" y="140"/>
                  </a:lnTo>
                  <a:lnTo>
                    <a:pt x="241" y="147"/>
                  </a:lnTo>
                  <a:lnTo>
                    <a:pt x="241" y="155"/>
                  </a:lnTo>
                  <a:lnTo>
                    <a:pt x="217" y="153"/>
                  </a:lnTo>
                  <a:lnTo>
                    <a:pt x="214" y="163"/>
                  </a:lnTo>
                  <a:lnTo>
                    <a:pt x="206" y="163"/>
                  </a:lnTo>
                  <a:lnTo>
                    <a:pt x="201" y="163"/>
                  </a:lnTo>
                  <a:lnTo>
                    <a:pt x="198" y="166"/>
                  </a:lnTo>
                  <a:lnTo>
                    <a:pt x="198" y="169"/>
                  </a:lnTo>
                  <a:lnTo>
                    <a:pt x="204" y="169"/>
                  </a:lnTo>
                  <a:lnTo>
                    <a:pt x="206" y="169"/>
                  </a:lnTo>
                  <a:lnTo>
                    <a:pt x="204" y="190"/>
                  </a:lnTo>
                  <a:lnTo>
                    <a:pt x="201" y="211"/>
                  </a:lnTo>
                  <a:lnTo>
                    <a:pt x="198" y="221"/>
                  </a:lnTo>
                  <a:lnTo>
                    <a:pt x="190" y="224"/>
                  </a:lnTo>
                  <a:lnTo>
                    <a:pt x="185" y="224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4"/>
                  </a:lnTo>
                  <a:lnTo>
                    <a:pt x="180" y="240"/>
                  </a:lnTo>
                  <a:lnTo>
                    <a:pt x="174" y="242"/>
                  </a:lnTo>
                  <a:lnTo>
                    <a:pt x="166" y="242"/>
                  </a:lnTo>
                  <a:lnTo>
                    <a:pt x="161" y="240"/>
                  </a:lnTo>
                  <a:lnTo>
                    <a:pt x="158" y="234"/>
                  </a:lnTo>
                  <a:lnTo>
                    <a:pt x="155" y="229"/>
                  </a:lnTo>
                  <a:lnTo>
                    <a:pt x="155" y="224"/>
                  </a:lnTo>
                  <a:lnTo>
                    <a:pt x="150" y="221"/>
                  </a:lnTo>
                  <a:lnTo>
                    <a:pt x="145" y="213"/>
                  </a:lnTo>
                  <a:lnTo>
                    <a:pt x="142" y="208"/>
                  </a:lnTo>
                  <a:lnTo>
                    <a:pt x="142" y="205"/>
                  </a:lnTo>
                  <a:lnTo>
                    <a:pt x="145" y="200"/>
                  </a:lnTo>
                  <a:lnTo>
                    <a:pt x="145" y="195"/>
                  </a:lnTo>
                  <a:lnTo>
                    <a:pt x="142" y="190"/>
                  </a:lnTo>
                  <a:lnTo>
                    <a:pt x="139" y="184"/>
                  </a:lnTo>
                  <a:lnTo>
                    <a:pt x="137" y="176"/>
                  </a:lnTo>
                  <a:lnTo>
                    <a:pt x="137" y="169"/>
                  </a:lnTo>
                  <a:lnTo>
                    <a:pt x="134" y="166"/>
                  </a:lnTo>
                  <a:lnTo>
                    <a:pt x="131" y="161"/>
                  </a:lnTo>
                  <a:lnTo>
                    <a:pt x="123" y="153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5" y="155"/>
                  </a:lnTo>
                  <a:lnTo>
                    <a:pt x="99" y="161"/>
                  </a:lnTo>
                  <a:lnTo>
                    <a:pt x="94" y="163"/>
                  </a:lnTo>
                  <a:lnTo>
                    <a:pt x="88" y="166"/>
                  </a:lnTo>
                  <a:lnTo>
                    <a:pt x="80" y="163"/>
                  </a:lnTo>
                  <a:lnTo>
                    <a:pt x="78" y="155"/>
                  </a:lnTo>
                  <a:lnTo>
                    <a:pt x="78" y="147"/>
                  </a:lnTo>
                  <a:lnTo>
                    <a:pt x="78" y="142"/>
                  </a:lnTo>
                  <a:lnTo>
                    <a:pt x="75" y="137"/>
                  </a:lnTo>
                  <a:lnTo>
                    <a:pt x="75" y="134"/>
                  </a:lnTo>
                  <a:lnTo>
                    <a:pt x="70" y="129"/>
                  </a:lnTo>
                  <a:lnTo>
                    <a:pt x="64" y="124"/>
                  </a:lnTo>
                  <a:lnTo>
                    <a:pt x="64" y="119"/>
                  </a:lnTo>
                  <a:lnTo>
                    <a:pt x="67" y="116"/>
                  </a:lnTo>
                  <a:lnTo>
                    <a:pt x="67" y="111"/>
                  </a:lnTo>
                  <a:lnTo>
                    <a:pt x="67" y="108"/>
                  </a:lnTo>
                  <a:lnTo>
                    <a:pt x="64" y="108"/>
                  </a:lnTo>
                  <a:lnTo>
                    <a:pt x="59" y="108"/>
                  </a:lnTo>
                  <a:lnTo>
                    <a:pt x="54" y="105"/>
                  </a:lnTo>
                  <a:lnTo>
                    <a:pt x="51" y="105"/>
                  </a:lnTo>
                  <a:lnTo>
                    <a:pt x="43" y="105"/>
                  </a:lnTo>
                  <a:lnTo>
                    <a:pt x="38" y="103"/>
                  </a:lnTo>
                  <a:lnTo>
                    <a:pt x="32" y="97"/>
                  </a:lnTo>
                  <a:lnTo>
                    <a:pt x="24" y="92"/>
                  </a:lnTo>
                  <a:lnTo>
                    <a:pt x="22" y="87"/>
                  </a:lnTo>
                  <a:lnTo>
                    <a:pt x="16" y="82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3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3" y="47"/>
                  </a:lnTo>
                  <a:lnTo>
                    <a:pt x="8" y="42"/>
                  </a:lnTo>
                  <a:lnTo>
                    <a:pt x="8" y="37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3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947435" y="5604585"/>
              <a:ext cx="1613954" cy="1064503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121800" y="6021952"/>
              <a:ext cx="272354" cy="107614"/>
            </a:xfrm>
            <a:prstGeom prst="rect">
              <a:avLst/>
            </a:prstGeom>
            <a:solidFill>
              <a:srgbClr val="3333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121800" y="6173193"/>
              <a:ext cx="272354" cy="1090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8121800" y="6325888"/>
              <a:ext cx="272354" cy="107614"/>
            </a:xfrm>
            <a:prstGeom prst="rect">
              <a:avLst/>
            </a:prstGeom>
            <a:solidFill>
              <a:srgbClr val="79FFB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121800" y="6478583"/>
              <a:ext cx="272354" cy="107614"/>
            </a:xfrm>
            <a:prstGeom prst="rect">
              <a:avLst/>
            </a:prstGeom>
            <a:solidFill>
              <a:srgbClr val="C9FFE1">
                <a:alpha val="65000"/>
              </a:srgbClr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02" name="TextBox 66"/>
            <p:cNvSpPr txBox="1">
              <a:spLocks noChangeArrowheads="1"/>
            </p:cNvSpPr>
            <p:nvPr/>
          </p:nvSpPr>
          <p:spPr bwMode="auto">
            <a:xfrm>
              <a:off x="8124366" y="5622781"/>
              <a:ext cx="1352708" cy="25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Общее количество ГТС</a:t>
              </a:r>
            </a:p>
          </p:txBody>
        </p:sp>
        <p:sp>
          <p:nvSpPr>
            <p:cNvPr id="5403" name="TextBox 70"/>
            <p:cNvSpPr txBox="1">
              <a:spLocks noChangeArrowheads="1"/>
            </p:cNvSpPr>
            <p:nvPr/>
          </p:nvSpPr>
          <p:spPr bwMode="auto">
            <a:xfrm>
              <a:off x="8378304" y="5812541"/>
              <a:ext cx="1196975" cy="85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 dirty="0">
                  <a:solidFill>
                    <a:schemeClr val="tx1"/>
                  </a:solidFill>
                  <a:latin typeface="Arial" charset="0"/>
                </a:rPr>
                <a:t>   </a:t>
              </a:r>
              <a:r>
                <a:rPr lang="ru-RU" alt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ru-RU" alt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более    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alt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7-9              </a:t>
              </a:r>
              <a:endParaRPr lang="ru-RU" alt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alt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3-4          </a:t>
              </a:r>
              <a:endParaRPr lang="ru-RU" alt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alt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1-2              </a:t>
              </a:r>
              <a:endParaRPr lang="ru-RU" alt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0                   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8121800" y="5876528"/>
              <a:ext cx="272354" cy="10906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823933" y="5283198"/>
              <a:ext cx="531025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Арзамас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5799141" y="5661010"/>
              <a:ext cx="615042" cy="13960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Дивеевский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8172180" y="1622008"/>
              <a:ext cx="582231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гмо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Шахунья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671328" y="4465917"/>
              <a:ext cx="816674" cy="12506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Д-Константиновский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7065962" y="5306176"/>
              <a:ext cx="607616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Гагинский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92" name="Овал 91"/>
            <p:cNvSpPr/>
            <p:nvPr/>
          </p:nvSpPr>
          <p:spPr bwMode="auto">
            <a:xfrm>
              <a:off x="8512319" y="1795935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4" name="Овал 93"/>
            <p:cNvSpPr/>
            <p:nvPr/>
          </p:nvSpPr>
          <p:spPr bwMode="auto">
            <a:xfrm>
              <a:off x="6708149" y="5795091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5" name="Овал 94"/>
            <p:cNvSpPr/>
            <p:nvPr/>
          </p:nvSpPr>
          <p:spPr bwMode="auto">
            <a:xfrm>
              <a:off x="7180807" y="5470795"/>
              <a:ext cx="43231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 bwMode="auto">
            <a:xfrm>
              <a:off x="5700869" y="5766006"/>
              <a:ext cx="44671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9" name="Овал 98"/>
            <p:cNvSpPr/>
            <p:nvPr/>
          </p:nvSpPr>
          <p:spPr bwMode="auto">
            <a:xfrm>
              <a:off x="5313231" y="4657877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" name="Овал 99"/>
            <p:cNvSpPr/>
            <p:nvPr/>
          </p:nvSpPr>
          <p:spPr bwMode="auto">
            <a:xfrm>
              <a:off x="6417061" y="5559504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 bwMode="auto">
            <a:xfrm>
              <a:off x="7179366" y="4310313"/>
              <a:ext cx="44671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" name="Овал 101"/>
            <p:cNvSpPr/>
            <p:nvPr/>
          </p:nvSpPr>
          <p:spPr bwMode="auto">
            <a:xfrm>
              <a:off x="5899731" y="4193974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" name="Овал 102"/>
            <p:cNvSpPr/>
            <p:nvPr/>
          </p:nvSpPr>
          <p:spPr bwMode="auto">
            <a:xfrm>
              <a:off x="6919981" y="4627337"/>
              <a:ext cx="46113" cy="46536"/>
            </a:xfrm>
            <a:prstGeom prst="ellipse">
              <a:avLst/>
            </a:prstGeom>
            <a:solidFill>
              <a:srgbClr val="C9FFE1">
                <a:alpha val="65000"/>
              </a:srgbClr>
            </a:solidFill>
            <a:ln w="254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" name="Овал 103"/>
            <p:cNvSpPr/>
            <p:nvPr/>
          </p:nvSpPr>
          <p:spPr bwMode="auto">
            <a:xfrm>
              <a:off x="6230553" y="3869680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" name="Овал 104"/>
            <p:cNvSpPr/>
            <p:nvPr/>
          </p:nvSpPr>
          <p:spPr bwMode="auto">
            <a:xfrm>
              <a:off x="7807656" y="1557440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6422528" y="5866059"/>
              <a:ext cx="637231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Лукояновский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4696470" y="4523795"/>
              <a:ext cx="546046" cy="1366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Вачский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6489935" y="5520240"/>
              <a:ext cx="599090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Шатковский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7103435" y="4090432"/>
              <a:ext cx="584128" cy="13233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Лысковский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5807179" y="4266686"/>
              <a:ext cx="594750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Богородский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593711" y="4400768"/>
              <a:ext cx="890817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Большемурашикинский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253610" y="3930758"/>
              <a:ext cx="638166" cy="127973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Н. Новгород</a:t>
              </a: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7265828" y="4892008"/>
              <a:ext cx="600906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Сергачский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4" name="Овал 113"/>
            <p:cNvSpPr/>
            <p:nvPr/>
          </p:nvSpPr>
          <p:spPr bwMode="auto">
            <a:xfrm>
              <a:off x="7810538" y="2123138"/>
              <a:ext cx="46113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15" name="Овал 114"/>
            <p:cNvSpPr/>
            <p:nvPr/>
          </p:nvSpPr>
          <p:spPr bwMode="auto">
            <a:xfrm>
              <a:off x="8825023" y="1695592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6" name="Овал 115"/>
            <p:cNvSpPr/>
            <p:nvPr/>
          </p:nvSpPr>
          <p:spPr bwMode="auto">
            <a:xfrm>
              <a:off x="7202423" y="2223481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7" name="Овал 116"/>
            <p:cNvSpPr/>
            <p:nvPr/>
          </p:nvSpPr>
          <p:spPr bwMode="auto">
            <a:xfrm>
              <a:off x="7265828" y="2651027"/>
              <a:ext cx="44671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8" name="Овал 117"/>
            <p:cNvSpPr/>
            <p:nvPr/>
          </p:nvSpPr>
          <p:spPr bwMode="auto">
            <a:xfrm>
              <a:off x="7513686" y="3082936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9" name="Овал 118"/>
            <p:cNvSpPr/>
            <p:nvPr/>
          </p:nvSpPr>
          <p:spPr bwMode="auto">
            <a:xfrm>
              <a:off x="8378304" y="2281651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0" name="Овал 119"/>
            <p:cNvSpPr/>
            <p:nvPr/>
          </p:nvSpPr>
          <p:spPr bwMode="auto">
            <a:xfrm>
              <a:off x="8424417" y="2579769"/>
              <a:ext cx="44671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1" name="Овал 120"/>
            <p:cNvSpPr/>
            <p:nvPr/>
          </p:nvSpPr>
          <p:spPr bwMode="auto">
            <a:xfrm>
              <a:off x="6726883" y="3151285"/>
              <a:ext cx="46113" cy="436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2" name="Овал 121"/>
            <p:cNvSpPr/>
            <p:nvPr/>
          </p:nvSpPr>
          <p:spPr bwMode="auto">
            <a:xfrm>
              <a:off x="6173527" y="2643756"/>
              <a:ext cx="46113" cy="436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3" name="Овал 122"/>
            <p:cNvSpPr/>
            <p:nvPr/>
          </p:nvSpPr>
          <p:spPr bwMode="auto">
            <a:xfrm>
              <a:off x="5637464" y="2578315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6370947" y="3701714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5693663" y="3194913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5856500" y="3379600"/>
              <a:ext cx="44671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5983311" y="3635546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7850887" y="4256507"/>
              <a:ext cx="44671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7722635" y="4554625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7908528" y="5017073"/>
              <a:ext cx="46113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7575649" y="5056338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7656347" y="5236663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5648992" y="4649151"/>
              <a:ext cx="44671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6758585" y="4951633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5" name="Овал 134"/>
            <p:cNvSpPr/>
            <p:nvPr/>
          </p:nvSpPr>
          <p:spPr bwMode="auto">
            <a:xfrm>
              <a:off x="5566853" y="4419381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6" name="Овал 135"/>
            <p:cNvSpPr/>
            <p:nvPr/>
          </p:nvSpPr>
          <p:spPr bwMode="auto">
            <a:xfrm>
              <a:off x="6474702" y="5041796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7" name="Овал 136"/>
            <p:cNvSpPr/>
            <p:nvPr/>
          </p:nvSpPr>
          <p:spPr bwMode="auto">
            <a:xfrm>
              <a:off x="5566853" y="5470795"/>
              <a:ext cx="46113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8" name="Овал 137"/>
            <p:cNvSpPr/>
            <p:nvPr/>
          </p:nvSpPr>
          <p:spPr bwMode="auto">
            <a:xfrm>
              <a:off x="4814635" y="5009802"/>
              <a:ext cx="44672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39" name="Овал 138"/>
            <p:cNvSpPr/>
            <p:nvPr/>
          </p:nvSpPr>
          <p:spPr bwMode="auto">
            <a:xfrm>
              <a:off x="4807430" y="5353003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0" name="Овал 139"/>
            <p:cNvSpPr/>
            <p:nvPr/>
          </p:nvSpPr>
          <p:spPr bwMode="auto">
            <a:xfrm>
              <a:off x="5075462" y="5211941"/>
              <a:ext cx="46113" cy="436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1" name="Овал 140"/>
            <p:cNvSpPr/>
            <p:nvPr/>
          </p:nvSpPr>
          <p:spPr bwMode="auto">
            <a:xfrm>
              <a:off x="5562530" y="5470795"/>
              <a:ext cx="46113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2" name="Овал 141"/>
            <p:cNvSpPr/>
            <p:nvPr/>
          </p:nvSpPr>
          <p:spPr bwMode="auto">
            <a:xfrm>
              <a:off x="5267118" y="5982687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3" name="Овал 142"/>
            <p:cNvSpPr/>
            <p:nvPr/>
          </p:nvSpPr>
          <p:spPr bwMode="auto">
            <a:xfrm>
              <a:off x="7904204" y="5508606"/>
              <a:ext cx="46113" cy="46536"/>
            </a:xfrm>
            <a:prstGeom prst="ellipse">
              <a:avLst/>
            </a:prstGeom>
            <a:solidFill>
              <a:srgbClr val="C9FFE1">
                <a:alpha val="65000"/>
              </a:srgbClr>
            </a:solidFill>
            <a:ln w="254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 bwMode="auto">
            <a:xfrm>
              <a:off x="7409931" y="5819813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5" name="Овал 144"/>
            <p:cNvSpPr/>
            <p:nvPr/>
          </p:nvSpPr>
          <p:spPr bwMode="auto">
            <a:xfrm>
              <a:off x="7025176" y="6258993"/>
              <a:ext cx="44672" cy="450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6" name="Овал 145"/>
            <p:cNvSpPr/>
            <p:nvPr/>
          </p:nvSpPr>
          <p:spPr bwMode="auto">
            <a:xfrm>
              <a:off x="6128855" y="6013227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7" name="Овал 146"/>
            <p:cNvSpPr/>
            <p:nvPr/>
          </p:nvSpPr>
          <p:spPr bwMode="auto">
            <a:xfrm>
              <a:off x="7173602" y="4620066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8" name="Овал 147"/>
            <p:cNvSpPr/>
            <p:nvPr/>
          </p:nvSpPr>
          <p:spPr bwMode="auto">
            <a:xfrm>
              <a:off x="7133253" y="5011256"/>
              <a:ext cx="46113" cy="46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49" name="Овал 148"/>
            <p:cNvSpPr/>
            <p:nvPr/>
          </p:nvSpPr>
          <p:spPr bwMode="auto">
            <a:xfrm>
              <a:off x="5754187" y="6004501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50" name="Овал 149"/>
            <p:cNvSpPr/>
            <p:nvPr/>
          </p:nvSpPr>
          <p:spPr bwMode="auto">
            <a:xfrm>
              <a:off x="5867308" y="3906035"/>
              <a:ext cx="46113" cy="436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8003178" y="5414081"/>
              <a:ext cx="609340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Сеченовский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6745065" y="5099964"/>
              <a:ext cx="687921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Бутурлинский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8001661" y="4193974"/>
              <a:ext cx="643317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Воротынский</a:t>
              </a: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4776300" y="5845989"/>
              <a:ext cx="641345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Вознесенский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6470442" y="4776544"/>
              <a:ext cx="632992" cy="14018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Перевозский</a:t>
              </a:r>
              <a:endPara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7748573" y="1968989"/>
              <a:ext cx="528859" cy="116339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Уренский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5953049" y="3289438"/>
              <a:ext cx="557577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Городецкий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5060995" y="4244145"/>
              <a:ext cx="573661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Павловский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5358619" y="4747311"/>
              <a:ext cx="624692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Сосновский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5600409" y="4000268"/>
              <a:ext cx="626022" cy="13524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Дзержинск</a:t>
              </a: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7244678" y="4631701"/>
              <a:ext cx="659526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Княгининский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8252072" y="2656699"/>
              <a:ext cx="619063" cy="13233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Шарангский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7205740" y="1518758"/>
              <a:ext cx="557577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Ветлужский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5118475" y="5267930"/>
              <a:ext cx="575188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</a:t>
              </a:r>
              <a:r>
                <a:rPr lang="ru-RU" sz="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Кулебаки</a:t>
              </a:r>
              <a:endPara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5290174" y="3472672"/>
              <a:ext cx="630241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Балахнинский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6713240" y="6366606"/>
              <a:ext cx="659992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Починковский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6483304" y="3642818"/>
              <a:ext cx="474144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Бор</a:t>
              </a: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6175547" y="2466339"/>
              <a:ext cx="661459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Ковернинский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5400089" y="6075759"/>
              <a:ext cx="451372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Саров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5016831" y="3150558"/>
              <a:ext cx="647007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Чкаловск</a:t>
              </a: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4266967" y="5324355"/>
              <a:ext cx="477923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Выкса</a:t>
              </a: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6708149" y="2962234"/>
              <a:ext cx="635655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Семеновский</a:t>
              </a:r>
            </a:p>
          </p:txBody>
        </p:sp>
        <p:sp>
          <p:nvSpPr>
            <p:cNvPr id="174" name="Овал 173"/>
            <p:cNvSpPr/>
            <p:nvPr/>
          </p:nvSpPr>
          <p:spPr bwMode="auto">
            <a:xfrm>
              <a:off x="5578380" y="3851501"/>
              <a:ext cx="46113" cy="450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8908541" y="1628697"/>
              <a:ext cx="632676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Тоншаевский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7061201" y="2456159"/>
              <a:ext cx="703224" cy="13233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Краснобаковский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8009514" y="4894772"/>
              <a:ext cx="627611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Пильнинский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7614664" y="3062576"/>
              <a:ext cx="662768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Воскресенский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8385509" y="2223481"/>
              <a:ext cx="591281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Тонкинский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5939772" y="6110892"/>
              <a:ext cx="668945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г. Первомайск</a:t>
              </a: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5064177" y="5547871"/>
              <a:ext cx="607151" cy="13524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Ардатовский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7167838" y="5916518"/>
              <a:ext cx="750777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Большеболдинский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6749536" y="2054790"/>
              <a:ext cx="660395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Варнавинский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7792494" y="5162497"/>
              <a:ext cx="813030" cy="13524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Краснооктябрьский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4406152" y="4837041"/>
              <a:ext cx="610679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Навашинский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5417644" y="2424166"/>
              <a:ext cx="649293" cy="13524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Сокольский</a:t>
              </a:r>
              <a:endPara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7742162" y="4400476"/>
              <a:ext cx="516110" cy="13233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Спасский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961620" y="3907489"/>
              <a:ext cx="592984" cy="13136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Володарский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5874350" y="4989442"/>
              <a:ext cx="588825" cy="13379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Вадский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м.о</a:t>
              </a:r>
              <a:r>
                <a:rPr lang="ru-RU" sz="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sp>
        <p:nvSpPr>
          <p:cNvPr id="190" name="Овал 189"/>
          <p:cNvSpPr/>
          <p:nvPr/>
        </p:nvSpPr>
        <p:spPr bwMode="auto">
          <a:xfrm>
            <a:off x="9931406" y="5599113"/>
            <a:ext cx="62523" cy="50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97" name="Овал 196"/>
          <p:cNvSpPr/>
          <p:nvPr/>
        </p:nvSpPr>
        <p:spPr bwMode="auto">
          <a:xfrm>
            <a:off x="7896924" y="4625448"/>
            <a:ext cx="62523" cy="476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0" name="Овал 199"/>
          <p:cNvSpPr/>
          <p:nvPr/>
        </p:nvSpPr>
        <p:spPr bwMode="auto">
          <a:xfrm>
            <a:off x="7575463" y="5247642"/>
            <a:ext cx="62523" cy="50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201" name="Овал 200"/>
          <p:cNvSpPr/>
          <p:nvPr/>
        </p:nvSpPr>
        <p:spPr bwMode="auto">
          <a:xfrm>
            <a:off x="8606698" y="4616453"/>
            <a:ext cx="62523" cy="50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202" name="Овал 201"/>
          <p:cNvSpPr/>
          <p:nvPr/>
        </p:nvSpPr>
        <p:spPr bwMode="auto">
          <a:xfrm>
            <a:off x="8726475" y="6413821"/>
            <a:ext cx="62523" cy="50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graphicFrame>
        <p:nvGraphicFramePr>
          <p:cNvPr id="191" name="Таблица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37856"/>
              </p:ext>
            </p:extLst>
          </p:nvPr>
        </p:nvGraphicFramePr>
        <p:xfrm>
          <a:off x="0" y="548187"/>
          <a:ext cx="4589590" cy="63320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4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бесхозных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ГТС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Уренский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Ветлужский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Сергачский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Богородский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Дальнеконстантиновский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Лысковский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Шатковский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Лукояновский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Гагинский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Н.Новгород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Шврангский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г. Шахунья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21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5" marR="9135" marT="742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92" name="Text Box 4"/>
          <p:cNvSpPr txBox="1">
            <a:spLocks noChangeArrowheads="1"/>
          </p:cNvSpPr>
          <p:nvPr/>
        </p:nvSpPr>
        <p:spPr bwMode="auto">
          <a:xfrm>
            <a:off x="11449050" y="6575425"/>
            <a:ext cx="74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Рис. </a:t>
            </a:r>
            <a:fld id="{2EE830A1-8DAF-4209-8B71-89FE53EBA8C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6928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4" name="Picture 68"/>
          <p:cNvPicPr>
            <a:picLocks noChangeAspect="1" noChangeArrowheads="1"/>
          </p:cNvPicPr>
          <p:nvPr/>
        </p:nvPicPr>
        <p:blipFill rotWithShape="1">
          <a:blip r:embed="rId3"/>
          <a:srcRect l="19587" t="10025" r="6451" b="36585"/>
          <a:stretch/>
        </p:blipFill>
        <p:spPr bwMode="auto">
          <a:xfrm>
            <a:off x="11723" y="760413"/>
            <a:ext cx="12192000" cy="60975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3352805" y="673101"/>
            <a:ext cx="5630985" cy="2646363"/>
          </a:xfrm>
          <a:custGeom>
            <a:avLst/>
            <a:gdLst>
              <a:gd name="connsiteX0" fmla="*/ 0 w 3563597"/>
              <a:gd name="connsiteY0" fmla="*/ 0 h 2187724"/>
              <a:gd name="connsiteX1" fmla="*/ 179462 w 3563597"/>
              <a:gd name="connsiteY1" fmla="*/ 230737 h 2187724"/>
              <a:gd name="connsiteX2" fmla="*/ 333286 w 3563597"/>
              <a:gd name="connsiteY2" fmla="*/ 427290 h 2187724"/>
              <a:gd name="connsiteX3" fmla="*/ 401653 w 3563597"/>
              <a:gd name="connsiteY3" fmla="*/ 538385 h 2187724"/>
              <a:gd name="connsiteX4" fmla="*/ 478565 w 3563597"/>
              <a:gd name="connsiteY4" fmla="*/ 692210 h 2187724"/>
              <a:gd name="connsiteX5" fmla="*/ 581114 w 3563597"/>
              <a:gd name="connsiteY5" fmla="*/ 828942 h 2187724"/>
              <a:gd name="connsiteX6" fmla="*/ 760576 w 3563597"/>
              <a:gd name="connsiteY6" fmla="*/ 880217 h 2187724"/>
              <a:gd name="connsiteX7" fmla="*/ 931492 w 3563597"/>
              <a:gd name="connsiteY7" fmla="*/ 948583 h 2187724"/>
              <a:gd name="connsiteX8" fmla="*/ 1051133 w 3563597"/>
              <a:gd name="connsiteY8" fmla="*/ 1102408 h 2187724"/>
              <a:gd name="connsiteX9" fmla="*/ 1093862 w 3563597"/>
              <a:gd name="connsiteY9" fmla="*/ 1187866 h 2187724"/>
              <a:gd name="connsiteX10" fmla="*/ 1375873 w 3563597"/>
              <a:gd name="connsiteY10" fmla="*/ 1213503 h 2187724"/>
              <a:gd name="connsiteX11" fmla="*/ 1504060 w 3563597"/>
              <a:gd name="connsiteY11" fmla="*/ 1358782 h 2187724"/>
              <a:gd name="connsiteX12" fmla="*/ 1546789 w 3563597"/>
              <a:gd name="connsiteY12" fmla="*/ 1495514 h 2187724"/>
              <a:gd name="connsiteX13" fmla="*/ 1555335 w 3563597"/>
              <a:gd name="connsiteY13" fmla="*/ 1563881 h 2187724"/>
              <a:gd name="connsiteX14" fmla="*/ 1563881 w 3563597"/>
              <a:gd name="connsiteY14" fmla="*/ 1760434 h 2187724"/>
              <a:gd name="connsiteX15" fmla="*/ 1794617 w 3563597"/>
              <a:gd name="connsiteY15" fmla="*/ 1760434 h 2187724"/>
              <a:gd name="connsiteX16" fmla="*/ 1965533 w 3563597"/>
              <a:gd name="connsiteY16" fmla="*/ 1811709 h 2187724"/>
              <a:gd name="connsiteX17" fmla="*/ 2076628 w 3563597"/>
              <a:gd name="connsiteY17" fmla="*/ 1982625 h 2187724"/>
              <a:gd name="connsiteX18" fmla="*/ 2204815 w 3563597"/>
              <a:gd name="connsiteY18" fmla="*/ 1991170 h 2187724"/>
              <a:gd name="connsiteX19" fmla="*/ 2350094 w 3563597"/>
              <a:gd name="connsiteY19" fmla="*/ 2162086 h 2187724"/>
              <a:gd name="connsiteX20" fmla="*/ 2435552 w 3563597"/>
              <a:gd name="connsiteY20" fmla="*/ 2187724 h 2187724"/>
              <a:gd name="connsiteX21" fmla="*/ 2563739 w 3563597"/>
              <a:gd name="connsiteY21" fmla="*/ 2179178 h 2187724"/>
              <a:gd name="connsiteX22" fmla="*/ 2726109 w 3563597"/>
              <a:gd name="connsiteY22" fmla="*/ 2102266 h 2187724"/>
              <a:gd name="connsiteX23" fmla="*/ 2828658 w 3563597"/>
              <a:gd name="connsiteY23" fmla="*/ 2025353 h 2187724"/>
              <a:gd name="connsiteX24" fmla="*/ 2888479 w 3563597"/>
              <a:gd name="connsiteY24" fmla="*/ 2025353 h 2187724"/>
              <a:gd name="connsiteX25" fmla="*/ 3033757 w 3563597"/>
              <a:gd name="connsiteY25" fmla="*/ 2033899 h 2187724"/>
              <a:gd name="connsiteX26" fmla="*/ 3187582 w 3563597"/>
              <a:gd name="connsiteY26" fmla="*/ 2068082 h 2187724"/>
              <a:gd name="connsiteX27" fmla="*/ 3298677 w 3563597"/>
              <a:gd name="connsiteY27" fmla="*/ 2042445 h 2187724"/>
              <a:gd name="connsiteX28" fmla="*/ 3563597 w 3563597"/>
              <a:gd name="connsiteY28" fmla="*/ 1871529 h 2187724"/>
              <a:gd name="connsiteX0" fmla="*/ 0 w 3563597"/>
              <a:gd name="connsiteY0" fmla="*/ 0 h 2187724"/>
              <a:gd name="connsiteX1" fmla="*/ 109585 w 3563597"/>
              <a:gd name="connsiteY1" fmla="*/ 107722 h 2187724"/>
              <a:gd name="connsiteX2" fmla="*/ 179462 w 3563597"/>
              <a:gd name="connsiteY2" fmla="*/ 230737 h 2187724"/>
              <a:gd name="connsiteX3" fmla="*/ 333286 w 3563597"/>
              <a:gd name="connsiteY3" fmla="*/ 427290 h 2187724"/>
              <a:gd name="connsiteX4" fmla="*/ 401653 w 3563597"/>
              <a:gd name="connsiteY4" fmla="*/ 538385 h 2187724"/>
              <a:gd name="connsiteX5" fmla="*/ 478565 w 3563597"/>
              <a:gd name="connsiteY5" fmla="*/ 692210 h 2187724"/>
              <a:gd name="connsiteX6" fmla="*/ 581114 w 3563597"/>
              <a:gd name="connsiteY6" fmla="*/ 828942 h 2187724"/>
              <a:gd name="connsiteX7" fmla="*/ 760576 w 3563597"/>
              <a:gd name="connsiteY7" fmla="*/ 880217 h 2187724"/>
              <a:gd name="connsiteX8" fmla="*/ 931492 w 3563597"/>
              <a:gd name="connsiteY8" fmla="*/ 948583 h 2187724"/>
              <a:gd name="connsiteX9" fmla="*/ 1051133 w 3563597"/>
              <a:gd name="connsiteY9" fmla="*/ 1102408 h 2187724"/>
              <a:gd name="connsiteX10" fmla="*/ 1093862 w 3563597"/>
              <a:gd name="connsiteY10" fmla="*/ 1187866 h 2187724"/>
              <a:gd name="connsiteX11" fmla="*/ 1375873 w 3563597"/>
              <a:gd name="connsiteY11" fmla="*/ 1213503 h 2187724"/>
              <a:gd name="connsiteX12" fmla="*/ 1504060 w 3563597"/>
              <a:gd name="connsiteY12" fmla="*/ 1358782 h 2187724"/>
              <a:gd name="connsiteX13" fmla="*/ 1546789 w 3563597"/>
              <a:gd name="connsiteY13" fmla="*/ 1495514 h 2187724"/>
              <a:gd name="connsiteX14" fmla="*/ 1555335 w 3563597"/>
              <a:gd name="connsiteY14" fmla="*/ 1563881 h 2187724"/>
              <a:gd name="connsiteX15" fmla="*/ 1563881 w 3563597"/>
              <a:gd name="connsiteY15" fmla="*/ 1760434 h 2187724"/>
              <a:gd name="connsiteX16" fmla="*/ 1794617 w 3563597"/>
              <a:gd name="connsiteY16" fmla="*/ 1760434 h 2187724"/>
              <a:gd name="connsiteX17" fmla="*/ 1965533 w 3563597"/>
              <a:gd name="connsiteY17" fmla="*/ 1811709 h 2187724"/>
              <a:gd name="connsiteX18" fmla="*/ 2076628 w 3563597"/>
              <a:gd name="connsiteY18" fmla="*/ 1982625 h 2187724"/>
              <a:gd name="connsiteX19" fmla="*/ 2204815 w 3563597"/>
              <a:gd name="connsiteY19" fmla="*/ 1991170 h 2187724"/>
              <a:gd name="connsiteX20" fmla="*/ 2350094 w 3563597"/>
              <a:gd name="connsiteY20" fmla="*/ 2162086 h 2187724"/>
              <a:gd name="connsiteX21" fmla="*/ 2435552 w 3563597"/>
              <a:gd name="connsiteY21" fmla="*/ 2187724 h 2187724"/>
              <a:gd name="connsiteX22" fmla="*/ 2563739 w 3563597"/>
              <a:gd name="connsiteY22" fmla="*/ 2179178 h 2187724"/>
              <a:gd name="connsiteX23" fmla="*/ 2726109 w 3563597"/>
              <a:gd name="connsiteY23" fmla="*/ 2102266 h 2187724"/>
              <a:gd name="connsiteX24" fmla="*/ 2828658 w 3563597"/>
              <a:gd name="connsiteY24" fmla="*/ 2025353 h 2187724"/>
              <a:gd name="connsiteX25" fmla="*/ 2888479 w 3563597"/>
              <a:gd name="connsiteY25" fmla="*/ 2025353 h 2187724"/>
              <a:gd name="connsiteX26" fmla="*/ 3033757 w 3563597"/>
              <a:gd name="connsiteY26" fmla="*/ 2033899 h 2187724"/>
              <a:gd name="connsiteX27" fmla="*/ 3187582 w 3563597"/>
              <a:gd name="connsiteY27" fmla="*/ 2068082 h 2187724"/>
              <a:gd name="connsiteX28" fmla="*/ 3298677 w 3563597"/>
              <a:gd name="connsiteY28" fmla="*/ 2042445 h 2187724"/>
              <a:gd name="connsiteX29" fmla="*/ 3563597 w 3563597"/>
              <a:gd name="connsiteY29" fmla="*/ 1871529 h 2187724"/>
              <a:gd name="connsiteX0" fmla="*/ 0 w 3723279"/>
              <a:gd name="connsiteY0" fmla="*/ 408936 h 2080040"/>
              <a:gd name="connsiteX1" fmla="*/ 269267 w 3723279"/>
              <a:gd name="connsiteY1" fmla="*/ 38 h 2080040"/>
              <a:gd name="connsiteX2" fmla="*/ 339144 w 3723279"/>
              <a:gd name="connsiteY2" fmla="*/ 123053 h 2080040"/>
              <a:gd name="connsiteX3" fmla="*/ 492968 w 3723279"/>
              <a:gd name="connsiteY3" fmla="*/ 319606 h 2080040"/>
              <a:gd name="connsiteX4" fmla="*/ 561335 w 3723279"/>
              <a:gd name="connsiteY4" fmla="*/ 430701 h 2080040"/>
              <a:gd name="connsiteX5" fmla="*/ 638247 w 3723279"/>
              <a:gd name="connsiteY5" fmla="*/ 584526 h 2080040"/>
              <a:gd name="connsiteX6" fmla="*/ 740796 w 3723279"/>
              <a:gd name="connsiteY6" fmla="*/ 721258 h 2080040"/>
              <a:gd name="connsiteX7" fmla="*/ 920258 w 3723279"/>
              <a:gd name="connsiteY7" fmla="*/ 772533 h 2080040"/>
              <a:gd name="connsiteX8" fmla="*/ 1091174 w 3723279"/>
              <a:gd name="connsiteY8" fmla="*/ 840899 h 2080040"/>
              <a:gd name="connsiteX9" fmla="*/ 1210815 w 3723279"/>
              <a:gd name="connsiteY9" fmla="*/ 994724 h 2080040"/>
              <a:gd name="connsiteX10" fmla="*/ 1253544 w 3723279"/>
              <a:gd name="connsiteY10" fmla="*/ 1080182 h 2080040"/>
              <a:gd name="connsiteX11" fmla="*/ 1535555 w 3723279"/>
              <a:gd name="connsiteY11" fmla="*/ 1105819 h 2080040"/>
              <a:gd name="connsiteX12" fmla="*/ 1663742 w 3723279"/>
              <a:gd name="connsiteY12" fmla="*/ 1251098 h 2080040"/>
              <a:gd name="connsiteX13" fmla="*/ 1706471 w 3723279"/>
              <a:gd name="connsiteY13" fmla="*/ 1387830 h 2080040"/>
              <a:gd name="connsiteX14" fmla="*/ 1715017 w 3723279"/>
              <a:gd name="connsiteY14" fmla="*/ 1456197 h 2080040"/>
              <a:gd name="connsiteX15" fmla="*/ 1723563 w 3723279"/>
              <a:gd name="connsiteY15" fmla="*/ 1652750 h 2080040"/>
              <a:gd name="connsiteX16" fmla="*/ 1954299 w 3723279"/>
              <a:gd name="connsiteY16" fmla="*/ 1652750 h 2080040"/>
              <a:gd name="connsiteX17" fmla="*/ 2125215 w 3723279"/>
              <a:gd name="connsiteY17" fmla="*/ 1704025 h 2080040"/>
              <a:gd name="connsiteX18" fmla="*/ 2236310 w 3723279"/>
              <a:gd name="connsiteY18" fmla="*/ 1874941 h 2080040"/>
              <a:gd name="connsiteX19" fmla="*/ 2364497 w 3723279"/>
              <a:gd name="connsiteY19" fmla="*/ 1883486 h 2080040"/>
              <a:gd name="connsiteX20" fmla="*/ 2509776 w 3723279"/>
              <a:gd name="connsiteY20" fmla="*/ 2054402 h 2080040"/>
              <a:gd name="connsiteX21" fmla="*/ 2595234 w 3723279"/>
              <a:gd name="connsiteY21" fmla="*/ 2080040 h 2080040"/>
              <a:gd name="connsiteX22" fmla="*/ 2723421 w 3723279"/>
              <a:gd name="connsiteY22" fmla="*/ 2071494 h 2080040"/>
              <a:gd name="connsiteX23" fmla="*/ 2885791 w 3723279"/>
              <a:gd name="connsiteY23" fmla="*/ 1994582 h 2080040"/>
              <a:gd name="connsiteX24" fmla="*/ 2988340 w 3723279"/>
              <a:gd name="connsiteY24" fmla="*/ 1917669 h 2080040"/>
              <a:gd name="connsiteX25" fmla="*/ 3048161 w 3723279"/>
              <a:gd name="connsiteY25" fmla="*/ 1917669 h 2080040"/>
              <a:gd name="connsiteX26" fmla="*/ 3193439 w 3723279"/>
              <a:gd name="connsiteY26" fmla="*/ 1926215 h 2080040"/>
              <a:gd name="connsiteX27" fmla="*/ 3347264 w 3723279"/>
              <a:gd name="connsiteY27" fmla="*/ 1960398 h 2080040"/>
              <a:gd name="connsiteX28" fmla="*/ 3458359 w 3723279"/>
              <a:gd name="connsiteY28" fmla="*/ 1934761 h 2080040"/>
              <a:gd name="connsiteX29" fmla="*/ 3723279 w 3723279"/>
              <a:gd name="connsiteY29" fmla="*/ 1763845 h 2080040"/>
              <a:gd name="connsiteX0" fmla="*/ 0 w 3742065"/>
              <a:gd name="connsiteY0" fmla="*/ 202323 h 2080075"/>
              <a:gd name="connsiteX1" fmla="*/ 288053 w 3742065"/>
              <a:gd name="connsiteY1" fmla="*/ 73 h 2080075"/>
              <a:gd name="connsiteX2" fmla="*/ 357930 w 3742065"/>
              <a:gd name="connsiteY2" fmla="*/ 123088 h 2080075"/>
              <a:gd name="connsiteX3" fmla="*/ 511754 w 3742065"/>
              <a:gd name="connsiteY3" fmla="*/ 319641 h 2080075"/>
              <a:gd name="connsiteX4" fmla="*/ 580121 w 3742065"/>
              <a:gd name="connsiteY4" fmla="*/ 430736 h 2080075"/>
              <a:gd name="connsiteX5" fmla="*/ 657033 w 3742065"/>
              <a:gd name="connsiteY5" fmla="*/ 584561 h 2080075"/>
              <a:gd name="connsiteX6" fmla="*/ 759582 w 3742065"/>
              <a:gd name="connsiteY6" fmla="*/ 721293 h 2080075"/>
              <a:gd name="connsiteX7" fmla="*/ 939044 w 3742065"/>
              <a:gd name="connsiteY7" fmla="*/ 772568 h 2080075"/>
              <a:gd name="connsiteX8" fmla="*/ 1109960 w 3742065"/>
              <a:gd name="connsiteY8" fmla="*/ 840934 h 2080075"/>
              <a:gd name="connsiteX9" fmla="*/ 1229601 w 3742065"/>
              <a:gd name="connsiteY9" fmla="*/ 994759 h 2080075"/>
              <a:gd name="connsiteX10" fmla="*/ 1272330 w 3742065"/>
              <a:gd name="connsiteY10" fmla="*/ 1080217 h 2080075"/>
              <a:gd name="connsiteX11" fmla="*/ 1554341 w 3742065"/>
              <a:gd name="connsiteY11" fmla="*/ 1105854 h 2080075"/>
              <a:gd name="connsiteX12" fmla="*/ 1682528 w 3742065"/>
              <a:gd name="connsiteY12" fmla="*/ 1251133 h 2080075"/>
              <a:gd name="connsiteX13" fmla="*/ 1725257 w 3742065"/>
              <a:gd name="connsiteY13" fmla="*/ 1387865 h 2080075"/>
              <a:gd name="connsiteX14" fmla="*/ 1733803 w 3742065"/>
              <a:gd name="connsiteY14" fmla="*/ 1456232 h 2080075"/>
              <a:gd name="connsiteX15" fmla="*/ 1742349 w 3742065"/>
              <a:gd name="connsiteY15" fmla="*/ 1652785 h 2080075"/>
              <a:gd name="connsiteX16" fmla="*/ 1973085 w 3742065"/>
              <a:gd name="connsiteY16" fmla="*/ 1652785 h 2080075"/>
              <a:gd name="connsiteX17" fmla="*/ 2144001 w 3742065"/>
              <a:gd name="connsiteY17" fmla="*/ 1704060 h 2080075"/>
              <a:gd name="connsiteX18" fmla="*/ 2255096 w 3742065"/>
              <a:gd name="connsiteY18" fmla="*/ 1874976 h 2080075"/>
              <a:gd name="connsiteX19" fmla="*/ 2383283 w 3742065"/>
              <a:gd name="connsiteY19" fmla="*/ 1883521 h 2080075"/>
              <a:gd name="connsiteX20" fmla="*/ 2528562 w 3742065"/>
              <a:gd name="connsiteY20" fmla="*/ 2054437 h 2080075"/>
              <a:gd name="connsiteX21" fmla="*/ 2614020 w 3742065"/>
              <a:gd name="connsiteY21" fmla="*/ 2080075 h 2080075"/>
              <a:gd name="connsiteX22" fmla="*/ 2742207 w 3742065"/>
              <a:gd name="connsiteY22" fmla="*/ 2071529 h 2080075"/>
              <a:gd name="connsiteX23" fmla="*/ 2904577 w 3742065"/>
              <a:gd name="connsiteY23" fmla="*/ 1994617 h 2080075"/>
              <a:gd name="connsiteX24" fmla="*/ 3007126 w 3742065"/>
              <a:gd name="connsiteY24" fmla="*/ 1917704 h 2080075"/>
              <a:gd name="connsiteX25" fmla="*/ 3066947 w 3742065"/>
              <a:gd name="connsiteY25" fmla="*/ 1917704 h 2080075"/>
              <a:gd name="connsiteX26" fmla="*/ 3212225 w 3742065"/>
              <a:gd name="connsiteY26" fmla="*/ 1926250 h 2080075"/>
              <a:gd name="connsiteX27" fmla="*/ 3366050 w 3742065"/>
              <a:gd name="connsiteY27" fmla="*/ 1960433 h 2080075"/>
              <a:gd name="connsiteX28" fmla="*/ 3477145 w 3742065"/>
              <a:gd name="connsiteY28" fmla="*/ 1934796 h 2080075"/>
              <a:gd name="connsiteX29" fmla="*/ 3742065 w 3742065"/>
              <a:gd name="connsiteY29" fmla="*/ 1763880 h 2080075"/>
              <a:gd name="connsiteX0" fmla="*/ 0 w 3454012"/>
              <a:gd name="connsiteY0" fmla="*/ 0 h 2080002"/>
              <a:gd name="connsiteX1" fmla="*/ 69877 w 3454012"/>
              <a:gd name="connsiteY1" fmla="*/ 123015 h 2080002"/>
              <a:gd name="connsiteX2" fmla="*/ 223701 w 3454012"/>
              <a:gd name="connsiteY2" fmla="*/ 319568 h 2080002"/>
              <a:gd name="connsiteX3" fmla="*/ 292068 w 3454012"/>
              <a:gd name="connsiteY3" fmla="*/ 430663 h 2080002"/>
              <a:gd name="connsiteX4" fmla="*/ 368980 w 3454012"/>
              <a:gd name="connsiteY4" fmla="*/ 584488 h 2080002"/>
              <a:gd name="connsiteX5" fmla="*/ 471529 w 3454012"/>
              <a:gd name="connsiteY5" fmla="*/ 721220 h 2080002"/>
              <a:gd name="connsiteX6" fmla="*/ 650991 w 3454012"/>
              <a:gd name="connsiteY6" fmla="*/ 772495 h 2080002"/>
              <a:gd name="connsiteX7" fmla="*/ 821907 w 3454012"/>
              <a:gd name="connsiteY7" fmla="*/ 840861 h 2080002"/>
              <a:gd name="connsiteX8" fmla="*/ 941548 w 3454012"/>
              <a:gd name="connsiteY8" fmla="*/ 994686 h 2080002"/>
              <a:gd name="connsiteX9" fmla="*/ 984277 w 3454012"/>
              <a:gd name="connsiteY9" fmla="*/ 1080144 h 2080002"/>
              <a:gd name="connsiteX10" fmla="*/ 1266288 w 3454012"/>
              <a:gd name="connsiteY10" fmla="*/ 1105781 h 2080002"/>
              <a:gd name="connsiteX11" fmla="*/ 1394475 w 3454012"/>
              <a:gd name="connsiteY11" fmla="*/ 1251060 h 2080002"/>
              <a:gd name="connsiteX12" fmla="*/ 1437204 w 3454012"/>
              <a:gd name="connsiteY12" fmla="*/ 1387792 h 2080002"/>
              <a:gd name="connsiteX13" fmla="*/ 1445750 w 3454012"/>
              <a:gd name="connsiteY13" fmla="*/ 1456159 h 2080002"/>
              <a:gd name="connsiteX14" fmla="*/ 1454296 w 3454012"/>
              <a:gd name="connsiteY14" fmla="*/ 1652712 h 2080002"/>
              <a:gd name="connsiteX15" fmla="*/ 1685032 w 3454012"/>
              <a:gd name="connsiteY15" fmla="*/ 1652712 h 2080002"/>
              <a:gd name="connsiteX16" fmla="*/ 1855948 w 3454012"/>
              <a:gd name="connsiteY16" fmla="*/ 1703987 h 2080002"/>
              <a:gd name="connsiteX17" fmla="*/ 1967043 w 3454012"/>
              <a:gd name="connsiteY17" fmla="*/ 1874903 h 2080002"/>
              <a:gd name="connsiteX18" fmla="*/ 2095230 w 3454012"/>
              <a:gd name="connsiteY18" fmla="*/ 1883448 h 2080002"/>
              <a:gd name="connsiteX19" fmla="*/ 2240509 w 3454012"/>
              <a:gd name="connsiteY19" fmla="*/ 2054364 h 2080002"/>
              <a:gd name="connsiteX20" fmla="*/ 2325967 w 3454012"/>
              <a:gd name="connsiteY20" fmla="*/ 2080002 h 2080002"/>
              <a:gd name="connsiteX21" fmla="*/ 2454154 w 3454012"/>
              <a:gd name="connsiteY21" fmla="*/ 2071456 h 2080002"/>
              <a:gd name="connsiteX22" fmla="*/ 2616524 w 3454012"/>
              <a:gd name="connsiteY22" fmla="*/ 1994544 h 2080002"/>
              <a:gd name="connsiteX23" fmla="*/ 2719073 w 3454012"/>
              <a:gd name="connsiteY23" fmla="*/ 1917631 h 2080002"/>
              <a:gd name="connsiteX24" fmla="*/ 2778894 w 3454012"/>
              <a:gd name="connsiteY24" fmla="*/ 1917631 h 2080002"/>
              <a:gd name="connsiteX25" fmla="*/ 2924172 w 3454012"/>
              <a:gd name="connsiteY25" fmla="*/ 1926177 h 2080002"/>
              <a:gd name="connsiteX26" fmla="*/ 3077997 w 3454012"/>
              <a:gd name="connsiteY26" fmla="*/ 1960360 h 2080002"/>
              <a:gd name="connsiteX27" fmla="*/ 3189092 w 3454012"/>
              <a:gd name="connsiteY27" fmla="*/ 1934723 h 2080002"/>
              <a:gd name="connsiteX28" fmla="*/ 3454012 w 3454012"/>
              <a:gd name="connsiteY28" fmla="*/ 1763807 h 2080002"/>
              <a:gd name="connsiteX0" fmla="*/ 0 w 3384135"/>
              <a:gd name="connsiteY0" fmla="*/ 0 h 1956987"/>
              <a:gd name="connsiteX1" fmla="*/ 153824 w 3384135"/>
              <a:gd name="connsiteY1" fmla="*/ 196553 h 1956987"/>
              <a:gd name="connsiteX2" fmla="*/ 222191 w 3384135"/>
              <a:gd name="connsiteY2" fmla="*/ 307648 h 1956987"/>
              <a:gd name="connsiteX3" fmla="*/ 299103 w 3384135"/>
              <a:gd name="connsiteY3" fmla="*/ 461473 h 1956987"/>
              <a:gd name="connsiteX4" fmla="*/ 401652 w 3384135"/>
              <a:gd name="connsiteY4" fmla="*/ 598205 h 1956987"/>
              <a:gd name="connsiteX5" fmla="*/ 581114 w 3384135"/>
              <a:gd name="connsiteY5" fmla="*/ 649480 h 1956987"/>
              <a:gd name="connsiteX6" fmla="*/ 752030 w 3384135"/>
              <a:gd name="connsiteY6" fmla="*/ 717846 h 1956987"/>
              <a:gd name="connsiteX7" fmla="*/ 871671 w 3384135"/>
              <a:gd name="connsiteY7" fmla="*/ 871671 h 1956987"/>
              <a:gd name="connsiteX8" fmla="*/ 914400 w 3384135"/>
              <a:gd name="connsiteY8" fmla="*/ 957129 h 1956987"/>
              <a:gd name="connsiteX9" fmla="*/ 1196411 w 3384135"/>
              <a:gd name="connsiteY9" fmla="*/ 982766 h 1956987"/>
              <a:gd name="connsiteX10" fmla="*/ 1324598 w 3384135"/>
              <a:gd name="connsiteY10" fmla="*/ 1128045 h 1956987"/>
              <a:gd name="connsiteX11" fmla="*/ 1367327 w 3384135"/>
              <a:gd name="connsiteY11" fmla="*/ 1264777 h 1956987"/>
              <a:gd name="connsiteX12" fmla="*/ 1375873 w 3384135"/>
              <a:gd name="connsiteY12" fmla="*/ 1333144 h 1956987"/>
              <a:gd name="connsiteX13" fmla="*/ 1384419 w 3384135"/>
              <a:gd name="connsiteY13" fmla="*/ 1529697 h 1956987"/>
              <a:gd name="connsiteX14" fmla="*/ 1615155 w 3384135"/>
              <a:gd name="connsiteY14" fmla="*/ 1529697 h 1956987"/>
              <a:gd name="connsiteX15" fmla="*/ 1786071 w 3384135"/>
              <a:gd name="connsiteY15" fmla="*/ 1580972 h 1956987"/>
              <a:gd name="connsiteX16" fmla="*/ 1897166 w 3384135"/>
              <a:gd name="connsiteY16" fmla="*/ 1751888 h 1956987"/>
              <a:gd name="connsiteX17" fmla="*/ 2025353 w 3384135"/>
              <a:gd name="connsiteY17" fmla="*/ 1760433 h 1956987"/>
              <a:gd name="connsiteX18" fmla="*/ 2170632 w 3384135"/>
              <a:gd name="connsiteY18" fmla="*/ 1931349 h 1956987"/>
              <a:gd name="connsiteX19" fmla="*/ 2256090 w 3384135"/>
              <a:gd name="connsiteY19" fmla="*/ 1956987 h 1956987"/>
              <a:gd name="connsiteX20" fmla="*/ 2384277 w 3384135"/>
              <a:gd name="connsiteY20" fmla="*/ 1948441 h 1956987"/>
              <a:gd name="connsiteX21" fmla="*/ 2546647 w 3384135"/>
              <a:gd name="connsiteY21" fmla="*/ 1871529 h 1956987"/>
              <a:gd name="connsiteX22" fmla="*/ 2649196 w 3384135"/>
              <a:gd name="connsiteY22" fmla="*/ 1794616 h 1956987"/>
              <a:gd name="connsiteX23" fmla="*/ 2709017 w 3384135"/>
              <a:gd name="connsiteY23" fmla="*/ 1794616 h 1956987"/>
              <a:gd name="connsiteX24" fmla="*/ 2854295 w 3384135"/>
              <a:gd name="connsiteY24" fmla="*/ 1803162 h 1956987"/>
              <a:gd name="connsiteX25" fmla="*/ 3008120 w 3384135"/>
              <a:gd name="connsiteY25" fmla="*/ 1837345 h 1956987"/>
              <a:gd name="connsiteX26" fmla="*/ 3119215 w 3384135"/>
              <a:gd name="connsiteY26" fmla="*/ 1811708 h 1956987"/>
              <a:gd name="connsiteX27" fmla="*/ 3384135 w 3384135"/>
              <a:gd name="connsiteY27" fmla="*/ 1640792 h 195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84135" h="1956987">
                <a:moveTo>
                  <a:pt x="0" y="0"/>
                </a:moveTo>
                <a:cubicBezTo>
                  <a:pt x="37284" y="53261"/>
                  <a:pt x="102549" y="131035"/>
                  <a:pt x="153824" y="196553"/>
                </a:cubicBezTo>
                <a:lnTo>
                  <a:pt x="222191" y="307648"/>
                </a:lnTo>
                <a:lnTo>
                  <a:pt x="299103" y="461473"/>
                </a:lnTo>
                <a:lnTo>
                  <a:pt x="401652" y="598205"/>
                </a:lnTo>
                <a:lnTo>
                  <a:pt x="581114" y="649480"/>
                </a:lnTo>
                <a:lnTo>
                  <a:pt x="752030" y="717846"/>
                </a:lnTo>
                <a:lnTo>
                  <a:pt x="871671" y="871671"/>
                </a:lnTo>
                <a:lnTo>
                  <a:pt x="914400" y="957129"/>
                </a:lnTo>
                <a:lnTo>
                  <a:pt x="1196411" y="982766"/>
                </a:lnTo>
                <a:lnTo>
                  <a:pt x="1324598" y="1128045"/>
                </a:lnTo>
                <a:lnTo>
                  <a:pt x="1367327" y="1264777"/>
                </a:lnTo>
                <a:lnTo>
                  <a:pt x="1375873" y="1333144"/>
                </a:lnTo>
                <a:lnTo>
                  <a:pt x="1384419" y="1529697"/>
                </a:lnTo>
                <a:lnTo>
                  <a:pt x="1615155" y="1529697"/>
                </a:lnTo>
                <a:lnTo>
                  <a:pt x="1786071" y="1580972"/>
                </a:lnTo>
                <a:lnTo>
                  <a:pt x="1897166" y="1751888"/>
                </a:lnTo>
                <a:lnTo>
                  <a:pt x="2025353" y="1760433"/>
                </a:lnTo>
                <a:lnTo>
                  <a:pt x="2170632" y="1931349"/>
                </a:lnTo>
                <a:lnTo>
                  <a:pt x="2256090" y="1956987"/>
                </a:lnTo>
                <a:lnTo>
                  <a:pt x="2384277" y="1948441"/>
                </a:lnTo>
                <a:lnTo>
                  <a:pt x="2546647" y="1871529"/>
                </a:lnTo>
                <a:lnTo>
                  <a:pt x="2649196" y="1794616"/>
                </a:lnTo>
                <a:lnTo>
                  <a:pt x="2709017" y="1794616"/>
                </a:lnTo>
                <a:lnTo>
                  <a:pt x="2854295" y="1803162"/>
                </a:lnTo>
                <a:lnTo>
                  <a:pt x="3008120" y="1837345"/>
                </a:lnTo>
                <a:lnTo>
                  <a:pt x="3119215" y="1811708"/>
                </a:lnTo>
                <a:lnTo>
                  <a:pt x="3384135" y="1640792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23447" y="1966913"/>
            <a:ext cx="4822092" cy="2017712"/>
          </a:xfrm>
          <a:custGeom>
            <a:avLst/>
            <a:gdLst>
              <a:gd name="connsiteX0" fmla="*/ 2982482 w 2982482"/>
              <a:gd name="connsiteY0" fmla="*/ 0 h 1521151"/>
              <a:gd name="connsiteX1" fmla="*/ 2914116 w 2982482"/>
              <a:gd name="connsiteY1" fmla="*/ 111095 h 1521151"/>
              <a:gd name="connsiteX2" fmla="*/ 2854296 w 2982482"/>
              <a:gd name="connsiteY2" fmla="*/ 299102 h 1521151"/>
              <a:gd name="connsiteX3" fmla="*/ 2709017 w 2982482"/>
              <a:gd name="connsiteY3" fmla="*/ 418744 h 1521151"/>
              <a:gd name="connsiteX4" fmla="*/ 2597922 w 2982482"/>
              <a:gd name="connsiteY4" fmla="*/ 461473 h 1521151"/>
              <a:gd name="connsiteX5" fmla="*/ 2538101 w 2982482"/>
              <a:gd name="connsiteY5" fmla="*/ 495656 h 1521151"/>
              <a:gd name="connsiteX6" fmla="*/ 2469735 w 2982482"/>
              <a:gd name="connsiteY6" fmla="*/ 461473 h 1521151"/>
              <a:gd name="connsiteX7" fmla="*/ 2358639 w 2982482"/>
              <a:gd name="connsiteY7" fmla="*/ 401652 h 1521151"/>
              <a:gd name="connsiteX8" fmla="*/ 2307365 w 2982482"/>
              <a:gd name="connsiteY8" fmla="*/ 418744 h 1521151"/>
              <a:gd name="connsiteX9" fmla="*/ 2230453 w 2982482"/>
              <a:gd name="connsiteY9" fmla="*/ 470018 h 1521151"/>
              <a:gd name="connsiteX10" fmla="*/ 2162086 w 2982482"/>
              <a:gd name="connsiteY10" fmla="*/ 470018 h 1521151"/>
              <a:gd name="connsiteX11" fmla="*/ 2076628 w 2982482"/>
              <a:gd name="connsiteY11" fmla="*/ 418744 h 1521151"/>
              <a:gd name="connsiteX12" fmla="*/ 2008262 w 2982482"/>
              <a:gd name="connsiteY12" fmla="*/ 376015 h 1521151"/>
              <a:gd name="connsiteX13" fmla="*/ 1939896 w 2982482"/>
              <a:gd name="connsiteY13" fmla="*/ 384560 h 1521151"/>
              <a:gd name="connsiteX14" fmla="*/ 1888621 w 2982482"/>
              <a:gd name="connsiteY14" fmla="*/ 418744 h 1521151"/>
              <a:gd name="connsiteX15" fmla="*/ 1837346 w 2982482"/>
              <a:gd name="connsiteY15" fmla="*/ 478564 h 1521151"/>
              <a:gd name="connsiteX16" fmla="*/ 1717705 w 2982482"/>
              <a:gd name="connsiteY16" fmla="*/ 470018 h 1521151"/>
              <a:gd name="connsiteX17" fmla="*/ 1486968 w 2982482"/>
              <a:gd name="connsiteY17" fmla="*/ 487110 h 1521151"/>
              <a:gd name="connsiteX18" fmla="*/ 1392965 w 2982482"/>
              <a:gd name="connsiteY18" fmla="*/ 521293 h 1521151"/>
              <a:gd name="connsiteX19" fmla="*/ 1298961 w 2982482"/>
              <a:gd name="connsiteY19" fmla="*/ 572568 h 1521151"/>
              <a:gd name="connsiteX20" fmla="*/ 1264778 w 2982482"/>
              <a:gd name="connsiteY20" fmla="*/ 640934 h 1521151"/>
              <a:gd name="connsiteX21" fmla="*/ 991312 w 2982482"/>
              <a:gd name="connsiteY21" fmla="*/ 529839 h 1521151"/>
              <a:gd name="connsiteX22" fmla="*/ 922946 w 2982482"/>
              <a:gd name="connsiteY22" fmla="*/ 538385 h 1521151"/>
              <a:gd name="connsiteX23" fmla="*/ 888763 w 2982482"/>
              <a:gd name="connsiteY23" fmla="*/ 606751 h 1521151"/>
              <a:gd name="connsiteX24" fmla="*/ 940038 w 2982482"/>
              <a:gd name="connsiteY24" fmla="*/ 717846 h 1521151"/>
              <a:gd name="connsiteX25" fmla="*/ 1093862 w 2982482"/>
              <a:gd name="connsiteY25" fmla="*/ 837487 h 1521151"/>
              <a:gd name="connsiteX26" fmla="*/ 1153682 w 2982482"/>
              <a:gd name="connsiteY26" fmla="*/ 854579 h 1521151"/>
              <a:gd name="connsiteX27" fmla="*/ 1136591 w 2982482"/>
              <a:gd name="connsiteY27" fmla="*/ 948583 h 1521151"/>
              <a:gd name="connsiteX28" fmla="*/ 1136591 w 2982482"/>
              <a:gd name="connsiteY28" fmla="*/ 1034041 h 1521151"/>
              <a:gd name="connsiteX29" fmla="*/ 1085316 w 2982482"/>
              <a:gd name="connsiteY29" fmla="*/ 1204957 h 1521151"/>
              <a:gd name="connsiteX30" fmla="*/ 1034041 w 2982482"/>
              <a:gd name="connsiteY30" fmla="*/ 1298960 h 1521151"/>
              <a:gd name="connsiteX31" fmla="*/ 965675 w 2982482"/>
              <a:gd name="connsiteY31" fmla="*/ 1324598 h 1521151"/>
              <a:gd name="connsiteX32" fmla="*/ 854580 w 2982482"/>
              <a:gd name="connsiteY32" fmla="*/ 1375873 h 1521151"/>
              <a:gd name="connsiteX33" fmla="*/ 529839 w 2982482"/>
              <a:gd name="connsiteY33" fmla="*/ 1316052 h 1521151"/>
              <a:gd name="connsiteX34" fmla="*/ 0 w 2982482"/>
              <a:gd name="connsiteY34" fmla="*/ 1521151 h 1521151"/>
              <a:gd name="connsiteX0" fmla="*/ 2897944 w 2897944"/>
              <a:gd name="connsiteY0" fmla="*/ 0 h 1492972"/>
              <a:gd name="connsiteX1" fmla="*/ 2829578 w 2897944"/>
              <a:gd name="connsiteY1" fmla="*/ 111095 h 1492972"/>
              <a:gd name="connsiteX2" fmla="*/ 2769758 w 2897944"/>
              <a:gd name="connsiteY2" fmla="*/ 299102 h 1492972"/>
              <a:gd name="connsiteX3" fmla="*/ 2624479 w 2897944"/>
              <a:gd name="connsiteY3" fmla="*/ 418744 h 1492972"/>
              <a:gd name="connsiteX4" fmla="*/ 2513384 w 2897944"/>
              <a:gd name="connsiteY4" fmla="*/ 461473 h 1492972"/>
              <a:gd name="connsiteX5" fmla="*/ 2453563 w 2897944"/>
              <a:gd name="connsiteY5" fmla="*/ 495656 h 1492972"/>
              <a:gd name="connsiteX6" fmla="*/ 2385197 w 2897944"/>
              <a:gd name="connsiteY6" fmla="*/ 461473 h 1492972"/>
              <a:gd name="connsiteX7" fmla="*/ 2274101 w 2897944"/>
              <a:gd name="connsiteY7" fmla="*/ 401652 h 1492972"/>
              <a:gd name="connsiteX8" fmla="*/ 2222827 w 2897944"/>
              <a:gd name="connsiteY8" fmla="*/ 418744 h 1492972"/>
              <a:gd name="connsiteX9" fmla="*/ 2145915 w 2897944"/>
              <a:gd name="connsiteY9" fmla="*/ 470018 h 1492972"/>
              <a:gd name="connsiteX10" fmla="*/ 2077548 w 2897944"/>
              <a:gd name="connsiteY10" fmla="*/ 470018 h 1492972"/>
              <a:gd name="connsiteX11" fmla="*/ 1992090 w 2897944"/>
              <a:gd name="connsiteY11" fmla="*/ 418744 h 1492972"/>
              <a:gd name="connsiteX12" fmla="*/ 1923724 w 2897944"/>
              <a:gd name="connsiteY12" fmla="*/ 376015 h 1492972"/>
              <a:gd name="connsiteX13" fmla="*/ 1855358 w 2897944"/>
              <a:gd name="connsiteY13" fmla="*/ 384560 h 1492972"/>
              <a:gd name="connsiteX14" fmla="*/ 1804083 w 2897944"/>
              <a:gd name="connsiteY14" fmla="*/ 418744 h 1492972"/>
              <a:gd name="connsiteX15" fmla="*/ 1752808 w 2897944"/>
              <a:gd name="connsiteY15" fmla="*/ 478564 h 1492972"/>
              <a:gd name="connsiteX16" fmla="*/ 1633167 w 2897944"/>
              <a:gd name="connsiteY16" fmla="*/ 470018 h 1492972"/>
              <a:gd name="connsiteX17" fmla="*/ 1402430 w 2897944"/>
              <a:gd name="connsiteY17" fmla="*/ 487110 h 1492972"/>
              <a:gd name="connsiteX18" fmla="*/ 1308427 w 2897944"/>
              <a:gd name="connsiteY18" fmla="*/ 521293 h 1492972"/>
              <a:gd name="connsiteX19" fmla="*/ 1214423 w 2897944"/>
              <a:gd name="connsiteY19" fmla="*/ 572568 h 1492972"/>
              <a:gd name="connsiteX20" fmla="*/ 1180240 w 2897944"/>
              <a:gd name="connsiteY20" fmla="*/ 640934 h 1492972"/>
              <a:gd name="connsiteX21" fmla="*/ 906774 w 2897944"/>
              <a:gd name="connsiteY21" fmla="*/ 529839 h 1492972"/>
              <a:gd name="connsiteX22" fmla="*/ 838408 w 2897944"/>
              <a:gd name="connsiteY22" fmla="*/ 538385 h 1492972"/>
              <a:gd name="connsiteX23" fmla="*/ 804225 w 2897944"/>
              <a:gd name="connsiteY23" fmla="*/ 606751 h 1492972"/>
              <a:gd name="connsiteX24" fmla="*/ 855500 w 2897944"/>
              <a:gd name="connsiteY24" fmla="*/ 717846 h 1492972"/>
              <a:gd name="connsiteX25" fmla="*/ 1009324 w 2897944"/>
              <a:gd name="connsiteY25" fmla="*/ 837487 h 1492972"/>
              <a:gd name="connsiteX26" fmla="*/ 1069144 w 2897944"/>
              <a:gd name="connsiteY26" fmla="*/ 854579 h 1492972"/>
              <a:gd name="connsiteX27" fmla="*/ 1052053 w 2897944"/>
              <a:gd name="connsiteY27" fmla="*/ 948583 h 1492972"/>
              <a:gd name="connsiteX28" fmla="*/ 1052053 w 2897944"/>
              <a:gd name="connsiteY28" fmla="*/ 1034041 h 1492972"/>
              <a:gd name="connsiteX29" fmla="*/ 1000778 w 2897944"/>
              <a:gd name="connsiteY29" fmla="*/ 1204957 h 1492972"/>
              <a:gd name="connsiteX30" fmla="*/ 949503 w 2897944"/>
              <a:gd name="connsiteY30" fmla="*/ 1298960 h 1492972"/>
              <a:gd name="connsiteX31" fmla="*/ 881137 w 2897944"/>
              <a:gd name="connsiteY31" fmla="*/ 1324598 h 1492972"/>
              <a:gd name="connsiteX32" fmla="*/ 770042 w 2897944"/>
              <a:gd name="connsiteY32" fmla="*/ 1375873 h 1492972"/>
              <a:gd name="connsiteX33" fmla="*/ 445301 w 2897944"/>
              <a:gd name="connsiteY33" fmla="*/ 1316052 h 1492972"/>
              <a:gd name="connsiteX34" fmla="*/ 0 w 2897944"/>
              <a:gd name="connsiteY34" fmla="*/ 1492972 h 149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7944" h="1492972">
                <a:moveTo>
                  <a:pt x="2897944" y="0"/>
                </a:moveTo>
                <a:lnTo>
                  <a:pt x="2829578" y="111095"/>
                </a:lnTo>
                <a:lnTo>
                  <a:pt x="2769758" y="299102"/>
                </a:lnTo>
                <a:lnTo>
                  <a:pt x="2624479" y="418744"/>
                </a:lnTo>
                <a:lnTo>
                  <a:pt x="2513384" y="461473"/>
                </a:lnTo>
                <a:lnTo>
                  <a:pt x="2453563" y="495656"/>
                </a:lnTo>
                <a:lnTo>
                  <a:pt x="2385197" y="461473"/>
                </a:lnTo>
                <a:lnTo>
                  <a:pt x="2274101" y="401652"/>
                </a:lnTo>
                <a:lnTo>
                  <a:pt x="2222827" y="418744"/>
                </a:lnTo>
                <a:lnTo>
                  <a:pt x="2145915" y="470018"/>
                </a:lnTo>
                <a:lnTo>
                  <a:pt x="2077548" y="470018"/>
                </a:lnTo>
                <a:lnTo>
                  <a:pt x="1992090" y="418744"/>
                </a:lnTo>
                <a:lnTo>
                  <a:pt x="1923724" y="376015"/>
                </a:lnTo>
                <a:lnTo>
                  <a:pt x="1855358" y="384560"/>
                </a:lnTo>
                <a:lnTo>
                  <a:pt x="1804083" y="418744"/>
                </a:lnTo>
                <a:lnTo>
                  <a:pt x="1752808" y="478564"/>
                </a:lnTo>
                <a:lnTo>
                  <a:pt x="1633167" y="470018"/>
                </a:lnTo>
                <a:lnTo>
                  <a:pt x="1402430" y="487110"/>
                </a:lnTo>
                <a:lnTo>
                  <a:pt x="1308427" y="521293"/>
                </a:lnTo>
                <a:lnTo>
                  <a:pt x="1214423" y="572568"/>
                </a:lnTo>
                <a:lnTo>
                  <a:pt x="1180240" y="640934"/>
                </a:lnTo>
                <a:lnTo>
                  <a:pt x="906774" y="529839"/>
                </a:lnTo>
                <a:lnTo>
                  <a:pt x="838408" y="538385"/>
                </a:lnTo>
                <a:lnTo>
                  <a:pt x="804225" y="606751"/>
                </a:lnTo>
                <a:lnTo>
                  <a:pt x="855500" y="717846"/>
                </a:lnTo>
                <a:lnTo>
                  <a:pt x="1009324" y="837487"/>
                </a:lnTo>
                <a:lnTo>
                  <a:pt x="1069144" y="854579"/>
                </a:lnTo>
                <a:lnTo>
                  <a:pt x="1052053" y="948583"/>
                </a:lnTo>
                <a:lnTo>
                  <a:pt x="1052053" y="1034041"/>
                </a:lnTo>
                <a:lnTo>
                  <a:pt x="1000778" y="1204957"/>
                </a:lnTo>
                <a:lnTo>
                  <a:pt x="949503" y="1298960"/>
                </a:lnTo>
                <a:lnTo>
                  <a:pt x="881137" y="1324598"/>
                </a:lnTo>
                <a:lnTo>
                  <a:pt x="770042" y="1375873"/>
                </a:lnTo>
                <a:lnTo>
                  <a:pt x="445301" y="1316052"/>
                </a:lnTo>
                <a:lnTo>
                  <a:pt x="0" y="1492972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053" name="Группа 12"/>
          <p:cNvGrpSpPr>
            <a:grpSpLocks/>
          </p:cNvGrpSpPr>
          <p:nvPr/>
        </p:nvGrpSpPr>
        <p:grpSpPr bwMode="auto">
          <a:xfrm rot="-617361">
            <a:off x="4200774" y="2362209"/>
            <a:ext cx="719015" cy="569913"/>
            <a:chOff x="4592960" y="3429000"/>
            <a:chExt cx="504056" cy="42130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582523" y="3420320"/>
              <a:ext cx="504056" cy="287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4669021" y="3713796"/>
              <a:ext cx="41092" cy="1361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4757939" y="3635786"/>
              <a:ext cx="41092" cy="1361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4878477" y="3560194"/>
              <a:ext cx="39722" cy="1349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H="1">
              <a:off x="4984308" y="3500330"/>
              <a:ext cx="39721" cy="1361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4" name="Группа 86"/>
          <p:cNvGrpSpPr>
            <a:grpSpLocks/>
          </p:cNvGrpSpPr>
          <p:nvPr/>
        </p:nvGrpSpPr>
        <p:grpSpPr bwMode="auto">
          <a:xfrm rot="993564">
            <a:off x="2588853" y="2527309"/>
            <a:ext cx="719015" cy="569913"/>
            <a:chOff x="4592960" y="3429000"/>
            <a:chExt cx="504056" cy="421301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4592496" y="3428673"/>
              <a:ext cx="504056" cy="2875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H="1">
              <a:off x="4661557" y="3711638"/>
              <a:ext cx="41092" cy="1361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H="1">
              <a:off x="4764353" y="3641375"/>
              <a:ext cx="41092" cy="1361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4874858" y="3569297"/>
              <a:ext cx="39722" cy="1349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4977849" y="3499010"/>
              <a:ext cx="39721" cy="1361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5" name="Группа 18"/>
          <p:cNvGrpSpPr>
            <a:grpSpLocks/>
          </p:cNvGrpSpPr>
          <p:nvPr/>
        </p:nvGrpSpPr>
        <p:grpSpPr bwMode="auto">
          <a:xfrm>
            <a:off x="1561127" y="2809875"/>
            <a:ext cx="707292" cy="971550"/>
            <a:chOff x="2871387" y="1803163"/>
            <a:chExt cx="425429" cy="717846"/>
          </a:xfrm>
        </p:grpSpPr>
        <p:sp>
          <p:nvSpPr>
            <p:cNvPr id="14" name="Полилиния 13"/>
            <p:cNvSpPr/>
            <p:nvPr/>
          </p:nvSpPr>
          <p:spPr>
            <a:xfrm>
              <a:off x="2871387" y="1803163"/>
              <a:ext cx="264424" cy="717846"/>
            </a:xfrm>
            <a:custGeom>
              <a:avLst/>
              <a:gdLst>
                <a:gd name="connsiteX0" fmla="*/ 264920 w 264920"/>
                <a:gd name="connsiteY0" fmla="*/ 76912 h 717846"/>
                <a:gd name="connsiteX1" fmla="*/ 94004 w 264920"/>
                <a:gd name="connsiteY1" fmla="*/ 17091 h 717846"/>
                <a:gd name="connsiteX2" fmla="*/ 0 w 264920"/>
                <a:gd name="connsiteY2" fmla="*/ 0 h 717846"/>
                <a:gd name="connsiteX3" fmla="*/ 0 w 264920"/>
                <a:gd name="connsiteY3" fmla="*/ 68366 h 717846"/>
                <a:gd name="connsiteX4" fmla="*/ 76912 w 264920"/>
                <a:gd name="connsiteY4" fmla="*/ 119641 h 717846"/>
                <a:gd name="connsiteX5" fmla="*/ 247828 w 264920"/>
                <a:gd name="connsiteY5" fmla="*/ 230736 h 717846"/>
                <a:gd name="connsiteX6" fmla="*/ 222191 w 264920"/>
                <a:gd name="connsiteY6" fmla="*/ 367469 h 717846"/>
                <a:gd name="connsiteX7" fmla="*/ 205099 w 264920"/>
                <a:gd name="connsiteY7" fmla="*/ 487110 h 717846"/>
                <a:gd name="connsiteX8" fmla="*/ 145278 w 264920"/>
                <a:gd name="connsiteY8" fmla="*/ 640934 h 717846"/>
                <a:gd name="connsiteX9" fmla="*/ 68366 w 264920"/>
                <a:gd name="connsiteY9" fmla="*/ 717846 h 71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920" h="717846">
                  <a:moveTo>
                    <a:pt x="264920" y="76912"/>
                  </a:moveTo>
                  <a:lnTo>
                    <a:pt x="94004" y="17091"/>
                  </a:lnTo>
                  <a:lnTo>
                    <a:pt x="0" y="0"/>
                  </a:lnTo>
                  <a:lnTo>
                    <a:pt x="0" y="68366"/>
                  </a:lnTo>
                  <a:lnTo>
                    <a:pt x="76912" y="119641"/>
                  </a:lnTo>
                  <a:lnTo>
                    <a:pt x="247828" y="230736"/>
                  </a:lnTo>
                  <a:lnTo>
                    <a:pt x="222191" y="367469"/>
                  </a:lnTo>
                  <a:lnTo>
                    <a:pt x="205099" y="487110"/>
                  </a:lnTo>
                  <a:lnTo>
                    <a:pt x="145278" y="640934"/>
                  </a:lnTo>
                  <a:lnTo>
                    <a:pt x="68366" y="717846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flipH="1">
              <a:off x="3135811" y="2067077"/>
              <a:ext cx="161005" cy="59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H="1">
              <a:off x="3121708" y="2179681"/>
              <a:ext cx="159830" cy="59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3100554" y="2332164"/>
              <a:ext cx="159830" cy="59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>
              <a:off x="3019464" y="2447113"/>
              <a:ext cx="161005" cy="59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H="1">
              <a:off x="3121708" y="1961512"/>
              <a:ext cx="95193" cy="293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Группа 23"/>
          <p:cNvGrpSpPr>
            <a:grpSpLocks/>
          </p:cNvGrpSpPr>
          <p:nvPr/>
        </p:nvGrpSpPr>
        <p:grpSpPr bwMode="auto">
          <a:xfrm>
            <a:off x="5816603" y="2830513"/>
            <a:ext cx="1672492" cy="804862"/>
            <a:chOff x="4715768" y="2260600"/>
            <a:chExt cx="1358900" cy="805524"/>
          </a:xfrm>
        </p:grpSpPr>
        <p:sp>
          <p:nvSpPr>
            <p:cNvPr id="21" name="Полилиния 20"/>
            <p:cNvSpPr/>
            <p:nvPr/>
          </p:nvSpPr>
          <p:spPr>
            <a:xfrm>
              <a:off x="4715768" y="2260600"/>
              <a:ext cx="1358900" cy="584681"/>
            </a:xfrm>
            <a:custGeom>
              <a:avLst/>
              <a:gdLst>
                <a:gd name="connsiteX0" fmla="*/ 0 w 1358900"/>
                <a:gd name="connsiteY0" fmla="*/ 0 h 584200"/>
                <a:gd name="connsiteX1" fmla="*/ 342900 w 1358900"/>
                <a:gd name="connsiteY1" fmla="*/ 114300 h 584200"/>
                <a:gd name="connsiteX2" fmla="*/ 546100 w 1358900"/>
                <a:gd name="connsiteY2" fmla="*/ 317500 h 584200"/>
                <a:gd name="connsiteX3" fmla="*/ 698500 w 1358900"/>
                <a:gd name="connsiteY3" fmla="*/ 431800 h 584200"/>
                <a:gd name="connsiteX4" fmla="*/ 977900 w 1358900"/>
                <a:gd name="connsiteY4" fmla="*/ 571500 h 584200"/>
                <a:gd name="connsiteX5" fmla="*/ 1193800 w 1358900"/>
                <a:gd name="connsiteY5" fmla="*/ 584200 h 584200"/>
                <a:gd name="connsiteX6" fmla="*/ 1358900 w 1358900"/>
                <a:gd name="connsiteY6" fmla="*/ 558800 h 5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900" h="584200">
                  <a:moveTo>
                    <a:pt x="0" y="0"/>
                  </a:moveTo>
                  <a:lnTo>
                    <a:pt x="342900" y="114300"/>
                  </a:lnTo>
                  <a:lnTo>
                    <a:pt x="546100" y="317500"/>
                  </a:lnTo>
                  <a:lnTo>
                    <a:pt x="698500" y="431800"/>
                  </a:lnTo>
                  <a:lnTo>
                    <a:pt x="977900" y="571500"/>
                  </a:lnTo>
                  <a:lnTo>
                    <a:pt x="1193800" y="584200"/>
                  </a:lnTo>
                  <a:lnTo>
                    <a:pt x="1358900" y="55880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 rot="993564" flipH="1">
              <a:off x="4744343" y="2411536"/>
              <a:ext cx="47625" cy="1827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rot="993564" flipH="1">
              <a:off x="4953893" y="2495743"/>
              <a:ext cx="46037" cy="1827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993564" flipH="1">
              <a:off x="5169793" y="2667334"/>
              <a:ext cx="46037" cy="1827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993564" flipH="1">
              <a:off x="5385693" y="2819860"/>
              <a:ext cx="46037" cy="1827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rot="993564" flipH="1">
              <a:off x="5746055" y="2883412"/>
              <a:ext cx="46038" cy="1827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7" name="Группа 22"/>
          <p:cNvGrpSpPr>
            <a:grpSpLocks/>
          </p:cNvGrpSpPr>
          <p:nvPr/>
        </p:nvGrpSpPr>
        <p:grpSpPr bwMode="auto">
          <a:xfrm>
            <a:off x="11127156" y="2792422"/>
            <a:ext cx="717061" cy="555625"/>
            <a:chOff x="9031808" y="2222500"/>
            <a:chExt cx="582092" cy="555592"/>
          </a:xfrm>
        </p:grpSpPr>
        <p:sp>
          <p:nvSpPr>
            <p:cNvPr id="22" name="Полилиния 21"/>
            <p:cNvSpPr/>
            <p:nvPr/>
          </p:nvSpPr>
          <p:spPr>
            <a:xfrm>
              <a:off x="9055599" y="2222500"/>
              <a:ext cx="558301" cy="393677"/>
            </a:xfrm>
            <a:custGeom>
              <a:avLst/>
              <a:gdLst>
                <a:gd name="connsiteX0" fmla="*/ 0 w 558800"/>
                <a:gd name="connsiteY0" fmla="*/ 0 h 393700"/>
                <a:gd name="connsiteX1" fmla="*/ 101600 w 558800"/>
                <a:gd name="connsiteY1" fmla="*/ 0 h 393700"/>
                <a:gd name="connsiteX2" fmla="*/ 203200 w 558800"/>
                <a:gd name="connsiteY2" fmla="*/ 76200 h 393700"/>
                <a:gd name="connsiteX3" fmla="*/ 266700 w 558800"/>
                <a:gd name="connsiteY3" fmla="*/ 279400 h 393700"/>
                <a:gd name="connsiteX4" fmla="*/ 330200 w 558800"/>
                <a:gd name="connsiteY4" fmla="*/ 317500 h 393700"/>
                <a:gd name="connsiteX5" fmla="*/ 482600 w 558800"/>
                <a:gd name="connsiteY5" fmla="*/ 355600 h 393700"/>
                <a:gd name="connsiteX6" fmla="*/ 558800 w 558800"/>
                <a:gd name="connsiteY6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00" h="393700">
                  <a:moveTo>
                    <a:pt x="0" y="0"/>
                  </a:moveTo>
                  <a:lnTo>
                    <a:pt x="101600" y="0"/>
                  </a:lnTo>
                  <a:lnTo>
                    <a:pt x="203200" y="76200"/>
                  </a:lnTo>
                  <a:lnTo>
                    <a:pt x="266700" y="279400"/>
                  </a:lnTo>
                  <a:lnTo>
                    <a:pt x="330200" y="317500"/>
                  </a:lnTo>
                  <a:lnTo>
                    <a:pt x="482600" y="355600"/>
                  </a:lnTo>
                  <a:lnTo>
                    <a:pt x="558800" y="39370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21" name="Прямая соединительная линия 120"/>
            <p:cNvCxnSpPr/>
            <p:nvPr/>
          </p:nvCxnSpPr>
          <p:spPr>
            <a:xfrm rot="993564" flipH="1">
              <a:off x="9031808" y="2284408"/>
              <a:ext cx="45996" cy="1841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993564" flipH="1">
              <a:off x="9130145" y="2424100"/>
              <a:ext cx="45996" cy="1825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993564" flipH="1">
              <a:off x="9226896" y="2522519"/>
              <a:ext cx="45997" cy="1841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rot="993564" flipH="1">
              <a:off x="9417226" y="2593953"/>
              <a:ext cx="47582" cy="1841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3584622" y="2073283"/>
            <a:ext cx="874757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с. Новинки</a:t>
            </a: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2769794" y="3014671"/>
            <a:ext cx="982350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д. Хабарское</a:t>
            </a:r>
          </a:p>
        </p:txBody>
      </p:sp>
      <p:sp>
        <p:nvSpPr>
          <p:cNvPr id="2061" name="Rectangle 8"/>
          <p:cNvSpPr>
            <a:spLocks noChangeArrowheads="1"/>
          </p:cNvSpPr>
          <p:nvPr/>
        </p:nvSpPr>
        <p:spPr bwMode="auto">
          <a:xfrm>
            <a:off x="1721051" y="3881445"/>
            <a:ext cx="827052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г. Павлово</a:t>
            </a:r>
          </a:p>
        </p:txBody>
      </p:sp>
      <p:sp>
        <p:nvSpPr>
          <p:cNvPr id="2062" name="Rectangle 8"/>
          <p:cNvSpPr>
            <a:spLocks noChangeArrowheads="1"/>
          </p:cNvSpPr>
          <p:nvPr/>
        </p:nvSpPr>
        <p:spPr bwMode="auto">
          <a:xfrm>
            <a:off x="1353209" y="2455871"/>
            <a:ext cx="855457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г. Горбатов</a:t>
            </a:r>
          </a:p>
        </p:txBody>
      </p:sp>
      <p:sp>
        <p:nvSpPr>
          <p:cNvPr id="2063" name="Rectangle 8"/>
          <p:cNvSpPr>
            <a:spLocks noChangeArrowheads="1"/>
          </p:cNvSpPr>
          <p:nvPr/>
        </p:nvSpPr>
        <p:spPr bwMode="auto">
          <a:xfrm>
            <a:off x="797201" y="3297246"/>
            <a:ext cx="916307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д. Чубалово</a:t>
            </a:r>
          </a:p>
        </p:txBody>
      </p:sp>
      <p:sp>
        <p:nvSpPr>
          <p:cNvPr id="2064" name="Rectangle 8"/>
          <p:cNvSpPr>
            <a:spLocks noChangeArrowheads="1"/>
          </p:cNvSpPr>
          <p:nvPr/>
        </p:nvSpPr>
        <p:spPr bwMode="auto">
          <a:xfrm>
            <a:off x="5093214" y="2409833"/>
            <a:ext cx="862574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д. Зименки</a:t>
            </a:r>
          </a:p>
        </p:txBody>
      </p:sp>
      <p:sp>
        <p:nvSpPr>
          <p:cNvPr id="2065" name="Rectangle 8"/>
          <p:cNvSpPr>
            <a:spLocks noChangeArrowheads="1"/>
          </p:cNvSpPr>
          <p:nvPr/>
        </p:nvSpPr>
        <p:spPr bwMode="auto">
          <a:xfrm>
            <a:off x="6634568" y="2882909"/>
            <a:ext cx="837632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п. Работки</a:t>
            </a:r>
          </a:p>
        </p:txBody>
      </p:sp>
      <p:sp>
        <p:nvSpPr>
          <p:cNvPr id="2066" name="Rectangle 8"/>
          <p:cNvSpPr>
            <a:spLocks noChangeArrowheads="1"/>
          </p:cNvSpPr>
          <p:nvPr/>
        </p:nvSpPr>
        <p:spPr bwMode="auto">
          <a:xfrm>
            <a:off x="7455192" y="3521076"/>
            <a:ext cx="825897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с. Татинец</a:t>
            </a:r>
          </a:p>
        </p:txBody>
      </p:sp>
      <p:sp>
        <p:nvSpPr>
          <p:cNvPr id="2067" name="Rectangle 8"/>
          <p:cNvSpPr>
            <a:spLocks noChangeArrowheads="1"/>
          </p:cNvSpPr>
          <p:nvPr/>
        </p:nvSpPr>
        <p:spPr bwMode="auto">
          <a:xfrm>
            <a:off x="10140446" y="2709871"/>
            <a:ext cx="795248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с. Фокино</a:t>
            </a:r>
          </a:p>
        </p:txBody>
      </p:sp>
      <p:sp>
        <p:nvSpPr>
          <p:cNvPr id="2068" name="Rectangle 8"/>
          <p:cNvSpPr>
            <a:spLocks noChangeArrowheads="1"/>
          </p:cNvSpPr>
          <p:nvPr/>
        </p:nvSpPr>
        <p:spPr bwMode="auto">
          <a:xfrm>
            <a:off x="10754409" y="2373321"/>
            <a:ext cx="1278907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р.п. Васильсурск</a:t>
            </a:r>
          </a:p>
        </p:txBody>
      </p:sp>
      <p:sp>
        <p:nvSpPr>
          <p:cNvPr id="2074" name="Rectangle 8"/>
          <p:cNvSpPr>
            <a:spLocks noChangeArrowheads="1"/>
          </p:cNvSpPr>
          <p:nvPr/>
        </p:nvSpPr>
        <p:spPr bwMode="auto">
          <a:xfrm>
            <a:off x="4694313" y="2930533"/>
            <a:ext cx="988250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д. Караулово</a:t>
            </a:r>
          </a:p>
        </p:txBody>
      </p:sp>
      <p:sp>
        <p:nvSpPr>
          <p:cNvPr id="2075" name="Rectangle 8"/>
          <p:cNvSpPr>
            <a:spLocks noChangeArrowheads="1"/>
          </p:cNvSpPr>
          <p:nvPr/>
        </p:nvSpPr>
        <p:spPr bwMode="auto">
          <a:xfrm>
            <a:off x="6262400" y="2522546"/>
            <a:ext cx="1099370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д. Голошубиха</a:t>
            </a:r>
          </a:p>
        </p:txBody>
      </p:sp>
      <p:sp>
        <p:nvSpPr>
          <p:cNvPr id="2076" name="Rectangle 8"/>
          <p:cNvSpPr>
            <a:spLocks noChangeArrowheads="1"/>
          </p:cNvSpPr>
          <p:nvPr/>
        </p:nvSpPr>
        <p:spPr bwMode="auto">
          <a:xfrm>
            <a:off x="7281449" y="3138496"/>
            <a:ext cx="948688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д. Слапинец</a:t>
            </a:r>
          </a:p>
        </p:txBody>
      </p:sp>
      <p:sp>
        <p:nvSpPr>
          <p:cNvPr id="2077" name="Rectangle 8"/>
          <p:cNvSpPr>
            <a:spLocks noChangeArrowheads="1"/>
          </p:cNvSpPr>
          <p:nvPr/>
        </p:nvSpPr>
        <p:spPr bwMode="auto">
          <a:xfrm>
            <a:off x="4915835" y="1761839"/>
            <a:ext cx="1509546" cy="2344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291" tIns="24648" rIns="49291" bIns="24648">
            <a:spAutoFit/>
          </a:bodyPr>
          <a:lstStyle>
            <a:lvl1pPr defTabSz="48895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г. Нижний Новгород</a:t>
            </a:r>
          </a:p>
        </p:txBody>
      </p:sp>
      <p:grpSp>
        <p:nvGrpSpPr>
          <p:cNvPr id="2078" name="Группа 86"/>
          <p:cNvGrpSpPr>
            <a:grpSpLocks/>
          </p:cNvGrpSpPr>
          <p:nvPr/>
        </p:nvGrpSpPr>
        <p:grpSpPr bwMode="auto">
          <a:xfrm rot="172334">
            <a:off x="4751759" y="2005022"/>
            <a:ext cx="412263" cy="358775"/>
            <a:chOff x="4592960" y="3429000"/>
            <a:chExt cx="504056" cy="421301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4586026" y="3425454"/>
              <a:ext cx="504054" cy="287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4661458" y="3711454"/>
              <a:ext cx="40610" cy="1360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4764273" y="3636502"/>
              <a:ext cx="40612" cy="1360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4874726" y="3568716"/>
              <a:ext cx="40612" cy="1360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4970743" y="3499628"/>
              <a:ext cx="40612" cy="1360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1449050" y="6575425"/>
            <a:ext cx="74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Рис. </a:t>
            </a:r>
            <a:fld id="{2EE830A1-8DAF-4209-8B71-89FE53EBA8C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-11162" y="-41266"/>
            <a:ext cx="12192001" cy="765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763130">
              <a:spcBef>
                <a:spcPct val="0"/>
              </a:spcBef>
              <a:buNone/>
              <a:defRPr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ПРОГНОЗ РАЗВИТИЯ ОПОЛЗНЕВЫХ ПРОЦЕССОВ НА </a:t>
            </a:r>
            <a:r>
              <a:rPr lang="ru-RU" altLang="ru-RU" dirty="0" smtClean="0"/>
              <a:t>2026 </a:t>
            </a:r>
            <a:r>
              <a:rPr lang="ru-RU" alt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9950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7919</TotalTime>
  <Words>1063</Words>
  <Application>Microsoft Office PowerPoint</Application>
  <PresentationFormat>Произвольный</PresentationFormat>
  <Paragraphs>545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ВЫСОТА СНЕЖНОГО ПОКРОВА</vt:lpstr>
      <vt:lpstr>ЗАПАСЫ ВОДЫ В СНЕЖНОМ ПОКРОВЕ</vt:lpstr>
      <vt:lpstr>Презентация PowerPoint</vt:lpstr>
      <vt:lpstr>СЦЕНАРИЙ НАИБОЛЕЕ ВЕРОЯТНОГО РАЗВИТИЯ ВЕСЕННЕГО  ПОЛОВОДЬЯ 2026 ГОДА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Управление службы протокола</dc:creator>
  <cp:lastModifiedBy>Смирнова Л.В.</cp:lastModifiedBy>
  <cp:revision>915</cp:revision>
  <dcterms:created xsi:type="dcterms:W3CDTF">2017-09-29T14:32:11Z</dcterms:created>
  <dcterms:modified xsi:type="dcterms:W3CDTF">2026-03-24T13:34:34Z</dcterms:modified>
</cp:coreProperties>
</file>